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59" r:id="rId2"/>
    <p:sldId id="347" r:id="rId3"/>
    <p:sldId id="348" r:id="rId4"/>
    <p:sldId id="349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CC"/>
    <a:srgbClr val="006666"/>
    <a:srgbClr val="FFFFCC"/>
    <a:srgbClr val="CCCCFF"/>
    <a:srgbClr val="FF6600"/>
    <a:srgbClr val="4140DA"/>
    <a:srgbClr val="FFFFFF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838" autoAdjust="0"/>
  </p:normalViewPr>
  <p:slideViewPr>
    <p:cSldViewPr snapToGrid="0">
      <p:cViewPr>
        <p:scale>
          <a:sx n="100" d="100"/>
          <a:sy n="100" d="100"/>
        </p:scale>
        <p:origin x="648" y="624"/>
      </p:cViewPr>
      <p:guideLst>
        <p:guide orient="horz" pos="4090"/>
        <p:guide pos="3536"/>
        <p:guide pos="537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notesViewPr>
    <p:cSldViewPr snapToGrid="0">
      <p:cViewPr varScale="1">
        <p:scale>
          <a:sx n="53" d="100"/>
          <a:sy n="53" d="100"/>
        </p:scale>
        <p:origin x="-114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0163" y="8785225"/>
            <a:ext cx="4191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458FACD-B0AA-48D5-BA2C-C6053ADB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1" name="Picture 6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389563" y="0"/>
            <a:ext cx="16319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-169863" y="8836025"/>
            <a:ext cx="7337426" cy="242888"/>
            <a:chOff x="-48" y="5568"/>
            <a:chExt cx="4320" cy="144"/>
          </a:xfrm>
        </p:grpSpPr>
        <p:sp>
          <p:nvSpPr>
            <p:cNvPr id="12295" name="Line 9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10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3943350" y="8836025"/>
            <a:ext cx="23241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8375"/>
            <a:r>
              <a:rPr lang="en-US" sz="1000">
                <a:solidFill>
                  <a:srgbClr val="663300"/>
                </a:solidFill>
                <a:latin typeface="Verdana" pitchFamily="34" charset="0"/>
              </a:rPr>
              <a:t> TeamSTEPPS 06.1  |  Introduction</a:t>
            </a:r>
          </a:p>
        </p:txBody>
      </p:sp>
      <p:sp>
        <p:nvSpPr>
          <p:cNvPr id="12294" name="Rectangle 14"/>
          <p:cNvSpPr>
            <a:spLocks noChangeArrowheads="1"/>
          </p:cNvSpPr>
          <p:nvPr/>
        </p:nvSpPr>
        <p:spPr bwMode="gray">
          <a:xfrm>
            <a:off x="5521325" y="87313"/>
            <a:ext cx="1314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4070" tIns="44070" rIns="44070" bIns="44070" anchor="ctr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FFFFE1"/>
                </a:solidFill>
              </a:rPr>
              <a:t>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3B38F00-350F-462F-A810-1B07B5AE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1863"/>
            <a:fld id="{36528DE1-6FA2-4CC6-8610-8887081CDF02}" type="slidenum">
              <a:rPr lang="en-US" smtClean="0"/>
              <a:pPr defTabSz="931863"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1863"/>
            <a:fld id="{BD1208DE-E9BD-4CA3-8B9F-F2AC7267A2A6}" type="slidenum">
              <a:rPr lang="en-US" smtClean="0"/>
              <a:pPr defTabSz="931863"/>
              <a:t>2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1863"/>
            <a:fld id="{0631C95D-3E98-4C30-B4B3-9D1F0156A4AA}" type="slidenum">
              <a:rPr lang="en-US" smtClean="0"/>
              <a:pPr defTabSz="931863"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1863"/>
            <a:fld id="{C994B68D-5542-4A21-B01B-10D9D3AD7669}" type="slidenum">
              <a:rPr lang="en-US" smtClean="0"/>
              <a:pPr defTabSz="931863"/>
              <a:t>4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B788550-153B-40F9-9B39-5A7EB8E51692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4B8F553-4A69-4367-B8AF-F2C05C8170EB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8134A386-BAE0-472D-A042-5DBF66E47FFE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9104CEE-F279-475A-A9CB-8FCC27A8189D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6408014-9639-45B3-836C-484037DA9E77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4877049-5291-491E-BD50-CCF6B58E82E0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D1CDC61-BCE9-47BD-9A07-B564DBD11919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6449058-154E-4BFC-ABB4-63D6E5F171E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3898098-E2F0-44F2-A444-1F587A414B16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5344C1D-5ACC-4528-B895-809BC349B85B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46256D6A-CEA4-4DD5-89F2-2169D2F56C6A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0918487D-F510-4E7C-A169-194DC0C651FD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de_content_2_0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28FE1750-5C8C-4A1A-BA56-7A2B87CBDB5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smtClean="0">
                <a:solidFill>
                  <a:schemeClr val="accent1"/>
                </a:solidFill>
              </a:rPr>
              <a:t>Mod 1 05.2   Page </a:t>
            </a:r>
            <a:fld id="{D3250ECD-427C-4F27-BFFF-C0B635AC95D8}" type="slidenum">
              <a:rPr 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smtClean="0">
              <a:solidFill>
                <a:schemeClr val="accent1"/>
              </a:solidFill>
            </a:endParaRPr>
          </a:p>
        </p:txBody>
      </p:sp>
      <p:pic>
        <p:nvPicPr>
          <p:cNvPr id="1035" name="Picture 12" descr="Slide_content_2_10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3"/>
          <p:cNvSpPr txBox="1">
            <a:spLocks noChangeArrowheads="1"/>
          </p:cNvSpPr>
          <p:nvPr userDrawn="1"/>
        </p:nvSpPr>
        <p:spPr bwMode="auto">
          <a:xfrm>
            <a:off x="7494588" y="169863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Supplement</a:t>
            </a:r>
          </a:p>
        </p:txBody>
      </p:sp>
      <p:sp>
        <p:nvSpPr>
          <p:cNvPr id="1037" name="Text Box 14"/>
          <p:cNvSpPr txBox="1">
            <a:spLocks noChangeArrowheads="1"/>
          </p:cNvSpPr>
          <p:nvPr userDrawn="1"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smtClean="0">
                <a:solidFill>
                  <a:schemeClr val="accent1"/>
                </a:solidFill>
              </a:rPr>
              <a:t>Mod 1 06.2   Page </a:t>
            </a:r>
            <a:fld id="{FD367914-985D-4966-A55C-B9F4064199C9}" type="slidenum">
              <a:rPr 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smtClean="0">
              <a:solidFill>
                <a:schemeClr val="accent1"/>
              </a:solidFill>
            </a:endParaRPr>
          </a:p>
        </p:txBody>
      </p:sp>
      <p:sp>
        <p:nvSpPr>
          <p:cNvPr id="1038" name="Text Box 16"/>
          <p:cNvSpPr txBox="1">
            <a:spLocks noChangeArrowheads="1"/>
          </p:cNvSpPr>
          <p:nvPr userDrawn="1"/>
        </p:nvSpPr>
        <p:spPr bwMode="auto">
          <a:xfrm>
            <a:off x="2976563" y="347663"/>
            <a:ext cx="369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tools/longtermcare/video/20stry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tools/longtermcare/video/21stry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teamstepps-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678113"/>
            <a:ext cx="41783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05250" y="3962400"/>
            <a:ext cx="4019550" cy="762000"/>
          </a:xfrm>
        </p:spPr>
        <p:txBody>
          <a:bodyPr/>
          <a:lstStyle/>
          <a:p>
            <a:pPr eaLnBrk="1" hangingPunct="1"/>
            <a:r>
              <a:rPr lang="en-US" sz="2100" smtClean="0">
                <a:solidFill>
                  <a:srgbClr val="E1393E"/>
                </a:solidFill>
              </a:rPr>
              <a:t>Strategies and Tools </a:t>
            </a:r>
            <a:br>
              <a:rPr lang="en-US" sz="2100" smtClean="0">
                <a:solidFill>
                  <a:srgbClr val="E1393E"/>
                </a:solidFill>
              </a:rPr>
            </a:br>
            <a:r>
              <a:rPr lang="en-US" sz="2100" smtClean="0">
                <a:solidFill>
                  <a:srgbClr val="E1393E"/>
                </a:solidFill>
              </a:rPr>
              <a:t>to Enhance Performance </a:t>
            </a:r>
            <a:br>
              <a:rPr lang="en-US" sz="2100" smtClean="0">
                <a:solidFill>
                  <a:srgbClr val="E1393E"/>
                </a:solidFill>
              </a:rPr>
            </a:br>
            <a:r>
              <a:rPr lang="en-US" sz="2100" smtClean="0">
                <a:solidFill>
                  <a:srgbClr val="E1393E"/>
                </a:solidFill>
              </a:rPr>
              <a:t>and Patient Safety</a:t>
            </a:r>
          </a:p>
        </p:txBody>
      </p:sp>
      <p:pic>
        <p:nvPicPr>
          <p:cNvPr id="3076" name="Picture 8" descr="framework_comple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6788" y="1293813"/>
            <a:ext cx="20542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 </a:t>
            </a:r>
            <a:fld id="{0DBBD9A5-A786-4D82-B259-F62F0479DAC6}" type="slidenum">
              <a:rPr lang="en-US" smtClean="0"/>
              <a:pPr/>
              <a:t>2</a:t>
            </a:fld>
            <a:r>
              <a:rPr lang="en-US" smtClean="0"/>
              <a:t> 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667000"/>
            <a:ext cx="8001000" cy="1470025"/>
          </a:xfrm>
          <a:noFill/>
        </p:spPr>
        <p:txBody>
          <a:bodyPr tIns="45720" bIns="45720" anchorCtr="0"/>
          <a:lstStyle/>
          <a:p>
            <a:pPr eaLnBrk="1" hangingPunct="1"/>
            <a:r>
              <a:rPr lang="en-US" sz="3800" smtClean="0"/>
              <a:t>Identifying TeamSTEPPS Skills</a:t>
            </a:r>
            <a:br>
              <a:rPr lang="en-US" sz="3800" smtClean="0"/>
            </a:br>
            <a:r>
              <a:rPr lang="en-US" sz="3800" smtClean="0"/>
              <a:t>Supplement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 </a:t>
            </a:r>
            <a:fld id="{E7C781AD-0F10-47B3-B36B-F4C6329378FE}" type="slidenum">
              <a:rPr lang="en-US" smtClean="0"/>
              <a:pPr/>
              <a:t>3</a:t>
            </a:fld>
            <a:r>
              <a:rPr lang="en-US" smtClean="0"/>
              <a:t> 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Nutrition Report Video</a:t>
            </a:r>
          </a:p>
        </p:txBody>
      </p:sp>
      <p:pic>
        <p:nvPicPr>
          <p:cNvPr id="5124" name="Picture 6" descr="director penguin used to start vid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76800"/>
            <a:ext cx="1114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143125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 </a:t>
            </a:r>
            <a:fld id="{78181F99-61DA-4B15-B89D-80DF5D0BC772}" type="slidenum">
              <a:rPr lang="en-US" smtClean="0"/>
              <a:pPr/>
              <a:t>4</a:t>
            </a:fld>
            <a:r>
              <a:rPr lang="en-US" smtClean="0"/>
              <a:t> 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Trigger Report Video</a:t>
            </a:r>
          </a:p>
        </p:txBody>
      </p:sp>
      <p:pic>
        <p:nvPicPr>
          <p:cNvPr id="6148" name="Picture 6" descr="director penguin used to start vid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76800"/>
            <a:ext cx="1114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/>
          <p:cNvPicPr>
            <a:picLocks noChangeAspect="1"/>
          </p:cNvPicPr>
          <p:nvPr/>
        </p:nvPicPr>
        <p:blipFill>
          <a:blip r:embed="rId5" cstate="print"/>
          <a:srcRect l="11874" t="16666" r="5782" b="17500"/>
          <a:stretch>
            <a:fillRect/>
          </a:stretch>
        </p:blipFill>
        <p:spPr bwMode="auto">
          <a:xfrm>
            <a:off x="2552700" y="2135188"/>
            <a:ext cx="45720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4672</TotalTime>
  <Words>22</Words>
  <Application>Microsoft Office PowerPoint</Application>
  <PresentationFormat>On-screen Show (4:3)</PresentationFormat>
  <Paragraphs>11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2_Main_Olive</vt:lpstr>
      <vt:lpstr>Strategies and Tools  to Enhance Performance  and Patient Safety</vt:lpstr>
      <vt:lpstr>Identifying TeamSTEPPS Skills Supplement</vt:lpstr>
      <vt:lpstr>Nutrition Report Video</vt:lpstr>
      <vt:lpstr>Trigger Report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Hurd</dc:creator>
  <cp:lastModifiedBy>DHHS</cp:lastModifiedBy>
  <cp:revision>230</cp:revision>
  <cp:lastPrinted>2012-04-12T17:36:00Z</cp:lastPrinted>
  <dcterms:created xsi:type="dcterms:W3CDTF">1601-01-01T00:00:00Z</dcterms:created>
  <dcterms:modified xsi:type="dcterms:W3CDTF">2012-10-23T21:24:06Z</dcterms:modified>
</cp:coreProperties>
</file>