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theme/theme6.xml" ContentType="application/vnd.openxmlformats-officedocument.theme+xml"/>
  <Override PartName="/ppt/theme/themeOverride2.xml" ContentType="application/vnd.openxmlformats-officedocument.themeOverride+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theme/themeOverride3.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92" r:id="rId2"/>
    <p:sldMasterId id="2147483705" r:id="rId3"/>
    <p:sldMasterId id="2147483719" r:id="rId4"/>
    <p:sldMasterId id="2147483739" r:id="rId5"/>
    <p:sldMasterId id="2147483751" r:id="rId6"/>
    <p:sldMasterId id="2147483753" r:id="rId7"/>
  </p:sldMasterIdLst>
  <p:notesMasterIdLst>
    <p:notesMasterId r:id="rId64"/>
  </p:notesMasterIdLst>
  <p:handoutMasterIdLst>
    <p:handoutMasterId r:id="rId65"/>
  </p:handoutMasterIdLst>
  <p:sldIdLst>
    <p:sldId id="721" r:id="rId8"/>
    <p:sldId id="665" r:id="rId9"/>
    <p:sldId id="640" r:id="rId10"/>
    <p:sldId id="682" r:id="rId11"/>
    <p:sldId id="664" r:id="rId12"/>
    <p:sldId id="663" r:id="rId13"/>
    <p:sldId id="667" r:id="rId14"/>
    <p:sldId id="659" r:id="rId15"/>
    <p:sldId id="674" r:id="rId16"/>
    <p:sldId id="681" r:id="rId17"/>
    <p:sldId id="672" r:id="rId18"/>
    <p:sldId id="675" r:id="rId19"/>
    <p:sldId id="602" r:id="rId20"/>
    <p:sldId id="601" r:id="rId21"/>
    <p:sldId id="683" r:id="rId22"/>
    <p:sldId id="679" r:id="rId23"/>
    <p:sldId id="654" r:id="rId24"/>
    <p:sldId id="676" r:id="rId25"/>
    <p:sldId id="684" r:id="rId26"/>
    <p:sldId id="685" r:id="rId27"/>
    <p:sldId id="686" r:id="rId28"/>
    <p:sldId id="687" r:id="rId29"/>
    <p:sldId id="688" r:id="rId30"/>
    <p:sldId id="689" r:id="rId31"/>
    <p:sldId id="690" r:id="rId32"/>
    <p:sldId id="691" r:id="rId33"/>
    <p:sldId id="692" r:id="rId34"/>
    <p:sldId id="693" r:id="rId35"/>
    <p:sldId id="694" r:id="rId36"/>
    <p:sldId id="695" r:id="rId37"/>
    <p:sldId id="696" r:id="rId38"/>
    <p:sldId id="697" r:id="rId39"/>
    <p:sldId id="698" r:id="rId40"/>
    <p:sldId id="699" r:id="rId41"/>
    <p:sldId id="700" r:id="rId42"/>
    <p:sldId id="701" r:id="rId43"/>
    <p:sldId id="702" r:id="rId44"/>
    <p:sldId id="703" r:id="rId45"/>
    <p:sldId id="704" r:id="rId46"/>
    <p:sldId id="705" r:id="rId47"/>
    <p:sldId id="706" r:id="rId48"/>
    <p:sldId id="707" r:id="rId49"/>
    <p:sldId id="708" r:id="rId50"/>
    <p:sldId id="709" r:id="rId51"/>
    <p:sldId id="710" r:id="rId52"/>
    <p:sldId id="711" r:id="rId53"/>
    <p:sldId id="712" r:id="rId54"/>
    <p:sldId id="713" r:id="rId55"/>
    <p:sldId id="714" r:id="rId56"/>
    <p:sldId id="715" r:id="rId57"/>
    <p:sldId id="716" r:id="rId58"/>
    <p:sldId id="717" r:id="rId59"/>
    <p:sldId id="718" r:id="rId60"/>
    <p:sldId id="719" r:id="rId61"/>
    <p:sldId id="723" r:id="rId62"/>
    <p:sldId id="722" r:id="rId63"/>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CC"/>
    <a:srgbClr val="006666"/>
    <a:srgbClr val="FFFFCC"/>
    <a:srgbClr val="CCCCFF"/>
    <a:srgbClr val="FF6600"/>
    <a:srgbClr val="4140DA"/>
    <a:srgbClr val="FFFFFF"/>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26" autoAdjust="0"/>
    <p:restoredTop sz="93514" autoAdjust="0"/>
  </p:normalViewPr>
  <p:slideViewPr>
    <p:cSldViewPr snapToGrid="0">
      <p:cViewPr>
        <p:scale>
          <a:sx n="97" d="100"/>
          <a:sy n="97" d="100"/>
        </p:scale>
        <p:origin x="-102" y="924"/>
      </p:cViewPr>
      <p:guideLst>
        <p:guide orient="horz" pos="4090"/>
        <p:guide pos="3536"/>
        <p:guide pos="5376"/>
        <p:guide pos="55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p:scale>
          <a:sx n="150" d="100"/>
          <a:sy n="150" d="100"/>
        </p:scale>
        <p:origin x="-594" y="64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Pre</c:v>
                </c:pt>
              </c:strCache>
            </c:strRef>
          </c:tx>
          <c:spPr>
            <a:solidFill>
              <a:srgbClr val="FFFFFF">
                <a:alpha val="95000"/>
              </a:srgbClr>
            </a:solidFill>
            <a:scene3d>
              <a:camera prst="orthographicFront"/>
              <a:lightRig rig="threePt" dir="t"/>
            </a:scene3d>
            <a:sp3d prstMaterial="matte"/>
          </c:spPr>
          <c:invertIfNegative val="0"/>
          <c:cat>
            <c:strRef>
              <c:f>Sheet1!$A$2:$A$9</c:f>
              <c:strCache>
                <c:ptCount val="8"/>
                <c:pt idx="0">
                  <c:v>Other </c:v>
                </c:pt>
                <c:pt idx="1">
                  <c:v>Environmental</c:v>
                </c:pt>
                <c:pt idx="2">
                  <c:v>Personnel</c:v>
                </c:pt>
                <c:pt idx="3">
                  <c:v>Procedure</c:v>
                </c:pt>
                <c:pt idx="4">
                  <c:v>Medications</c:v>
                </c:pt>
                <c:pt idx="5">
                  <c:v>Policy</c:v>
                </c:pt>
                <c:pt idx="6">
                  <c:v>Progress Report</c:v>
                </c:pt>
                <c:pt idx="7">
                  <c:v>Equipment</c:v>
                </c:pt>
              </c:strCache>
            </c:strRef>
          </c:cat>
          <c:val>
            <c:numRef>
              <c:f>Sheet1!$B$2:$B$9</c:f>
              <c:numCache>
                <c:formatCode>General</c:formatCode>
                <c:ptCount val="8"/>
                <c:pt idx="0">
                  <c:v>4</c:v>
                </c:pt>
                <c:pt idx="1">
                  <c:v>2</c:v>
                </c:pt>
                <c:pt idx="2">
                  <c:v>1</c:v>
                </c:pt>
                <c:pt idx="3">
                  <c:v>7</c:v>
                </c:pt>
                <c:pt idx="4">
                  <c:v>5</c:v>
                </c:pt>
                <c:pt idx="5">
                  <c:v>6</c:v>
                </c:pt>
                <c:pt idx="6">
                  <c:v>18</c:v>
                </c:pt>
                <c:pt idx="7">
                  <c:v>13</c:v>
                </c:pt>
              </c:numCache>
            </c:numRef>
          </c:val>
        </c:ser>
        <c:ser>
          <c:idx val="1"/>
          <c:order val="1"/>
          <c:tx>
            <c:strRef>
              <c:f>Sheet1!$C$1</c:f>
              <c:strCache>
                <c:ptCount val="1"/>
                <c:pt idx="0">
                  <c:v>Post</c:v>
                </c:pt>
              </c:strCache>
            </c:strRef>
          </c:tx>
          <c:spPr>
            <a:solidFill>
              <a:srgbClr val="0066CC">
                <a:lumMod val="75000"/>
                <a:alpha val="0"/>
              </a:srgbClr>
            </a:solidFill>
          </c:spPr>
          <c:invertIfNegative val="0"/>
          <c:cat>
            <c:strRef>
              <c:f>Sheet1!$A$2:$A$9</c:f>
              <c:strCache>
                <c:ptCount val="8"/>
                <c:pt idx="0">
                  <c:v>Other </c:v>
                </c:pt>
                <c:pt idx="1">
                  <c:v>Environmental</c:v>
                </c:pt>
                <c:pt idx="2">
                  <c:v>Personnel</c:v>
                </c:pt>
                <c:pt idx="3">
                  <c:v>Procedure</c:v>
                </c:pt>
                <c:pt idx="4">
                  <c:v>Medications</c:v>
                </c:pt>
                <c:pt idx="5">
                  <c:v>Policy</c:v>
                </c:pt>
                <c:pt idx="6">
                  <c:v>Progress Report</c:v>
                </c:pt>
                <c:pt idx="7">
                  <c:v>Equipment</c:v>
                </c:pt>
              </c:strCache>
            </c:strRef>
          </c:cat>
          <c:val>
            <c:numRef>
              <c:f>Sheet1!$C$2:$C$9</c:f>
              <c:numCache>
                <c:formatCode>General</c:formatCode>
                <c:ptCount val="8"/>
                <c:pt idx="0">
                  <c:v>2</c:v>
                </c:pt>
                <c:pt idx="1">
                  <c:v>3</c:v>
                </c:pt>
                <c:pt idx="2">
                  <c:v>0</c:v>
                </c:pt>
                <c:pt idx="3">
                  <c:v>1</c:v>
                </c:pt>
                <c:pt idx="4">
                  <c:v>0</c:v>
                </c:pt>
                <c:pt idx="5">
                  <c:v>0</c:v>
                </c:pt>
                <c:pt idx="6">
                  <c:v>0</c:v>
                </c:pt>
                <c:pt idx="7">
                  <c:v>14</c:v>
                </c:pt>
              </c:numCache>
            </c:numRef>
          </c:val>
        </c:ser>
        <c:dLbls>
          <c:showLegendKey val="0"/>
          <c:showVal val="0"/>
          <c:showCatName val="0"/>
          <c:showSerName val="0"/>
          <c:showPercent val="0"/>
          <c:showBubbleSize val="0"/>
        </c:dLbls>
        <c:gapWidth val="150"/>
        <c:overlap val="-20"/>
        <c:axId val="107776256"/>
        <c:axId val="107778048"/>
      </c:barChart>
      <c:catAx>
        <c:axId val="107776256"/>
        <c:scaling>
          <c:orientation val="minMax"/>
        </c:scaling>
        <c:delete val="0"/>
        <c:axPos val="l"/>
        <c:majorTickMark val="out"/>
        <c:minorTickMark val="none"/>
        <c:tickLblPos val="nextTo"/>
        <c:crossAx val="107778048"/>
        <c:crosses val="autoZero"/>
        <c:auto val="1"/>
        <c:lblAlgn val="ctr"/>
        <c:lblOffset val="100"/>
        <c:noMultiLvlLbl val="0"/>
      </c:catAx>
      <c:valAx>
        <c:axId val="107778048"/>
        <c:scaling>
          <c:orientation val="minMax"/>
        </c:scaling>
        <c:delete val="0"/>
        <c:axPos val="b"/>
        <c:majorGridlines/>
        <c:numFmt formatCode="General" sourceLinked="1"/>
        <c:majorTickMark val="out"/>
        <c:minorTickMark val="none"/>
        <c:tickLblPos val="nextTo"/>
        <c:crossAx val="107776256"/>
        <c:crosses val="autoZero"/>
        <c:crossBetween val="between"/>
      </c:valAx>
    </c:plotArea>
    <c:legend>
      <c:legendPos val="r"/>
      <c:overlay val="0"/>
    </c:legend>
    <c:plotVisOnly val="1"/>
    <c:dispBlanksAs val="gap"/>
    <c:showDLblsOverMax val="0"/>
  </c:chart>
  <c:spPr>
    <a:solidFill>
      <a:schemeClr val="accent4">
        <a:lumMod val="60000"/>
        <a:lumOff val="40000"/>
      </a:schemeClr>
    </a:solidFill>
  </c:spPr>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0"/>
    <c:plotArea>
      <c:layout>
        <c:manualLayout>
          <c:layoutTarget val="inner"/>
          <c:xMode val="edge"/>
          <c:yMode val="edge"/>
          <c:x val="0.23504007944952826"/>
          <c:y val="1.8518518518518556E-2"/>
          <c:w val="0.63264146035799773"/>
          <c:h val="0.8204114416253524"/>
        </c:manualLayout>
      </c:layout>
      <c:barChart>
        <c:barDir val="bar"/>
        <c:grouping val="clustered"/>
        <c:varyColors val="0"/>
        <c:ser>
          <c:idx val="0"/>
          <c:order val="0"/>
          <c:tx>
            <c:strRef>
              <c:f>Sheet1!$B$1</c:f>
              <c:strCache>
                <c:ptCount val="1"/>
                <c:pt idx="0">
                  <c:v>Pre</c:v>
                </c:pt>
              </c:strCache>
            </c:strRef>
          </c:tx>
          <c:spPr>
            <a:solidFill>
              <a:srgbClr val="FFFFFF">
                <a:alpha val="90000"/>
              </a:srgbClr>
            </a:solidFill>
            <a:scene3d>
              <a:camera prst="orthographicFront"/>
              <a:lightRig rig="threePt" dir="t"/>
            </a:scene3d>
            <a:sp3d prstMaterial="matte"/>
          </c:spPr>
          <c:invertIfNegative val="0"/>
          <c:cat>
            <c:strRef>
              <c:f>Sheet1!$A$2:$A$9</c:f>
              <c:strCache>
                <c:ptCount val="8"/>
                <c:pt idx="0">
                  <c:v>Other </c:v>
                </c:pt>
                <c:pt idx="1">
                  <c:v>Environmental</c:v>
                </c:pt>
                <c:pt idx="2">
                  <c:v>Personnel</c:v>
                </c:pt>
                <c:pt idx="3">
                  <c:v>Procedure</c:v>
                </c:pt>
                <c:pt idx="4">
                  <c:v>Medications</c:v>
                </c:pt>
                <c:pt idx="5">
                  <c:v>Policy</c:v>
                </c:pt>
                <c:pt idx="6">
                  <c:v>Progress Report</c:v>
                </c:pt>
                <c:pt idx="7">
                  <c:v>Equipment</c:v>
                </c:pt>
              </c:strCache>
            </c:strRef>
          </c:cat>
          <c:val>
            <c:numRef>
              <c:f>Sheet1!$B$2:$B$9</c:f>
              <c:numCache>
                <c:formatCode>General</c:formatCode>
                <c:ptCount val="8"/>
                <c:pt idx="0">
                  <c:v>4</c:v>
                </c:pt>
                <c:pt idx="1">
                  <c:v>2</c:v>
                </c:pt>
                <c:pt idx="2">
                  <c:v>1</c:v>
                </c:pt>
                <c:pt idx="3">
                  <c:v>7</c:v>
                </c:pt>
                <c:pt idx="4">
                  <c:v>5</c:v>
                </c:pt>
                <c:pt idx="5">
                  <c:v>6</c:v>
                </c:pt>
                <c:pt idx="6">
                  <c:v>18</c:v>
                </c:pt>
                <c:pt idx="7">
                  <c:v>13</c:v>
                </c:pt>
              </c:numCache>
            </c:numRef>
          </c:val>
        </c:ser>
        <c:ser>
          <c:idx val="1"/>
          <c:order val="1"/>
          <c:tx>
            <c:strRef>
              <c:f>Sheet1!$C$1</c:f>
              <c:strCache>
                <c:ptCount val="1"/>
                <c:pt idx="0">
                  <c:v>Post</c:v>
                </c:pt>
              </c:strCache>
            </c:strRef>
          </c:tx>
          <c:spPr>
            <a:solidFill>
              <a:schemeClr val="bg2"/>
            </a:solidFill>
          </c:spPr>
          <c:invertIfNegative val="0"/>
          <c:cat>
            <c:strRef>
              <c:f>Sheet1!$A$2:$A$9</c:f>
              <c:strCache>
                <c:ptCount val="8"/>
                <c:pt idx="0">
                  <c:v>Other </c:v>
                </c:pt>
                <c:pt idx="1">
                  <c:v>Environmental</c:v>
                </c:pt>
                <c:pt idx="2">
                  <c:v>Personnel</c:v>
                </c:pt>
                <c:pt idx="3">
                  <c:v>Procedure</c:v>
                </c:pt>
                <c:pt idx="4">
                  <c:v>Medications</c:v>
                </c:pt>
                <c:pt idx="5">
                  <c:v>Policy</c:v>
                </c:pt>
                <c:pt idx="6">
                  <c:v>Progress Report</c:v>
                </c:pt>
                <c:pt idx="7">
                  <c:v>Equipment</c:v>
                </c:pt>
              </c:strCache>
            </c:strRef>
          </c:cat>
          <c:val>
            <c:numRef>
              <c:f>Sheet1!$C$2:$C$9</c:f>
              <c:numCache>
                <c:formatCode>General</c:formatCode>
                <c:ptCount val="8"/>
                <c:pt idx="0">
                  <c:v>2</c:v>
                </c:pt>
                <c:pt idx="1">
                  <c:v>3</c:v>
                </c:pt>
                <c:pt idx="2">
                  <c:v>0</c:v>
                </c:pt>
                <c:pt idx="3">
                  <c:v>1</c:v>
                </c:pt>
                <c:pt idx="4">
                  <c:v>0</c:v>
                </c:pt>
                <c:pt idx="5">
                  <c:v>0</c:v>
                </c:pt>
                <c:pt idx="6">
                  <c:v>0</c:v>
                </c:pt>
                <c:pt idx="7">
                  <c:v>14</c:v>
                </c:pt>
              </c:numCache>
            </c:numRef>
          </c:val>
        </c:ser>
        <c:dLbls>
          <c:showLegendKey val="0"/>
          <c:showVal val="0"/>
          <c:showCatName val="0"/>
          <c:showSerName val="0"/>
          <c:showPercent val="0"/>
          <c:showBubbleSize val="0"/>
        </c:dLbls>
        <c:gapWidth val="150"/>
        <c:overlap val="-20"/>
        <c:axId val="107825408"/>
        <c:axId val="107827200"/>
      </c:barChart>
      <c:catAx>
        <c:axId val="107825408"/>
        <c:scaling>
          <c:orientation val="minMax"/>
        </c:scaling>
        <c:delete val="0"/>
        <c:axPos val="l"/>
        <c:majorTickMark val="out"/>
        <c:minorTickMark val="none"/>
        <c:tickLblPos val="nextTo"/>
        <c:crossAx val="107827200"/>
        <c:crosses val="autoZero"/>
        <c:auto val="1"/>
        <c:lblAlgn val="ctr"/>
        <c:lblOffset val="100"/>
        <c:noMultiLvlLbl val="0"/>
      </c:catAx>
      <c:valAx>
        <c:axId val="107827200"/>
        <c:scaling>
          <c:orientation val="minMax"/>
        </c:scaling>
        <c:delete val="0"/>
        <c:axPos val="b"/>
        <c:majorGridlines/>
        <c:numFmt formatCode="General" sourceLinked="1"/>
        <c:majorTickMark val="out"/>
        <c:minorTickMark val="none"/>
        <c:tickLblPos val="nextTo"/>
        <c:crossAx val="107825408"/>
        <c:crosses val="autoZero"/>
        <c:crossBetween val="between"/>
      </c:valAx>
      <c:spPr>
        <a:solidFill>
          <a:srgbClr val="8064A2">
            <a:lumMod val="60000"/>
            <a:lumOff val="40000"/>
          </a:srgbClr>
        </a:solidFill>
      </c:spPr>
    </c:plotArea>
    <c:legend>
      <c:legendPos val="r"/>
      <c:overlay val="0"/>
    </c:legend>
    <c:plotVisOnly val="1"/>
    <c:dispBlanksAs val="gap"/>
    <c:showDLblsOverMax val="0"/>
  </c:chart>
  <c:spPr>
    <a:solidFill>
      <a:srgbClr val="8064A2">
        <a:lumMod val="60000"/>
        <a:lumOff val="40000"/>
      </a:srgbClr>
    </a:solidFill>
  </c:spPr>
  <c:txPr>
    <a:bodyPr/>
    <a:lstStyle/>
    <a:p>
      <a:pPr>
        <a:defRPr sz="1800"/>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730299667036675"/>
          <c:y val="0.39314845024469858"/>
          <c:w val="0.16759156492785787"/>
          <c:h val="0.2463295269168026"/>
        </c:manualLayout>
      </c:layout>
      <c:pieChart>
        <c:varyColors val="1"/>
        <c:ser>
          <c:idx val="0"/>
          <c:order val="0"/>
          <c:tx>
            <c:strRef>
              <c:f>Sheet1!$A$2</c:f>
              <c:strCache>
                <c:ptCount val="1"/>
              </c:strCache>
            </c:strRef>
          </c:tx>
          <c:spPr>
            <a:solidFill>
              <a:srgbClr val="FF9900"/>
            </a:solidFill>
            <a:ln w="11228">
              <a:solidFill>
                <a:schemeClr val="tx1"/>
              </a:solidFill>
              <a:prstDash val="solid"/>
            </a:ln>
          </c:spPr>
          <c:dPt>
            <c:idx val="0"/>
            <c:bubble3D val="0"/>
            <c:spPr>
              <a:solidFill>
                <a:srgbClr val="FF0000"/>
              </a:solidFill>
              <a:ln w="11228">
                <a:solidFill>
                  <a:schemeClr val="tx1"/>
                </a:solidFill>
                <a:prstDash val="solid"/>
              </a:ln>
            </c:spPr>
          </c:dPt>
          <c:dPt>
            <c:idx val="1"/>
            <c:bubble3D val="0"/>
            <c:spPr>
              <a:solidFill>
                <a:srgbClr val="FFFFFF"/>
              </a:solidFill>
              <a:ln w="11228">
                <a:solidFill>
                  <a:schemeClr val="tx1"/>
                </a:solidFill>
                <a:prstDash val="solid"/>
              </a:ln>
            </c:spPr>
          </c:dPt>
          <c:dPt>
            <c:idx val="2"/>
            <c:bubble3D val="0"/>
            <c:spPr>
              <a:solidFill>
                <a:srgbClr val="993366"/>
              </a:solidFill>
              <a:ln w="11228">
                <a:solidFill>
                  <a:schemeClr val="tx1"/>
                </a:solidFill>
                <a:prstDash val="solid"/>
              </a:ln>
            </c:spPr>
          </c:dPt>
          <c:dPt>
            <c:idx val="3"/>
            <c:bubble3D val="0"/>
            <c:spPr>
              <a:solidFill>
                <a:srgbClr val="FFFF00"/>
              </a:solidFill>
              <a:ln w="11228">
                <a:solidFill>
                  <a:schemeClr val="tx1"/>
                </a:solidFill>
                <a:prstDash val="solid"/>
              </a:ln>
            </c:spPr>
          </c:dPt>
          <c:dPt>
            <c:idx val="4"/>
            <c:bubble3D val="0"/>
            <c:spPr>
              <a:solidFill>
                <a:srgbClr val="808080"/>
              </a:solidFill>
              <a:ln w="11228">
                <a:solidFill>
                  <a:schemeClr val="tx1"/>
                </a:solidFill>
                <a:prstDash val="solid"/>
              </a:ln>
            </c:spPr>
          </c:dPt>
          <c:dPt>
            <c:idx val="5"/>
            <c:bubble3D val="0"/>
            <c:spPr>
              <a:solidFill>
                <a:srgbClr val="339966"/>
              </a:solidFill>
              <a:ln w="11228">
                <a:solidFill>
                  <a:schemeClr val="tx1"/>
                </a:solidFill>
                <a:prstDash val="solid"/>
              </a:ln>
            </c:spPr>
          </c:dPt>
          <c:dPt>
            <c:idx val="7"/>
            <c:bubble3D val="0"/>
            <c:spPr>
              <a:solidFill>
                <a:srgbClr val="00FFFF"/>
              </a:solidFill>
              <a:ln w="11228">
                <a:solidFill>
                  <a:schemeClr val="tx1"/>
                </a:solidFill>
                <a:prstDash val="solid"/>
              </a:ln>
            </c:spPr>
          </c:dPt>
          <c:dLbls>
            <c:dLbl>
              <c:idx val="0"/>
              <c:layout>
                <c:manualLayout>
                  <c:x val="0.10253439201526891"/>
                  <c:y val="-0.11142782730989938"/>
                </c:manualLayout>
              </c:layout>
              <c:dLblPos val="bestFit"/>
              <c:showLegendKey val="0"/>
              <c:showVal val="0"/>
              <c:showCatName val="1"/>
              <c:showSerName val="0"/>
              <c:showPercent val="1"/>
              <c:showBubbleSize val="0"/>
            </c:dLbl>
            <c:dLbl>
              <c:idx val="1"/>
              <c:layout>
                <c:manualLayout>
                  <c:x val="0.11637778750898528"/>
                  <c:y val="-1.0105131566382233E-4"/>
                </c:manualLayout>
              </c:layout>
              <c:dLblPos val="bestFit"/>
              <c:showLegendKey val="0"/>
              <c:showVal val="0"/>
              <c:showCatName val="1"/>
              <c:showSerName val="0"/>
              <c:showPercent val="1"/>
              <c:showBubbleSize val="0"/>
            </c:dLbl>
            <c:dLbl>
              <c:idx val="2"/>
              <c:layout>
                <c:manualLayout>
                  <c:x val="0.18085184787368536"/>
                  <c:y val="9.1333373846461067E-3"/>
                </c:manualLayout>
              </c:layout>
              <c:dLblPos val="bestFit"/>
              <c:showLegendKey val="0"/>
              <c:showVal val="0"/>
              <c:showCatName val="1"/>
              <c:showSerName val="0"/>
              <c:showPercent val="1"/>
              <c:showBubbleSize val="0"/>
            </c:dLbl>
            <c:dLbl>
              <c:idx val="3"/>
              <c:layout>
                <c:manualLayout>
                  <c:x val="-0.10027414464062945"/>
                  <c:y val="6.3926937467987319E-2"/>
                </c:manualLayout>
              </c:layout>
              <c:dLblPos val="bestFit"/>
              <c:showLegendKey val="0"/>
              <c:showVal val="0"/>
              <c:showCatName val="1"/>
              <c:showSerName val="0"/>
              <c:showPercent val="1"/>
              <c:showBubbleSize val="0"/>
            </c:dLbl>
            <c:dLbl>
              <c:idx val="4"/>
              <c:layout>
                <c:manualLayout>
                  <c:x val="-0.18190777569383054"/>
                  <c:y val="4.1219040012501186E-2"/>
                </c:manualLayout>
              </c:layout>
              <c:dLblPos val="bestFit"/>
              <c:showLegendKey val="0"/>
              <c:showVal val="0"/>
              <c:showCatName val="1"/>
              <c:showSerName val="0"/>
              <c:showPercent val="1"/>
              <c:showBubbleSize val="0"/>
            </c:dLbl>
            <c:dLbl>
              <c:idx val="5"/>
              <c:layout>
                <c:manualLayout>
                  <c:x val="-0.11270110613616807"/>
                  <c:y val="-2.2234053893440239E-2"/>
                </c:manualLayout>
              </c:layout>
              <c:dLblPos val="bestFit"/>
              <c:showLegendKey val="0"/>
              <c:showVal val="0"/>
              <c:showCatName val="1"/>
              <c:showSerName val="0"/>
              <c:showPercent val="1"/>
              <c:showBubbleSize val="0"/>
            </c:dLbl>
            <c:dLbl>
              <c:idx val="6"/>
              <c:layout>
                <c:manualLayout>
                  <c:x val="-0.16620127625704709"/>
                  <c:y val="-0.1268923247879572"/>
                </c:manualLayout>
              </c:layout>
              <c:tx>
                <c:rich>
                  <a:bodyPr/>
                  <a:lstStyle/>
                  <a:p>
                    <a:pPr>
                      <a:defRPr sz="1945" b="1" i="0" u="none" strike="noStrike" baseline="0">
                        <a:solidFill>
                          <a:schemeClr val="tx1"/>
                        </a:solidFill>
                        <a:latin typeface="Arial"/>
                        <a:ea typeface="Arial"/>
                        <a:cs typeface="Arial"/>
                      </a:defRPr>
                    </a:pPr>
                    <a:r>
                      <a:rPr lang="en-US"/>
                      <a:t>Patient inconvenience
7%</a:t>
                    </a:r>
                  </a:p>
                </c:rich>
              </c:tx>
              <c:spPr>
                <a:noFill/>
                <a:ln w="22456">
                  <a:noFill/>
                </a:ln>
              </c:spPr>
              <c:dLblPos val="bestFit"/>
              <c:showLegendKey val="0"/>
              <c:showVal val="0"/>
              <c:showCatName val="0"/>
              <c:showSerName val="0"/>
              <c:showPercent val="0"/>
              <c:showBubbleSize val="0"/>
            </c:dLbl>
            <c:dLbl>
              <c:idx val="7"/>
              <c:layout>
                <c:manualLayout>
                  <c:x val="-2.3213074627328002E-2"/>
                  <c:y val="-7.8503877102072239E-2"/>
                </c:manualLayout>
              </c:layout>
              <c:dLblPos val="bestFit"/>
              <c:showLegendKey val="0"/>
              <c:showVal val="0"/>
              <c:showCatName val="1"/>
              <c:showSerName val="0"/>
              <c:showPercent val="1"/>
              <c:showBubbleSize val="0"/>
            </c:dLbl>
            <c:numFmt formatCode="0%" sourceLinked="0"/>
            <c:spPr>
              <a:noFill/>
              <a:ln w="22456">
                <a:noFill/>
              </a:ln>
            </c:spPr>
            <c:txPr>
              <a:bodyPr/>
              <a:lstStyle/>
              <a:p>
                <a:pPr>
                  <a:defRPr sz="1945" b="1" i="0" u="none" strike="noStrike" baseline="0">
                    <a:solidFill>
                      <a:schemeClr val="tx1"/>
                    </a:solidFill>
                    <a:latin typeface="Arial"/>
                    <a:ea typeface="Arial"/>
                    <a:cs typeface="Arial"/>
                  </a:defRPr>
                </a:pPr>
                <a:endParaRPr lang="en-US"/>
              </a:p>
            </c:txPr>
            <c:dLblPos val="bestFit"/>
            <c:showLegendKey val="0"/>
            <c:showVal val="0"/>
            <c:showCatName val="1"/>
            <c:showSerName val="0"/>
            <c:showPercent val="1"/>
            <c:showBubbleSize val="0"/>
            <c:showLeaderLines val="1"/>
          </c:dLbls>
          <c:cat>
            <c:strRef>
              <c:f>Sheet1!$B$1:$I$1</c:f>
              <c:strCache>
                <c:ptCount val="8"/>
                <c:pt idx="0">
                  <c:v>Procedural error</c:v>
                </c:pt>
                <c:pt idx="1">
                  <c:v>None</c:v>
                </c:pt>
                <c:pt idx="2">
                  <c:v>Delay</c:v>
                </c:pt>
                <c:pt idx="3">
                  <c:v>Iniffeciency</c:v>
                </c:pt>
                <c:pt idx="4">
                  <c:v>Tension</c:v>
                </c:pt>
                <c:pt idx="5">
                  <c:v>Workaround</c:v>
                </c:pt>
                <c:pt idx="6">
                  <c:v>Patient inconvenience</c:v>
                </c:pt>
                <c:pt idx="7">
                  <c:v>Resource Waste</c:v>
                </c:pt>
              </c:strCache>
            </c:strRef>
          </c:cat>
          <c:val>
            <c:numRef>
              <c:f>Sheet1!$B$2:$I$2</c:f>
              <c:numCache>
                <c:formatCode>General</c:formatCode>
                <c:ptCount val="8"/>
                <c:pt idx="0">
                  <c:v>6</c:v>
                </c:pt>
                <c:pt idx="1">
                  <c:v>15</c:v>
                </c:pt>
                <c:pt idx="2">
                  <c:v>23</c:v>
                </c:pt>
                <c:pt idx="3">
                  <c:v>21</c:v>
                </c:pt>
                <c:pt idx="4">
                  <c:v>13</c:v>
                </c:pt>
                <c:pt idx="5">
                  <c:v>8</c:v>
                </c:pt>
                <c:pt idx="6">
                  <c:v>7</c:v>
                </c:pt>
                <c:pt idx="7">
                  <c:v>7</c:v>
                </c:pt>
              </c:numCache>
            </c:numRef>
          </c:val>
        </c:ser>
        <c:dLbls>
          <c:showLegendKey val="0"/>
          <c:showVal val="0"/>
          <c:showCatName val="0"/>
          <c:showSerName val="0"/>
          <c:showPercent val="0"/>
          <c:showBubbleSize val="0"/>
          <c:showLeaderLines val="1"/>
        </c:dLbls>
        <c:firstSliceAng val="0"/>
      </c:pieChart>
      <c:spPr>
        <a:noFill/>
        <a:ln w="22456">
          <a:noFill/>
        </a:ln>
      </c:spPr>
    </c:plotArea>
    <c:plotVisOnly val="1"/>
    <c:dispBlanksAs val="zero"/>
    <c:showDLblsOverMax val="0"/>
  </c:chart>
  <c:spPr>
    <a:noFill/>
    <a:ln>
      <a:noFill/>
    </a:ln>
  </c:spPr>
  <c:txPr>
    <a:bodyPr/>
    <a:lstStyle/>
    <a:p>
      <a:pPr>
        <a:defRPr sz="1680" b="1" i="0" u="none" strike="noStrike" baseline="0">
          <a:solidFill>
            <a:schemeClr val="tx1"/>
          </a:solidFill>
          <a:latin typeface="Arial"/>
          <a:ea typeface="Arial"/>
          <a:cs typeface="Arial"/>
        </a:defRPr>
      </a:pPr>
      <a:endParaRPr lang="en-US"/>
    </a:p>
  </c:txPr>
  <c:externalData r:id="rId1">
    <c:autoUpdate val="0"/>
  </c:externalData>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59.png"/></Relationships>
</file>

<file path=ppt/drawings/_rels/drawing2.x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drawings/_rels/vmlDrawing3.vml.rels><?xml version="1.0" encoding="UTF-8" standalone="yes"?>
<Relationships xmlns="http://schemas.openxmlformats.org/package/2006/relationships"><Relationship Id="rId1" Type="http://schemas.openxmlformats.org/officeDocument/2006/relationships/image" Target="NULL"/></Relationships>
</file>

<file path=ppt/drawings/drawing1.xml><?xml version="1.0" encoding="utf-8"?>
<c:userShapes xmlns:c="http://schemas.openxmlformats.org/drawingml/2006/chart">
  <cdr:relSizeAnchor xmlns:cdr="http://schemas.openxmlformats.org/drawingml/2006/chartDrawing">
    <cdr:from>
      <cdr:x>0</cdr:x>
      <cdr:y>0.01852</cdr:y>
    </cdr:from>
    <cdr:to>
      <cdr:x>0.23944</cdr:x>
      <cdr:y>0.87037</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76200"/>
          <a:ext cx="2025227" cy="3505201"/>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0.23944</cdr:x>
      <cdr:y>0.85185</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76200" y="0"/>
          <a:ext cx="2025231" cy="3505192"/>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0.72298</cdr:x>
      <cdr:y>0.7806</cdr:y>
    </cdr:from>
    <cdr:to>
      <cdr:x>0.95803</cdr:x>
      <cdr:y>0.84399</cdr:y>
    </cdr:to>
    <cdr:sp macro="" textlink="">
      <cdr:nvSpPr>
        <cdr:cNvPr id="2" name="Slide Number Placeholder 2"/>
        <cdr:cNvSpPr>
          <a:spLocks xmlns:a="http://schemas.openxmlformats.org/drawingml/2006/main" noGrp="1"/>
        </cdr:cNvSpPr>
      </cdr:nvSpPr>
      <cdr:spPr>
        <a:xfrm xmlns:a="http://schemas.openxmlformats.org/drawingml/2006/main">
          <a:off x="6562725" y="4495800"/>
          <a:ext cx="2133600" cy="365125"/>
        </a:xfrm>
        <a:prstGeom xmlns:a="http://schemas.openxmlformats.org/drawingml/2006/main" prst="rect">
          <a:avLst/>
        </a:prstGeom>
        <a:ln xmlns:a="http://schemas.openxmlformats.org/drawingml/2006/main"/>
      </cdr:spPr>
      <cdr:txBody>
        <a:bodyPr xmlns:a="http://schemas.openxmlformats.org/drawingml/2006/main" vert="horz" lIns="91440" tIns="45720" rIns="91440" bIns="45720" rtlCol="0" anchor="ctr"/>
        <a:lstStyle xmlns:a="http://schemas.openxmlformats.org/drawingml/2006/main">
          <a:defPPr>
            <a:defRPr lang="en-US"/>
          </a:defPPr>
          <a:lvl1pPr marL="0" algn="r" defTabSz="914400" rtl="0" eaLnBrk="1" latinLnBrk="0" hangingPunct="1">
            <a:defRPr sz="1200" kern="1200">
              <a:solidFill>
                <a:sysClr val="windowText" lastClr="000000">
                  <a:tint val="75000"/>
                </a:sysClr>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pPr>
            <a:defRPr/>
          </a:pPr>
          <a:r>
            <a:rPr lang="en-US" dirty="0" smtClean="0"/>
            <a:t>Halverson et al .Surgery 2010</a:t>
          </a:r>
          <a:endParaRPr lang="en-US" dirty="0"/>
        </a:p>
      </cdr:txBody>
    </cdr: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3" name="Rectangle 5"/>
          <p:cNvSpPr>
            <a:spLocks noGrp="1" noChangeArrowheads="1"/>
          </p:cNvSpPr>
          <p:nvPr>
            <p:ph type="sldNum" sz="quarter" idx="3"/>
          </p:nvPr>
        </p:nvSpPr>
        <p:spPr bwMode="auto">
          <a:xfrm>
            <a:off x="6657975" y="9072563"/>
            <a:ext cx="436563" cy="30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2" tIns="48326" rIns="96652" bIns="48326" numCol="1" anchor="b" anchorCtr="0" compatLnSpc="1">
            <a:prstTxWarp prst="textNoShape">
              <a:avLst/>
            </a:prstTxWarp>
          </a:bodyPr>
          <a:lstStyle>
            <a:lvl1pPr algn="r" defTabSz="966788" eaLnBrk="0" hangingPunct="0">
              <a:defRPr sz="1000">
                <a:solidFill>
                  <a:srgbClr val="663300"/>
                </a:solidFill>
                <a:latin typeface="Verdana" pitchFamily="34" charset="0"/>
              </a:defRPr>
            </a:lvl1pPr>
          </a:lstStyle>
          <a:p>
            <a:pPr>
              <a:defRPr/>
            </a:pPr>
            <a:fld id="{77DA6BEF-B44E-46C0-8535-864951376313}" type="slidenum">
              <a:rPr lang="en-US"/>
              <a:pPr>
                <a:defRPr/>
              </a:pPr>
              <a:t>‹#›</a:t>
            </a:fld>
            <a:endParaRPr lang="en-US"/>
          </a:p>
        </p:txBody>
      </p:sp>
      <p:pic>
        <p:nvPicPr>
          <p:cNvPr id="24579" name="Picture 6" descr="Slide_title2_02"/>
          <p:cNvPicPr>
            <a:picLocks noChangeAspect="1" noChangeArrowheads="1"/>
          </p:cNvPicPr>
          <p:nvPr/>
        </p:nvPicPr>
        <p:blipFill>
          <a:blip r:embed="rId2">
            <a:extLst>
              <a:ext uri="{28A0092B-C50C-407E-A947-70E740481C1C}">
                <a14:useLocalDpi xmlns:a14="http://schemas.microsoft.com/office/drawing/2010/main" val="0"/>
              </a:ext>
            </a:extLst>
          </a:blip>
          <a:srcRect l="74965" t="32530" r="2986"/>
          <a:stretch>
            <a:fillRect/>
          </a:stretch>
        </p:blipFill>
        <p:spPr bwMode="auto">
          <a:xfrm>
            <a:off x="5624513" y="0"/>
            <a:ext cx="1701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0" name="Group 8"/>
          <p:cNvGrpSpPr>
            <a:grpSpLocks/>
          </p:cNvGrpSpPr>
          <p:nvPr/>
        </p:nvGrpSpPr>
        <p:grpSpPr bwMode="auto">
          <a:xfrm>
            <a:off x="-177800" y="9126538"/>
            <a:ext cx="7656513" cy="249237"/>
            <a:chOff x="-48" y="5568"/>
            <a:chExt cx="4320" cy="144"/>
          </a:xfrm>
        </p:grpSpPr>
        <p:sp>
          <p:nvSpPr>
            <p:cNvPr id="24583" name="Line 9"/>
            <p:cNvSpPr>
              <a:spLocks noChangeShapeType="1"/>
            </p:cNvSpPr>
            <p:nvPr userDrawn="1"/>
          </p:nvSpPr>
          <p:spPr bwMode="auto">
            <a:xfrm>
              <a:off x="-48" y="5712"/>
              <a:ext cx="4320" cy="0"/>
            </a:xfrm>
            <a:prstGeom prst="line">
              <a:avLst/>
            </a:prstGeom>
            <a:noFill/>
            <a:ln w="9525">
              <a:solidFill>
                <a:srgbClr val="C7C39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4" name="Line 10"/>
            <p:cNvSpPr>
              <a:spLocks noChangeShapeType="1"/>
            </p:cNvSpPr>
            <p:nvPr userDrawn="1"/>
          </p:nvSpPr>
          <p:spPr bwMode="auto">
            <a:xfrm>
              <a:off x="-48" y="5568"/>
              <a:ext cx="4320" cy="0"/>
            </a:xfrm>
            <a:prstGeom prst="line">
              <a:avLst/>
            </a:prstGeom>
            <a:noFill/>
            <a:ln w="9525">
              <a:solidFill>
                <a:srgbClr val="C7C39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581" name="Rectangle 11"/>
          <p:cNvSpPr>
            <a:spLocks noChangeArrowheads="1"/>
          </p:cNvSpPr>
          <p:nvPr/>
        </p:nvSpPr>
        <p:spPr bwMode="auto">
          <a:xfrm>
            <a:off x="4114800" y="9126538"/>
            <a:ext cx="2425700"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r" defTabSz="1004888"/>
            <a:r>
              <a:rPr lang="en-US" sz="1000">
                <a:solidFill>
                  <a:srgbClr val="663300"/>
                </a:solidFill>
                <a:latin typeface="Verdana" pitchFamily="34" charset="0"/>
              </a:rPr>
              <a:t> </a:t>
            </a:r>
          </a:p>
        </p:txBody>
      </p:sp>
      <p:sp>
        <p:nvSpPr>
          <p:cNvPr id="24582" name="Rectangle 14"/>
          <p:cNvSpPr>
            <a:spLocks noChangeArrowheads="1"/>
          </p:cNvSpPr>
          <p:nvPr/>
        </p:nvSpPr>
        <p:spPr bwMode="gray">
          <a:xfrm>
            <a:off x="5665788" y="90488"/>
            <a:ext cx="146685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ctr"/>
          <a:lstStyle/>
          <a:p>
            <a:pPr algn="ctr">
              <a:lnSpc>
                <a:spcPct val="90000"/>
              </a:lnSpc>
            </a:pPr>
            <a:r>
              <a:rPr lang="en-US" sz="1200" b="1">
                <a:solidFill>
                  <a:srgbClr val="FFFFE1"/>
                </a:solidFill>
              </a:rPr>
              <a:t>ValleyCare</a:t>
            </a:r>
          </a:p>
          <a:p>
            <a:pPr algn="ctr">
              <a:lnSpc>
                <a:spcPct val="90000"/>
              </a:lnSpc>
            </a:pPr>
            <a:r>
              <a:rPr lang="en-US" sz="1200" b="1">
                <a:solidFill>
                  <a:srgbClr val="FFFFE1"/>
                </a:solidFill>
              </a:rPr>
              <a:t>Maternal Child</a:t>
            </a:r>
          </a:p>
          <a:p>
            <a:pPr algn="ctr">
              <a:lnSpc>
                <a:spcPct val="90000"/>
              </a:lnSpc>
            </a:pPr>
            <a:r>
              <a:rPr lang="en-US" sz="1200" b="1">
                <a:solidFill>
                  <a:srgbClr val="FFFFE1"/>
                </a:solidFill>
              </a:rPr>
              <a:t>Team STEPPS</a:t>
            </a:r>
          </a:p>
        </p:txBody>
      </p:sp>
    </p:spTree>
    <p:extLst>
      <p:ext uri="{BB962C8B-B14F-4D97-AF65-F5344CB8AC3E}">
        <p14:creationId xmlns:p14="http://schemas.microsoft.com/office/powerpoint/2010/main" val="3607159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2" tIns="48326" rIns="96652" bIns="48326" numCol="1" anchor="t" anchorCtr="0" compatLnSpc="1">
            <a:prstTxWarp prst="textNoShape">
              <a:avLst/>
            </a:prstTxWarp>
          </a:bodyPr>
          <a:lstStyle>
            <a:lvl1pPr defTabSz="966788">
              <a:defRPr sz="1200">
                <a:latin typeface="Times New Roman" pitchFamily="18" charset="0"/>
              </a:defRPr>
            </a:lvl1pPr>
          </a:lstStyle>
          <a:p>
            <a:pPr>
              <a:defRPr/>
            </a:pPr>
            <a:endParaRPr lang="en-US"/>
          </a:p>
        </p:txBody>
      </p:sp>
      <p:sp>
        <p:nvSpPr>
          <p:cNvPr id="6147" name="Rectangle 3"/>
          <p:cNvSpPr>
            <a:spLocks noGrp="1" noChangeArrowheads="1"/>
          </p:cNvSpPr>
          <p:nvPr>
            <p:ph type="dt" idx="1"/>
          </p:nvPr>
        </p:nvSpPr>
        <p:spPr bwMode="auto">
          <a:xfrm>
            <a:off x="4144963" y="0"/>
            <a:ext cx="3170237"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2" tIns="48326" rIns="96652" bIns="48326" numCol="1" anchor="t" anchorCtr="0" compatLnSpc="1">
            <a:prstTxWarp prst="textNoShape">
              <a:avLst/>
            </a:prstTxWarp>
          </a:bodyPr>
          <a:lstStyle>
            <a:lvl1pPr algn="r" defTabSz="966788">
              <a:defRPr sz="1200">
                <a:latin typeface="Times New Roman" pitchFamily="18" charset="0"/>
              </a:defRPr>
            </a:lvl1pPr>
          </a:lstStyle>
          <a:p>
            <a:pPr>
              <a:defRPr/>
            </a:pPr>
            <a:endParaRPr lang="en-US"/>
          </a:p>
        </p:txBody>
      </p:sp>
      <p:sp>
        <p:nvSpPr>
          <p:cNvPr id="20484" name="Rectangle 4"/>
          <p:cNvSpPr>
            <a:spLocks noGrp="1" noRot="1" noChangeAspect="1" noChangeArrowheads="1" noTextEdit="1"/>
          </p:cNvSpPr>
          <p:nvPr>
            <p:ph type="sldImg" idx="2"/>
          </p:nvPr>
        </p:nvSpPr>
        <p:spPr bwMode="auto">
          <a:xfrm>
            <a:off x="1258888" y="719138"/>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76313" y="4560888"/>
            <a:ext cx="5362575"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2" tIns="48326" rIns="96652" bIns="4832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9120188"/>
            <a:ext cx="3170238"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2" tIns="48326" rIns="96652" bIns="48326" numCol="1" anchor="b" anchorCtr="0" compatLnSpc="1">
            <a:prstTxWarp prst="textNoShape">
              <a:avLst/>
            </a:prstTxWarp>
          </a:bodyPr>
          <a:lstStyle>
            <a:lvl1pPr defTabSz="966788">
              <a:defRPr sz="1200">
                <a:latin typeface="Times New Roman" pitchFamily="18" charset="0"/>
              </a:defRPr>
            </a:lvl1pPr>
          </a:lstStyle>
          <a:p>
            <a:pPr>
              <a:defRPr/>
            </a:pPr>
            <a:endParaRPr lang="en-US"/>
          </a:p>
        </p:txBody>
      </p:sp>
      <p:sp>
        <p:nvSpPr>
          <p:cNvPr id="6151" name="Rectangle 7"/>
          <p:cNvSpPr>
            <a:spLocks noGrp="1" noChangeArrowheads="1"/>
          </p:cNvSpPr>
          <p:nvPr>
            <p:ph type="sldNum" sz="quarter" idx="5"/>
          </p:nvPr>
        </p:nvSpPr>
        <p:spPr bwMode="auto">
          <a:xfrm>
            <a:off x="4144963" y="9120188"/>
            <a:ext cx="3170237"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2" tIns="48326" rIns="96652" bIns="48326" numCol="1" anchor="b" anchorCtr="0" compatLnSpc="1">
            <a:prstTxWarp prst="textNoShape">
              <a:avLst/>
            </a:prstTxWarp>
          </a:bodyPr>
          <a:lstStyle>
            <a:lvl1pPr algn="r" defTabSz="966788">
              <a:defRPr sz="1200">
                <a:latin typeface="Times New Roman" pitchFamily="18" charset="0"/>
              </a:defRPr>
            </a:lvl1pPr>
          </a:lstStyle>
          <a:p>
            <a:pPr>
              <a:defRPr/>
            </a:pPr>
            <a:fld id="{F7450B1A-A4E2-4A1B-8B39-780C7DBADDC1}" type="slidenum">
              <a:rPr lang="en-US"/>
              <a:pPr>
                <a:defRPr/>
              </a:pPr>
              <a:t>‹#›</a:t>
            </a:fld>
            <a:endParaRPr lang="en-US"/>
          </a:p>
        </p:txBody>
      </p:sp>
    </p:spTree>
    <p:extLst>
      <p:ext uri="{BB962C8B-B14F-4D97-AF65-F5344CB8AC3E}">
        <p14:creationId xmlns:p14="http://schemas.microsoft.com/office/powerpoint/2010/main" val="9979860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44979-1950-514C-90AC-088E3B0CE7E7}"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67184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66785B-80D4-4403-BBF2-1ED4AA8859A2}"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020519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66785B-80D4-4403-BBF2-1ED4AA8859A2}"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932906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66785B-80D4-4403-BBF2-1ED4AA8859A2}"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453503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66785B-80D4-4403-BBF2-1ED4AA8859A2}"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776797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66785B-80D4-4403-BBF2-1ED4AA8859A2}"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176405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66785B-80D4-4403-BBF2-1ED4AA8859A2}"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229263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66785B-80D4-4403-BBF2-1ED4AA8859A2}"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068145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66785B-80D4-4403-BBF2-1ED4AA8859A2}"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017171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66785B-80D4-4403-BBF2-1ED4AA8859A2}"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721523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66785B-80D4-4403-BBF2-1ED4AA8859A2}"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344851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eaLnBrk="1" hangingPunct="1"/>
            <a:fld id="{770BDD23-04E2-4D2B-A958-CB7DA884C96B}" type="slidenum">
              <a:rPr lang="en-US" smtClean="0">
                <a:latin typeface="Times New Roman" pitchFamily="18" charset="0"/>
              </a:rPr>
              <a:pPr eaLnBrk="1" hangingPunct="1"/>
              <a:t>3</a:t>
            </a:fld>
            <a:endParaRPr lang="en-US" smtClean="0">
              <a:latin typeface="Times New Roman" pitchFamily="18"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66785B-80D4-4403-BBF2-1ED4AA8859A2}"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906826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66785B-80D4-4403-BBF2-1ED4AA8859A2}"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038271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C95AAB1-D0D0-4ACD-A97A-D8782F5E040D}" type="slidenum">
              <a:rPr lang="en-US" smtClean="0">
                <a:solidFill>
                  <a:prstClr val="black"/>
                </a:solidFill>
              </a:rPr>
              <a:pPr/>
              <a:t>36</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4BAA77A6-38D8-41A9-AA5A-BD6BBC186705}" type="slidenum">
              <a:rPr lang="en-US" smtClean="0">
                <a:solidFill>
                  <a:prstClr val="black"/>
                </a:solidFill>
              </a:rPr>
              <a:pPr/>
              <a:t>40</a:t>
            </a:fld>
            <a:endParaRPr lang="en-US" smtClean="0">
              <a:solidFill>
                <a:prstClr val="black"/>
              </a:solidFill>
            </a:endParaRPr>
          </a:p>
        </p:txBody>
      </p:sp>
      <p:sp>
        <p:nvSpPr>
          <p:cNvPr id="133123" name="Rectangle 2"/>
          <p:cNvSpPr>
            <a:spLocks noGrp="1" noRot="1" noChangeAspect="1" noChangeArrowheads="1" noTextEdit="1"/>
          </p:cNvSpPr>
          <p:nvPr>
            <p:ph type="sldImg"/>
          </p:nvPr>
        </p:nvSpPr>
        <p:spPr>
          <a:xfrm>
            <a:off x="1462088" y="960438"/>
            <a:ext cx="4389437" cy="3292475"/>
          </a:xfrm>
          <a:solidFill>
            <a:srgbClr val="FFFFFF"/>
          </a:solidFill>
          <a:ln/>
        </p:spPr>
      </p:sp>
      <p:sp>
        <p:nvSpPr>
          <p:cNvPr id="133124" name="Rectangle 3"/>
          <p:cNvSpPr>
            <a:spLocks noGrp="1" noChangeArrowheads="1"/>
          </p:cNvSpPr>
          <p:nvPr>
            <p:ph type="body" idx="1"/>
          </p:nvPr>
        </p:nvSpPr>
        <p:spPr>
          <a:xfrm>
            <a:off x="1115203" y="4570435"/>
            <a:ext cx="5089773" cy="3653059"/>
          </a:xfrm>
          <a:noFill/>
          <a:ln/>
        </p:spPr>
        <p:txBody>
          <a:bodyPr wrap="none" anchor="ct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C4E7E0FF-6C2C-44B6-823A-18C7C805BC13}" type="slidenum">
              <a:rPr lang="en-US" smtClean="0">
                <a:solidFill>
                  <a:prstClr val="black"/>
                </a:solidFill>
              </a:rPr>
              <a:pPr/>
              <a:t>41</a:t>
            </a:fld>
            <a:endParaRPr lang="en-US" smtClean="0">
              <a:solidFill>
                <a:prstClr val="black"/>
              </a:solidFill>
            </a:endParaRPr>
          </a:p>
        </p:txBody>
      </p:sp>
      <p:sp>
        <p:nvSpPr>
          <p:cNvPr id="134147" name="Rectangle 2"/>
          <p:cNvSpPr>
            <a:spLocks noGrp="1" noRot="1" noChangeAspect="1" noChangeArrowheads="1" noTextEdit="1"/>
          </p:cNvSpPr>
          <p:nvPr>
            <p:ph type="sldImg"/>
          </p:nvPr>
        </p:nvSpPr>
        <p:spPr>
          <a:xfrm>
            <a:off x="1462088" y="960438"/>
            <a:ext cx="4389437" cy="3292475"/>
          </a:xfrm>
          <a:solidFill>
            <a:srgbClr val="FFFFFF"/>
          </a:solidFill>
          <a:ln/>
        </p:spPr>
      </p:sp>
      <p:sp>
        <p:nvSpPr>
          <p:cNvPr id="134148" name="Rectangle 3"/>
          <p:cNvSpPr>
            <a:spLocks noGrp="1" noChangeArrowheads="1"/>
          </p:cNvSpPr>
          <p:nvPr>
            <p:ph type="body" idx="1"/>
          </p:nvPr>
        </p:nvSpPr>
        <p:spPr>
          <a:xfrm>
            <a:off x="1115203" y="4570435"/>
            <a:ext cx="5089773" cy="3653059"/>
          </a:xfrm>
          <a:noFill/>
          <a:ln/>
        </p:spPr>
        <p:txBody>
          <a:bodyPr wrap="none" anchor="ct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C95AAB1-D0D0-4ACD-A97A-D8782F5E040D}" type="slidenum">
              <a:rPr lang="en-US" smtClean="0">
                <a:solidFill>
                  <a:prstClr val="black"/>
                </a:solidFill>
              </a:rPr>
              <a:pPr/>
              <a:t>43</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C95AAB1-D0D0-4ACD-A97A-D8782F5E040D}" type="slidenum">
              <a:rPr lang="en-US" smtClean="0">
                <a:solidFill>
                  <a:prstClr val="black"/>
                </a:solidFill>
              </a:rPr>
              <a:pPr/>
              <a:t>47</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C95AAB1-D0D0-4ACD-A97A-D8782F5E040D}" type="slidenum">
              <a:rPr lang="en-US" smtClean="0">
                <a:solidFill>
                  <a:prstClr val="black"/>
                </a:solidFill>
              </a:rPr>
              <a:pPr/>
              <a:t>52</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DB533593-4B5E-453B-9184-BEF4DF5432F3}" type="slidenum">
              <a:rPr lang="en-US" smtClean="0">
                <a:solidFill>
                  <a:prstClr val="black"/>
                </a:solidFill>
              </a:rPr>
              <a:pPr/>
              <a:t>53</a:t>
            </a:fld>
            <a:endParaRPr lang="en-US" smtClean="0">
              <a:solidFill>
                <a:prstClr val="black"/>
              </a:solidFill>
            </a:endParaRPr>
          </a:p>
        </p:txBody>
      </p:sp>
      <p:sp>
        <p:nvSpPr>
          <p:cNvPr id="95235" name="Rectangle 2"/>
          <p:cNvSpPr>
            <a:spLocks noChangeArrowheads="1"/>
          </p:cNvSpPr>
          <p:nvPr/>
        </p:nvSpPr>
        <p:spPr bwMode="auto">
          <a:xfrm>
            <a:off x="4145503" y="0"/>
            <a:ext cx="3169699" cy="480060"/>
          </a:xfrm>
          <a:prstGeom prst="rect">
            <a:avLst/>
          </a:prstGeom>
          <a:noFill/>
          <a:ln w="12700">
            <a:noFill/>
            <a:miter lim="800000"/>
            <a:headEnd/>
            <a:tailEnd/>
          </a:ln>
        </p:spPr>
        <p:txBody>
          <a:bodyPr wrap="none" lIns="95076" tIns="47538" rIns="95076" bIns="47538" anchor="ctr"/>
          <a:lstStyle/>
          <a:p>
            <a:pPr fontAlgn="auto">
              <a:spcBef>
                <a:spcPts val="0"/>
              </a:spcBef>
              <a:spcAft>
                <a:spcPts val="0"/>
              </a:spcAft>
            </a:pPr>
            <a:endParaRPr lang="en-US">
              <a:solidFill>
                <a:prstClr val="black"/>
              </a:solidFill>
              <a:latin typeface="Calibri"/>
            </a:endParaRPr>
          </a:p>
        </p:txBody>
      </p:sp>
      <p:sp>
        <p:nvSpPr>
          <p:cNvPr id="95236" name="Rectangle 3"/>
          <p:cNvSpPr>
            <a:spLocks noChangeArrowheads="1"/>
          </p:cNvSpPr>
          <p:nvPr/>
        </p:nvSpPr>
        <p:spPr bwMode="auto">
          <a:xfrm>
            <a:off x="4145503" y="9121140"/>
            <a:ext cx="3169699" cy="480060"/>
          </a:xfrm>
          <a:prstGeom prst="rect">
            <a:avLst/>
          </a:prstGeom>
          <a:noFill/>
          <a:ln w="12700">
            <a:noFill/>
            <a:miter lim="800000"/>
            <a:headEnd/>
            <a:tailEnd/>
          </a:ln>
        </p:spPr>
        <p:txBody>
          <a:bodyPr lIns="95432" tIns="46879" rIns="95432" bIns="46879" anchor="b"/>
          <a:lstStyle/>
          <a:p>
            <a:pPr algn="r" defTabSz="963965" eaLnBrk="0" fontAlgn="auto" hangingPunct="0">
              <a:spcBef>
                <a:spcPts val="0"/>
              </a:spcBef>
              <a:spcAft>
                <a:spcPts val="0"/>
              </a:spcAft>
            </a:pPr>
            <a:r>
              <a:rPr lang="en-US" sz="1300" dirty="0">
                <a:solidFill>
                  <a:prstClr val="black"/>
                </a:solidFill>
                <a:latin typeface="Times New Roman" pitchFamily="18" charset="0"/>
              </a:rPr>
              <a:t>2</a:t>
            </a:r>
          </a:p>
        </p:txBody>
      </p:sp>
      <p:sp>
        <p:nvSpPr>
          <p:cNvPr id="95237" name="Rectangle 4"/>
          <p:cNvSpPr>
            <a:spLocks noChangeArrowheads="1"/>
          </p:cNvSpPr>
          <p:nvPr/>
        </p:nvSpPr>
        <p:spPr bwMode="auto">
          <a:xfrm>
            <a:off x="1" y="9121140"/>
            <a:ext cx="3169699" cy="480060"/>
          </a:xfrm>
          <a:prstGeom prst="rect">
            <a:avLst/>
          </a:prstGeom>
          <a:noFill/>
          <a:ln w="12700">
            <a:noFill/>
            <a:miter lim="800000"/>
            <a:headEnd/>
            <a:tailEnd/>
          </a:ln>
        </p:spPr>
        <p:txBody>
          <a:bodyPr wrap="none" lIns="95076" tIns="47538" rIns="95076" bIns="47538" anchor="ctr"/>
          <a:lstStyle/>
          <a:p>
            <a:pPr fontAlgn="auto">
              <a:spcBef>
                <a:spcPts val="0"/>
              </a:spcBef>
              <a:spcAft>
                <a:spcPts val="0"/>
              </a:spcAft>
            </a:pPr>
            <a:endParaRPr lang="en-US">
              <a:solidFill>
                <a:prstClr val="black"/>
              </a:solidFill>
              <a:latin typeface="Calibri"/>
            </a:endParaRPr>
          </a:p>
        </p:txBody>
      </p:sp>
      <p:sp>
        <p:nvSpPr>
          <p:cNvPr id="95238" name="Rectangle 5"/>
          <p:cNvSpPr>
            <a:spLocks noChangeArrowheads="1"/>
          </p:cNvSpPr>
          <p:nvPr/>
        </p:nvSpPr>
        <p:spPr bwMode="auto">
          <a:xfrm>
            <a:off x="1" y="0"/>
            <a:ext cx="3169699" cy="480060"/>
          </a:xfrm>
          <a:prstGeom prst="rect">
            <a:avLst/>
          </a:prstGeom>
          <a:noFill/>
          <a:ln w="12700">
            <a:noFill/>
            <a:miter lim="800000"/>
            <a:headEnd/>
            <a:tailEnd/>
          </a:ln>
        </p:spPr>
        <p:txBody>
          <a:bodyPr wrap="none" lIns="95076" tIns="47538" rIns="95076" bIns="47538" anchor="ctr"/>
          <a:lstStyle/>
          <a:p>
            <a:pPr fontAlgn="auto">
              <a:spcBef>
                <a:spcPts val="0"/>
              </a:spcBef>
              <a:spcAft>
                <a:spcPts val="0"/>
              </a:spcAft>
            </a:pPr>
            <a:endParaRPr lang="en-US">
              <a:solidFill>
                <a:prstClr val="black"/>
              </a:solidFill>
              <a:latin typeface="Calibri"/>
            </a:endParaRPr>
          </a:p>
        </p:txBody>
      </p:sp>
      <p:sp>
        <p:nvSpPr>
          <p:cNvPr id="95239" name="Rectangle 6"/>
          <p:cNvSpPr>
            <a:spLocks noChangeArrowheads="1"/>
          </p:cNvSpPr>
          <p:nvPr/>
        </p:nvSpPr>
        <p:spPr bwMode="auto">
          <a:xfrm>
            <a:off x="4145503" y="0"/>
            <a:ext cx="3169699" cy="480060"/>
          </a:xfrm>
          <a:prstGeom prst="rect">
            <a:avLst/>
          </a:prstGeom>
          <a:noFill/>
          <a:ln w="12700">
            <a:noFill/>
            <a:miter lim="800000"/>
            <a:headEnd/>
            <a:tailEnd/>
          </a:ln>
        </p:spPr>
        <p:txBody>
          <a:bodyPr wrap="none" lIns="95076" tIns="47538" rIns="95076" bIns="47538" anchor="ctr"/>
          <a:lstStyle/>
          <a:p>
            <a:pPr fontAlgn="auto">
              <a:spcBef>
                <a:spcPts val="0"/>
              </a:spcBef>
              <a:spcAft>
                <a:spcPts val="0"/>
              </a:spcAft>
            </a:pPr>
            <a:endParaRPr lang="en-US">
              <a:solidFill>
                <a:prstClr val="black"/>
              </a:solidFill>
              <a:latin typeface="Calibri"/>
            </a:endParaRPr>
          </a:p>
        </p:txBody>
      </p:sp>
      <p:sp>
        <p:nvSpPr>
          <p:cNvPr id="95240" name="Rectangle 7"/>
          <p:cNvSpPr>
            <a:spLocks noChangeArrowheads="1"/>
          </p:cNvSpPr>
          <p:nvPr/>
        </p:nvSpPr>
        <p:spPr bwMode="auto">
          <a:xfrm>
            <a:off x="4145503" y="9121140"/>
            <a:ext cx="3169699" cy="480060"/>
          </a:xfrm>
          <a:prstGeom prst="rect">
            <a:avLst/>
          </a:prstGeom>
          <a:noFill/>
          <a:ln w="12700">
            <a:noFill/>
            <a:miter lim="800000"/>
            <a:headEnd/>
            <a:tailEnd/>
          </a:ln>
        </p:spPr>
        <p:txBody>
          <a:bodyPr lIns="95432" tIns="46879" rIns="95432" bIns="46879" anchor="b"/>
          <a:lstStyle/>
          <a:p>
            <a:pPr algn="r" defTabSz="963965" eaLnBrk="0" fontAlgn="auto" hangingPunct="0">
              <a:spcBef>
                <a:spcPts val="0"/>
              </a:spcBef>
              <a:spcAft>
                <a:spcPts val="0"/>
              </a:spcAft>
            </a:pPr>
            <a:r>
              <a:rPr lang="en-US" sz="1300" dirty="0">
                <a:solidFill>
                  <a:prstClr val="black"/>
                </a:solidFill>
                <a:latin typeface="Times New Roman" pitchFamily="18" charset="0"/>
              </a:rPr>
              <a:t>4</a:t>
            </a:r>
          </a:p>
        </p:txBody>
      </p:sp>
      <p:sp>
        <p:nvSpPr>
          <p:cNvPr id="95241" name="Rectangle 8"/>
          <p:cNvSpPr>
            <a:spLocks noChangeArrowheads="1"/>
          </p:cNvSpPr>
          <p:nvPr/>
        </p:nvSpPr>
        <p:spPr bwMode="auto">
          <a:xfrm>
            <a:off x="1" y="9121140"/>
            <a:ext cx="3169699" cy="480060"/>
          </a:xfrm>
          <a:prstGeom prst="rect">
            <a:avLst/>
          </a:prstGeom>
          <a:noFill/>
          <a:ln w="12700">
            <a:noFill/>
            <a:miter lim="800000"/>
            <a:headEnd/>
            <a:tailEnd/>
          </a:ln>
        </p:spPr>
        <p:txBody>
          <a:bodyPr wrap="none" lIns="95076" tIns="47538" rIns="95076" bIns="47538" anchor="ctr"/>
          <a:lstStyle/>
          <a:p>
            <a:pPr fontAlgn="auto">
              <a:spcBef>
                <a:spcPts val="0"/>
              </a:spcBef>
              <a:spcAft>
                <a:spcPts val="0"/>
              </a:spcAft>
            </a:pPr>
            <a:endParaRPr lang="en-US">
              <a:solidFill>
                <a:prstClr val="black"/>
              </a:solidFill>
              <a:latin typeface="Calibri"/>
            </a:endParaRPr>
          </a:p>
        </p:txBody>
      </p:sp>
      <p:sp>
        <p:nvSpPr>
          <p:cNvPr id="95242" name="Rectangle 9"/>
          <p:cNvSpPr>
            <a:spLocks noChangeArrowheads="1"/>
          </p:cNvSpPr>
          <p:nvPr/>
        </p:nvSpPr>
        <p:spPr bwMode="auto">
          <a:xfrm>
            <a:off x="1" y="0"/>
            <a:ext cx="3169699" cy="480060"/>
          </a:xfrm>
          <a:prstGeom prst="rect">
            <a:avLst/>
          </a:prstGeom>
          <a:noFill/>
          <a:ln w="12700">
            <a:noFill/>
            <a:miter lim="800000"/>
            <a:headEnd/>
            <a:tailEnd/>
          </a:ln>
        </p:spPr>
        <p:txBody>
          <a:bodyPr wrap="none" lIns="95076" tIns="47538" rIns="95076" bIns="47538" anchor="ctr"/>
          <a:lstStyle/>
          <a:p>
            <a:pPr fontAlgn="auto">
              <a:spcBef>
                <a:spcPts val="0"/>
              </a:spcBef>
              <a:spcAft>
                <a:spcPts val="0"/>
              </a:spcAft>
            </a:pPr>
            <a:endParaRPr lang="en-US">
              <a:solidFill>
                <a:prstClr val="black"/>
              </a:solidFill>
              <a:latin typeface="Calibri"/>
            </a:endParaRPr>
          </a:p>
        </p:txBody>
      </p:sp>
      <p:sp>
        <p:nvSpPr>
          <p:cNvPr id="95243" name="Rectangle 10"/>
          <p:cNvSpPr>
            <a:spLocks noGrp="1" noRot="1" noChangeAspect="1" noChangeArrowheads="1" noTextEdit="1"/>
          </p:cNvSpPr>
          <p:nvPr>
            <p:ph type="sldImg"/>
          </p:nvPr>
        </p:nvSpPr>
        <p:spPr>
          <a:xfrm>
            <a:off x="1266825" y="725488"/>
            <a:ext cx="4783138" cy="3587750"/>
          </a:xfrm>
          <a:ln w="12700" cap="flat"/>
        </p:spPr>
      </p:sp>
      <p:sp>
        <p:nvSpPr>
          <p:cNvPr id="95244" name="Rectangle 11"/>
          <p:cNvSpPr>
            <a:spLocks noGrp="1" noChangeArrowheads="1"/>
          </p:cNvSpPr>
          <p:nvPr>
            <p:ph type="body" idx="1"/>
          </p:nvPr>
        </p:nvSpPr>
        <p:spPr>
          <a:xfrm>
            <a:off x="975803" y="4560570"/>
            <a:ext cx="5363595" cy="4320540"/>
          </a:xfrm>
          <a:noFill/>
          <a:ln/>
        </p:spPr>
        <p:txBody>
          <a:bodyPr lIns="95432" tIns="46879" rIns="95432" bIns="46879"/>
          <a:lstStyle/>
          <a:p>
            <a:pPr eaLnBrk="1" hangingPunct="1"/>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DB533593-4B5E-453B-9184-BEF4DF5432F3}" type="slidenum">
              <a:rPr lang="en-US" smtClean="0">
                <a:solidFill>
                  <a:prstClr val="black"/>
                </a:solidFill>
              </a:rPr>
              <a:pPr/>
              <a:t>54</a:t>
            </a:fld>
            <a:endParaRPr lang="en-US" smtClean="0">
              <a:solidFill>
                <a:prstClr val="black"/>
              </a:solidFill>
            </a:endParaRPr>
          </a:p>
        </p:txBody>
      </p:sp>
      <p:sp>
        <p:nvSpPr>
          <p:cNvPr id="95235" name="Rectangle 2"/>
          <p:cNvSpPr>
            <a:spLocks noChangeArrowheads="1"/>
          </p:cNvSpPr>
          <p:nvPr/>
        </p:nvSpPr>
        <p:spPr bwMode="auto">
          <a:xfrm>
            <a:off x="4145503" y="0"/>
            <a:ext cx="3169699" cy="480060"/>
          </a:xfrm>
          <a:prstGeom prst="rect">
            <a:avLst/>
          </a:prstGeom>
          <a:noFill/>
          <a:ln w="12700">
            <a:noFill/>
            <a:miter lim="800000"/>
            <a:headEnd/>
            <a:tailEnd/>
          </a:ln>
        </p:spPr>
        <p:txBody>
          <a:bodyPr wrap="none" lIns="95076" tIns="47538" rIns="95076" bIns="47538" anchor="ctr"/>
          <a:lstStyle/>
          <a:p>
            <a:pPr fontAlgn="auto">
              <a:spcBef>
                <a:spcPts val="0"/>
              </a:spcBef>
              <a:spcAft>
                <a:spcPts val="0"/>
              </a:spcAft>
            </a:pPr>
            <a:endParaRPr lang="en-US">
              <a:solidFill>
                <a:prstClr val="black"/>
              </a:solidFill>
              <a:latin typeface="Calibri"/>
            </a:endParaRPr>
          </a:p>
        </p:txBody>
      </p:sp>
      <p:sp>
        <p:nvSpPr>
          <p:cNvPr id="95236" name="Rectangle 3"/>
          <p:cNvSpPr>
            <a:spLocks noChangeArrowheads="1"/>
          </p:cNvSpPr>
          <p:nvPr/>
        </p:nvSpPr>
        <p:spPr bwMode="auto">
          <a:xfrm>
            <a:off x="4145503" y="9121140"/>
            <a:ext cx="3169699" cy="480060"/>
          </a:xfrm>
          <a:prstGeom prst="rect">
            <a:avLst/>
          </a:prstGeom>
          <a:noFill/>
          <a:ln w="12700">
            <a:noFill/>
            <a:miter lim="800000"/>
            <a:headEnd/>
            <a:tailEnd/>
          </a:ln>
        </p:spPr>
        <p:txBody>
          <a:bodyPr lIns="95432" tIns="46879" rIns="95432" bIns="46879" anchor="b"/>
          <a:lstStyle/>
          <a:p>
            <a:pPr algn="r" defTabSz="963965" eaLnBrk="0" fontAlgn="auto" hangingPunct="0">
              <a:spcBef>
                <a:spcPts val="0"/>
              </a:spcBef>
              <a:spcAft>
                <a:spcPts val="0"/>
              </a:spcAft>
            </a:pPr>
            <a:r>
              <a:rPr lang="en-US" sz="1300" dirty="0">
                <a:solidFill>
                  <a:prstClr val="black"/>
                </a:solidFill>
                <a:latin typeface="Times New Roman" pitchFamily="18" charset="0"/>
              </a:rPr>
              <a:t>2</a:t>
            </a:r>
          </a:p>
        </p:txBody>
      </p:sp>
      <p:sp>
        <p:nvSpPr>
          <p:cNvPr id="95237" name="Rectangle 4"/>
          <p:cNvSpPr>
            <a:spLocks noChangeArrowheads="1"/>
          </p:cNvSpPr>
          <p:nvPr/>
        </p:nvSpPr>
        <p:spPr bwMode="auto">
          <a:xfrm>
            <a:off x="1" y="9121140"/>
            <a:ext cx="3169699" cy="480060"/>
          </a:xfrm>
          <a:prstGeom prst="rect">
            <a:avLst/>
          </a:prstGeom>
          <a:noFill/>
          <a:ln w="12700">
            <a:noFill/>
            <a:miter lim="800000"/>
            <a:headEnd/>
            <a:tailEnd/>
          </a:ln>
        </p:spPr>
        <p:txBody>
          <a:bodyPr wrap="none" lIns="95076" tIns="47538" rIns="95076" bIns="47538" anchor="ctr"/>
          <a:lstStyle/>
          <a:p>
            <a:pPr fontAlgn="auto">
              <a:spcBef>
                <a:spcPts val="0"/>
              </a:spcBef>
              <a:spcAft>
                <a:spcPts val="0"/>
              </a:spcAft>
            </a:pPr>
            <a:endParaRPr lang="en-US">
              <a:solidFill>
                <a:prstClr val="black"/>
              </a:solidFill>
              <a:latin typeface="Calibri"/>
            </a:endParaRPr>
          </a:p>
        </p:txBody>
      </p:sp>
      <p:sp>
        <p:nvSpPr>
          <p:cNvPr id="95238" name="Rectangle 5"/>
          <p:cNvSpPr>
            <a:spLocks noChangeArrowheads="1"/>
          </p:cNvSpPr>
          <p:nvPr/>
        </p:nvSpPr>
        <p:spPr bwMode="auto">
          <a:xfrm>
            <a:off x="1" y="0"/>
            <a:ext cx="3169699" cy="480060"/>
          </a:xfrm>
          <a:prstGeom prst="rect">
            <a:avLst/>
          </a:prstGeom>
          <a:noFill/>
          <a:ln w="12700">
            <a:noFill/>
            <a:miter lim="800000"/>
            <a:headEnd/>
            <a:tailEnd/>
          </a:ln>
        </p:spPr>
        <p:txBody>
          <a:bodyPr wrap="none" lIns="95076" tIns="47538" rIns="95076" bIns="47538" anchor="ctr"/>
          <a:lstStyle/>
          <a:p>
            <a:pPr fontAlgn="auto">
              <a:spcBef>
                <a:spcPts val="0"/>
              </a:spcBef>
              <a:spcAft>
                <a:spcPts val="0"/>
              </a:spcAft>
            </a:pPr>
            <a:endParaRPr lang="en-US">
              <a:solidFill>
                <a:prstClr val="black"/>
              </a:solidFill>
              <a:latin typeface="Calibri"/>
            </a:endParaRPr>
          </a:p>
        </p:txBody>
      </p:sp>
      <p:sp>
        <p:nvSpPr>
          <p:cNvPr id="95239" name="Rectangle 6"/>
          <p:cNvSpPr>
            <a:spLocks noChangeArrowheads="1"/>
          </p:cNvSpPr>
          <p:nvPr/>
        </p:nvSpPr>
        <p:spPr bwMode="auto">
          <a:xfrm>
            <a:off x="4145503" y="0"/>
            <a:ext cx="3169699" cy="480060"/>
          </a:xfrm>
          <a:prstGeom prst="rect">
            <a:avLst/>
          </a:prstGeom>
          <a:noFill/>
          <a:ln w="12700">
            <a:noFill/>
            <a:miter lim="800000"/>
            <a:headEnd/>
            <a:tailEnd/>
          </a:ln>
        </p:spPr>
        <p:txBody>
          <a:bodyPr wrap="none" lIns="95076" tIns="47538" rIns="95076" bIns="47538" anchor="ctr"/>
          <a:lstStyle/>
          <a:p>
            <a:pPr fontAlgn="auto">
              <a:spcBef>
                <a:spcPts val="0"/>
              </a:spcBef>
              <a:spcAft>
                <a:spcPts val="0"/>
              </a:spcAft>
            </a:pPr>
            <a:endParaRPr lang="en-US">
              <a:solidFill>
                <a:prstClr val="black"/>
              </a:solidFill>
              <a:latin typeface="Calibri"/>
            </a:endParaRPr>
          </a:p>
        </p:txBody>
      </p:sp>
      <p:sp>
        <p:nvSpPr>
          <p:cNvPr id="95240" name="Rectangle 7"/>
          <p:cNvSpPr>
            <a:spLocks noChangeArrowheads="1"/>
          </p:cNvSpPr>
          <p:nvPr/>
        </p:nvSpPr>
        <p:spPr bwMode="auto">
          <a:xfrm>
            <a:off x="4145503" y="9121140"/>
            <a:ext cx="3169699" cy="480060"/>
          </a:xfrm>
          <a:prstGeom prst="rect">
            <a:avLst/>
          </a:prstGeom>
          <a:noFill/>
          <a:ln w="12700">
            <a:noFill/>
            <a:miter lim="800000"/>
            <a:headEnd/>
            <a:tailEnd/>
          </a:ln>
        </p:spPr>
        <p:txBody>
          <a:bodyPr lIns="95432" tIns="46879" rIns="95432" bIns="46879" anchor="b"/>
          <a:lstStyle/>
          <a:p>
            <a:pPr algn="r" defTabSz="963965" eaLnBrk="0" fontAlgn="auto" hangingPunct="0">
              <a:spcBef>
                <a:spcPts val="0"/>
              </a:spcBef>
              <a:spcAft>
                <a:spcPts val="0"/>
              </a:spcAft>
            </a:pPr>
            <a:r>
              <a:rPr lang="en-US" sz="1300" dirty="0">
                <a:solidFill>
                  <a:prstClr val="black"/>
                </a:solidFill>
                <a:latin typeface="Times New Roman" pitchFamily="18" charset="0"/>
              </a:rPr>
              <a:t>4</a:t>
            </a:r>
          </a:p>
        </p:txBody>
      </p:sp>
      <p:sp>
        <p:nvSpPr>
          <p:cNvPr id="95241" name="Rectangle 8"/>
          <p:cNvSpPr>
            <a:spLocks noChangeArrowheads="1"/>
          </p:cNvSpPr>
          <p:nvPr/>
        </p:nvSpPr>
        <p:spPr bwMode="auto">
          <a:xfrm>
            <a:off x="1" y="9121140"/>
            <a:ext cx="3169699" cy="480060"/>
          </a:xfrm>
          <a:prstGeom prst="rect">
            <a:avLst/>
          </a:prstGeom>
          <a:noFill/>
          <a:ln w="12700">
            <a:noFill/>
            <a:miter lim="800000"/>
            <a:headEnd/>
            <a:tailEnd/>
          </a:ln>
        </p:spPr>
        <p:txBody>
          <a:bodyPr wrap="none" lIns="95076" tIns="47538" rIns="95076" bIns="47538" anchor="ctr"/>
          <a:lstStyle/>
          <a:p>
            <a:pPr fontAlgn="auto">
              <a:spcBef>
                <a:spcPts val="0"/>
              </a:spcBef>
              <a:spcAft>
                <a:spcPts val="0"/>
              </a:spcAft>
            </a:pPr>
            <a:endParaRPr lang="en-US">
              <a:solidFill>
                <a:prstClr val="black"/>
              </a:solidFill>
              <a:latin typeface="Calibri"/>
            </a:endParaRPr>
          </a:p>
        </p:txBody>
      </p:sp>
      <p:sp>
        <p:nvSpPr>
          <p:cNvPr id="95242" name="Rectangle 9"/>
          <p:cNvSpPr>
            <a:spLocks noChangeArrowheads="1"/>
          </p:cNvSpPr>
          <p:nvPr/>
        </p:nvSpPr>
        <p:spPr bwMode="auto">
          <a:xfrm>
            <a:off x="1" y="0"/>
            <a:ext cx="3169699" cy="480060"/>
          </a:xfrm>
          <a:prstGeom prst="rect">
            <a:avLst/>
          </a:prstGeom>
          <a:noFill/>
          <a:ln w="12700">
            <a:noFill/>
            <a:miter lim="800000"/>
            <a:headEnd/>
            <a:tailEnd/>
          </a:ln>
        </p:spPr>
        <p:txBody>
          <a:bodyPr wrap="none" lIns="95076" tIns="47538" rIns="95076" bIns="47538" anchor="ctr"/>
          <a:lstStyle/>
          <a:p>
            <a:pPr fontAlgn="auto">
              <a:spcBef>
                <a:spcPts val="0"/>
              </a:spcBef>
              <a:spcAft>
                <a:spcPts val="0"/>
              </a:spcAft>
            </a:pPr>
            <a:endParaRPr lang="en-US">
              <a:solidFill>
                <a:prstClr val="black"/>
              </a:solidFill>
              <a:latin typeface="Calibri"/>
            </a:endParaRPr>
          </a:p>
        </p:txBody>
      </p:sp>
      <p:sp>
        <p:nvSpPr>
          <p:cNvPr id="95243" name="Rectangle 10"/>
          <p:cNvSpPr>
            <a:spLocks noGrp="1" noRot="1" noChangeAspect="1" noChangeArrowheads="1" noTextEdit="1"/>
          </p:cNvSpPr>
          <p:nvPr>
            <p:ph type="sldImg"/>
          </p:nvPr>
        </p:nvSpPr>
        <p:spPr>
          <a:xfrm>
            <a:off x="1266825" y="725488"/>
            <a:ext cx="4783138" cy="3587750"/>
          </a:xfrm>
          <a:ln w="12700" cap="flat"/>
        </p:spPr>
      </p:sp>
      <p:sp>
        <p:nvSpPr>
          <p:cNvPr id="95244" name="Rectangle 11"/>
          <p:cNvSpPr>
            <a:spLocks noGrp="1" noChangeArrowheads="1"/>
          </p:cNvSpPr>
          <p:nvPr>
            <p:ph type="body" idx="1"/>
          </p:nvPr>
        </p:nvSpPr>
        <p:spPr>
          <a:xfrm>
            <a:off x="975803" y="4560570"/>
            <a:ext cx="5363595" cy="4320540"/>
          </a:xfrm>
          <a:noFill/>
          <a:ln/>
        </p:spPr>
        <p:txBody>
          <a:bodyPr lIns="95432" tIns="46879" rIns="95432" bIns="46879"/>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eaLnBrk="1" hangingPunct="1"/>
            <a:fld id="{0FCCFCB8-E71B-4852-8281-694CD78CF5F5}" type="slidenum">
              <a:rPr lang="en-US" smtClean="0">
                <a:latin typeface="Times New Roman" pitchFamily="18" charset="0"/>
              </a:rPr>
              <a:pPr eaLnBrk="1" hangingPunct="1"/>
              <a:t>13</a:t>
            </a:fld>
            <a:endParaRPr lang="en-US" smtClean="0">
              <a:latin typeface="Times New Roman" pitchFamily="18" charset="0"/>
            </a:endParaRPr>
          </a:p>
        </p:txBody>
      </p:sp>
      <p:sp>
        <p:nvSpPr>
          <p:cNvPr id="22531" name="Rectangle 7"/>
          <p:cNvSpPr txBox="1">
            <a:spLocks noGrp="1" noChangeArrowheads="1"/>
          </p:cNvSpPr>
          <p:nvPr/>
        </p:nvSpPr>
        <p:spPr bwMode="auto">
          <a:xfrm>
            <a:off x="4144963" y="9120188"/>
            <a:ext cx="3170237"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2" tIns="48326" rIns="96652" bIns="48326" anchor="b"/>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algn="r" eaLnBrk="1" hangingPunct="1"/>
            <a:fld id="{5779AB32-94C7-4CE5-85BF-8BEF8F3B80C3}" type="slidenum">
              <a:rPr lang="en-US" sz="1200">
                <a:latin typeface="Times New Roman" pitchFamily="18" charset="0"/>
              </a:rPr>
              <a:pPr algn="r" eaLnBrk="1" hangingPunct="1"/>
              <a:t>13</a:t>
            </a:fld>
            <a:endParaRPr lang="en-US" sz="1200">
              <a:latin typeface="Times New Roman" pitchFamily="18" charset="0"/>
            </a:endParaRPr>
          </a:p>
        </p:txBody>
      </p:sp>
      <p:sp>
        <p:nvSpPr>
          <p:cNvPr id="22532" name="Rectangle 2"/>
          <p:cNvSpPr>
            <a:spLocks noGrp="1" noRot="1" noChangeAspect="1" noChangeArrowheads="1" noTextEdit="1"/>
          </p:cNvSpPr>
          <p:nvPr>
            <p:ph type="sldImg"/>
          </p:nvPr>
        </p:nvSpPr>
        <p:spPr>
          <a:xfrm>
            <a:off x="1258888" y="720725"/>
            <a:ext cx="4799012" cy="3598863"/>
          </a:xfrm>
          <a:ln/>
        </p:spPr>
      </p:sp>
      <p:sp>
        <p:nvSpPr>
          <p:cNvPr id="22533" name="Rectangle 3"/>
          <p:cNvSpPr>
            <a:spLocks noGrp="1" noChangeArrowheads="1"/>
          </p:cNvSpPr>
          <p:nvPr>
            <p:ph type="body" idx="1"/>
          </p:nvPr>
        </p:nvSpPr>
        <p:spPr>
          <a:xfrm>
            <a:off x="461963" y="4560888"/>
            <a:ext cx="6556375" cy="4319587"/>
          </a:xfrm>
          <a:noFill/>
        </p:spPr>
        <p:txBody>
          <a:bodyPr/>
          <a:lstStyle/>
          <a:p>
            <a:endParaRPr lang="en-US" sz="100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eaLnBrk="1" hangingPunct="1"/>
            <a:fld id="{13E5D562-AFB0-44A0-9E5E-35BBCED9324D}" type="slidenum">
              <a:rPr lang="en-US" smtClean="0">
                <a:solidFill>
                  <a:srgbClr val="000000"/>
                </a:solidFill>
              </a:rPr>
              <a:pPr eaLnBrk="1" hangingPunct="1"/>
              <a:t>55</a:t>
            </a:fld>
            <a:endParaRPr lang="en-US" smtClean="0">
              <a:solidFill>
                <a:srgbClr val="000000"/>
              </a:solidFill>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sz="8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eaLnBrk="1" hangingPunct="1"/>
            <a:fld id="{C32BBD63-BFF2-4BA6-BC4D-412D5858B109}" type="slidenum">
              <a:rPr lang="en-US" smtClean="0">
                <a:latin typeface="Times New Roman" pitchFamily="18" charset="0"/>
              </a:rPr>
              <a:pPr eaLnBrk="1" hangingPunct="1"/>
              <a:t>14</a:t>
            </a:fld>
            <a:endParaRPr lang="en-US" smtClean="0">
              <a:latin typeface="Times New Roman" pitchFamily="18" charset="0"/>
            </a:endParaRPr>
          </a:p>
        </p:txBody>
      </p:sp>
      <p:sp>
        <p:nvSpPr>
          <p:cNvPr id="23555" name="Rectangle 7"/>
          <p:cNvSpPr txBox="1">
            <a:spLocks noGrp="1" noChangeArrowheads="1"/>
          </p:cNvSpPr>
          <p:nvPr/>
        </p:nvSpPr>
        <p:spPr bwMode="auto">
          <a:xfrm>
            <a:off x="4144963" y="9120188"/>
            <a:ext cx="3170237"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2" tIns="48326" rIns="96652" bIns="48326" anchor="b"/>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algn="r" eaLnBrk="1" hangingPunct="1"/>
            <a:fld id="{4D1C60F5-4ADC-4FFD-8021-F4DAB5CDE6C9}" type="slidenum">
              <a:rPr lang="en-US" sz="1200">
                <a:latin typeface="Times New Roman" pitchFamily="18" charset="0"/>
              </a:rPr>
              <a:pPr algn="r" eaLnBrk="1" hangingPunct="1"/>
              <a:t>14</a:t>
            </a:fld>
            <a:endParaRPr lang="en-US" sz="1200">
              <a:latin typeface="Times New Roman" pitchFamily="18" charset="0"/>
            </a:endParaRPr>
          </a:p>
        </p:txBody>
      </p:sp>
      <p:sp>
        <p:nvSpPr>
          <p:cNvPr id="23556" name="Rectangle 2"/>
          <p:cNvSpPr>
            <a:spLocks noGrp="1" noRot="1" noChangeAspect="1" noChangeArrowheads="1" noTextEdit="1"/>
          </p:cNvSpPr>
          <p:nvPr>
            <p:ph type="sldImg"/>
          </p:nvPr>
        </p:nvSpPr>
        <p:spPr>
          <a:xfrm>
            <a:off x="1258888" y="720725"/>
            <a:ext cx="4799012" cy="3598863"/>
          </a:xfrm>
          <a:ln/>
        </p:spPr>
      </p:sp>
      <p:sp>
        <p:nvSpPr>
          <p:cNvPr id="23557" name="Rectangle 3"/>
          <p:cNvSpPr>
            <a:spLocks noGrp="1" noChangeArrowheads="1"/>
          </p:cNvSpPr>
          <p:nvPr>
            <p:ph type="body" idx="1"/>
          </p:nvPr>
        </p:nvSpPr>
        <p:spPr>
          <a:xfrm>
            <a:off x="631825" y="4560888"/>
            <a:ext cx="5957888" cy="4319587"/>
          </a:xfrm>
          <a:noFill/>
        </p:spPr>
        <p:txBody>
          <a:bodyPr lIns="96640" tIns="48319" rIns="96640" bIns="48319"/>
          <a:lstStyle/>
          <a:p>
            <a:r>
              <a:rPr lang="en-US" sz="1400" smtClean="0">
                <a:latin typeface="Arial" charset="0"/>
                <a:cs typeface="Times New Roman" pitchFamily="18" charset="0"/>
              </a:rPr>
              <a:t>These points represent our vision of how an effective team is conceptualized.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66785B-80D4-4403-BBF2-1ED4AA8859A2}"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920274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0E5E76D3-5437-4919-B1A8-ABF836B83A63}" type="slidenum">
              <a:rPr lang="en-US">
                <a:solidFill>
                  <a:prstClr val="black"/>
                </a:solidFill>
              </a:rPr>
              <a:pPr/>
              <a:t>20</a:t>
            </a:fld>
            <a:endParaRPr lang="en-US" dirty="0">
              <a:solidFill>
                <a:prstClr val="black"/>
              </a:solidFill>
            </a:endParaRPr>
          </a:p>
        </p:txBody>
      </p:sp>
      <p:sp>
        <p:nvSpPr>
          <p:cNvPr id="5" name="doc id"/>
          <p:cNvSpPr>
            <a:spLocks noGrp="1" noChangeArrowheads="1"/>
          </p:cNvSpPr>
          <p:nvPr>
            <p:ph type="ftr" sz="quarter" idx="4"/>
          </p:nvPr>
        </p:nvSpPr>
        <p:spPr>
          <a:ln/>
        </p:spPr>
        <p:txBody>
          <a:bodyPr/>
          <a:lstStyle/>
          <a:p>
            <a:r>
              <a:rPr lang="cs-CZ">
                <a:solidFill>
                  <a:prstClr val="black"/>
                </a:solidFill>
              </a:rPr>
              <a:t>DCO-AAA123-20110105-</a:t>
            </a:r>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01819869-3523-4EE3-A3E0-02B56808797F}" type="slidenum">
              <a:rPr lang="en-US">
                <a:solidFill>
                  <a:prstClr val="black"/>
                </a:solidFill>
              </a:rPr>
              <a:pPr/>
              <a:t>21</a:t>
            </a:fld>
            <a:endParaRPr lang="en-US" dirty="0">
              <a:solidFill>
                <a:prstClr val="black"/>
              </a:solidFill>
            </a:endParaRPr>
          </a:p>
        </p:txBody>
      </p:sp>
      <p:sp>
        <p:nvSpPr>
          <p:cNvPr id="5" name="doc id"/>
          <p:cNvSpPr>
            <a:spLocks noGrp="1" noChangeArrowheads="1"/>
          </p:cNvSpPr>
          <p:nvPr>
            <p:ph type="ftr" sz="quarter" idx="4"/>
          </p:nvPr>
        </p:nvSpPr>
        <p:spPr>
          <a:ln/>
        </p:spPr>
        <p:txBody>
          <a:bodyPr/>
          <a:lstStyle/>
          <a:p>
            <a:r>
              <a:rPr lang="cs-CZ">
                <a:solidFill>
                  <a:prstClr val="black"/>
                </a:solidFill>
              </a:rPr>
              <a:t>DCO-AAA123-20110105-</a:t>
            </a:r>
          </a:p>
        </p:txBody>
      </p:sp>
      <p:sp>
        <p:nvSpPr>
          <p:cNvPr id="332804" name="Rectangle 4"/>
          <p:cNvSpPr>
            <a:spLocks noGrp="1" noRot="1" noChangeAspect="1" noChangeArrowheads="1" noTextEdit="1"/>
          </p:cNvSpPr>
          <p:nvPr>
            <p:ph type="sldImg"/>
          </p:nvPr>
        </p:nvSpPr>
        <p:spPr>
          <a:ln/>
        </p:spPr>
      </p:sp>
      <p:sp>
        <p:nvSpPr>
          <p:cNvPr id="332805"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66785B-80D4-4403-BBF2-1ED4AA8859A2}"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464058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66785B-80D4-4403-BBF2-1ED4AA8859A2}"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93004331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hemeOverride" Target="../theme/themeOverride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slideMaster" Target="../slideMasters/slideMaster6.xml"/><Relationship Id="rId1" Type="http://schemas.openxmlformats.org/officeDocument/2006/relationships/themeOverride" Target="../theme/themeOverride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14" descr="Slide_title2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2025" y="0"/>
            <a:ext cx="69119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5" descr="Slide_title2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938"/>
            <a:ext cx="2281238"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descr="Slide_title2_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86163"/>
            <a:ext cx="2271713"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descr="Slide_title2_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948363"/>
            <a:ext cx="4835525"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Slide_title2_0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0600" y="3541713"/>
            <a:ext cx="1136650"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Slide_title2_01"/>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0"/>
            <a:ext cx="2278063" cy="359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51" name="Rectangle 7"/>
          <p:cNvSpPr>
            <a:spLocks noGrp="1" noChangeArrowheads="1"/>
          </p:cNvSpPr>
          <p:nvPr>
            <p:ph type="ctrTitle"/>
          </p:nvPr>
        </p:nvSpPr>
        <p:spPr>
          <a:xfrm>
            <a:off x="3211513" y="3832225"/>
            <a:ext cx="5276850" cy="1131888"/>
          </a:xfrm>
        </p:spPr>
        <p:txBody>
          <a:bodyPr tIns="45720" bIns="45720" anchorCtr="0"/>
          <a:lstStyle>
            <a:lvl1pPr>
              <a:defRPr sz="3400"/>
            </a:lvl1pPr>
          </a:lstStyle>
          <a:p>
            <a:pPr lvl="0"/>
            <a:r>
              <a:rPr lang="en-US" noProof="0" smtClean="0"/>
              <a:t>Click to edit Master title style</a:t>
            </a:r>
          </a:p>
        </p:txBody>
      </p:sp>
    </p:spTree>
    <p:extLst>
      <p:ext uri="{BB962C8B-B14F-4D97-AF65-F5344CB8AC3E}">
        <p14:creationId xmlns:p14="http://schemas.microsoft.com/office/powerpoint/2010/main" val="305512800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r>
              <a:rPr lang="en-US"/>
              <a:t> </a:t>
            </a:r>
            <a:fld id="{8F115171-B8E1-4EFF-9743-6BC135F4E3FC}" type="slidenum">
              <a:rPr lang="en-US"/>
              <a:pPr>
                <a:defRPr/>
              </a:pPr>
              <a:t>‹#›</a:t>
            </a:fld>
            <a:r>
              <a:rPr lang="en-US"/>
              <a:t>  </a:t>
            </a:r>
          </a:p>
        </p:txBody>
      </p:sp>
    </p:spTree>
    <p:extLst>
      <p:ext uri="{BB962C8B-B14F-4D97-AF65-F5344CB8AC3E}">
        <p14:creationId xmlns:p14="http://schemas.microsoft.com/office/powerpoint/2010/main" val="1644952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5763" y="876300"/>
            <a:ext cx="1951037" cy="4687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81063" y="876300"/>
            <a:ext cx="5702300" cy="4687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r>
              <a:rPr lang="en-US"/>
              <a:t> </a:t>
            </a:r>
            <a:fld id="{74D8030D-807C-467A-9C56-F7001ECA9CB2}" type="slidenum">
              <a:rPr lang="en-US"/>
              <a:pPr>
                <a:defRPr/>
              </a:pPr>
              <a:t>‹#›</a:t>
            </a:fld>
            <a:r>
              <a:rPr lang="en-US"/>
              <a:t>  </a:t>
            </a:r>
          </a:p>
        </p:txBody>
      </p:sp>
    </p:spTree>
    <p:extLst>
      <p:ext uri="{BB962C8B-B14F-4D97-AF65-F5344CB8AC3E}">
        <p14:creationId xmlns:p14="http://schemas.microsoft.com/office/powerpoint/2010/main" val="1369822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81063" y="876300"/>
            <a:ext cx="7805737" cy="46878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sldNum" sz="quarter" idx="10"/>
          </p:nvPr>
        </p:nvSpPr>
        <p:spPr>
          <a:ln/>
        </p:spPr>
        <p:txBody>
          <a:bodyPr/>
          <a:lstStyle>
            <a:lvl1pPr>
              <a:defRPr/>
            </a:lvl1pPr>
          </a:lstStyle>
          <a:p>
            <a:pPr>
              <a:defRPr/>
            </a:pPr>
            <a:r>
              <a:rPr lang="en-US"/>
              <a:t> </a:t>
            </a:r>
            <a:fld id="{A124ACEA-2B46-4CBC-A4EB-552711D8FE88}" type="slidenum">
              <a:rPr lang="en-US"/>
              <a:pPr>
                <a:defRPr/>
              </a:pPr>
              <a:t>‹#›</a:t>
            </a:fld>
            <a:r>
              <a:rPr lang="en-US"/>
              <a:t>  </a:t>
            </a:r>
          </a:p>
        </p:txBody>
      </p:sp>
    </p:spTree>
    <p:extLst>
      <p:ext uri="{BB962C8B-B14F-4D97-AF65-F5344CB8AC3E}">
        <p14:creationId xmlns:p14="http://schemas.microsoft.com/office/powerpoint/2010/main" val="3292710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Date Placeholder 7"/>
          <p:cNvSpPr>
            <a:spLocks noGrp="1"/>
          </p:cNvSpPr>
          <p:nvPr>
            <p:ph type="dt" sz="half" idx="10"/>
          </p:nvPr>
        </p:nvSpPr>
        <p:spPr/>
        <p:txBody>
          <a:bodyPr/>
          <a:lstStyle>
            <a:lvl1pPr>
              <a:defRPr/>
            </a:lvl1pPr>
          </a:lstStyle>
          <a:p>
            <a:pPr>
              <a:defRPr/>
            </a:pPr>
            <a:fld id="{E947380E-3B9C-4CD4-8F28-6BD85A8339E2}" type="datetime1">
              <a:rPr lang="en-US" smtClean="0">
                <a:solidFill>
                  <a:srgbClr val="000000"/>
                </a:solidFill>
              </a:rPr>
              <a:pPr>
                <a:defRPr/>
              </a:pPr>
              <a:t>7/25/2013</a:t>
            </a:fld>
            <a:endParaRPr lang="en-US" dirty="0">
              <a:solidFill>
                <a:srgbClr val="000000"/>
              </a:solidFill>
            </a:endParaRPr>
          </a:p>
        </p:txBody>
      </p:sp>
      <p:sp>
        <p:nvSpPr>
          <p:cNvPr id="5" name="Slide Number Placeholder 8"/>
          <p:cNvSpPr>
            <a:spLocks noGrp="1"/>
          </p:cNvSpPr>
          <p:nvPr>
            <p:ph type="sldNum" sz="quarter" idx="11"/>
          </p:nvPr>
        </p:nvSpPr>
        <p:spPr/>
        <p:txBody>
          <a:bodyPr/>
          <a:lstStyle>
            <a:lvl1pPr>
              <a:defRPr/>
            </a:lvl1pPr>
          </a:lstStyle>
          <a:p>
            <a:pPr>
              <a:defRPr/>
            </a:pPr>
            <a:r>
              <a:rPr lang="en-US" dirty="0">
                <a:solidFill>
                  <a:srgbClr val="000000"/>
                </a:solidFill>
              </a:rPr>
              <a:t>Slide </a:t>
            </a:r>
            <a:fld id="{B273CC74-E0A1-4190-BC51-C7640C94C205}" type="slidenum">
              <a:rPr lang="en-US">
                <a:solidFill>
                  <a:srgbClr val="000000"/>
                </a:solidFill>
              </a:rPr>
              <a:pPr>
                <a:defRPr/>
              </a:pPr>
              <a:t>‹#›</a:t>
            </a:fld>
            <a:r>
              <a:rPr lang="en-US" dirty="0">
                <a:solidFill>
                  <a:srgbClr val="000000"/>
                </a:solidFill>
              </a:rPr>
              <a:t> of  </a:t>
            </a:r>
          </a:p>
        </p:txBody>
      </p:sp>
      <p:sp>
        <p:nvSpPr>
          <p:cNvPr id="6" name="Footer Placeholder 9"/>
          <p:cNvSpPr>
            <a:spLocks noGrp="1"/>
          </p:cNvSpPr>
          <p:nvPr>
            <p:ph type="ftr" sz="quarter" idx="12"/>
          </p:nvPr>
        </p:nvSpPr>
        <p:spPr/>
        <p:txBody>
          <a:bodyPr/>
          <a:lstStyle>
            <a:lvl1pPr>
              <a:defRPr/>
            </a:lvl1pPr>
          </a:lstStyle>
          <a:p>
            <a:pPr>
              <a:defRPr/>
            </a:pPr>
            <a:r>
              <a:rPr lang="en-US" dirty="0">
                <a:solidFill>
                  <a:srgbClr val="000000"/>
                </a:solidFill>
              </a:rPr>
              <a:t>UNCLASSIFIED</a:t>
            </a:r>
          </a:p>
        </p:txBody>
      </p:sp>
    </p:spTree>
    <p:extLst>
      <p:ext uri="{BB962C8B-B14F-4D97-AF65-F5344CB8AC3E}">
        <p14:creationId xmlns:p14="http://schemas.microsoft.com/office/powerpoint/2010/main" val="1043584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690" y="4406801"/>
            <a:ext cx="7772703" cy="1361777"/>
          </a:xfrm>
        </p:spPr>
        <p:txBody>
          <a:bodyPr anchor="t"/>
          <a:lstStyle>
            <a:lvl1pPr algn="l">
              <a:defRPr sz="3800" b="1" cap="all"/>
            </a:lvl1pPr>
          </a:lstStyle>
          <a:p>
            <a:r>
              <a:rPr lang="en-US" smtClean="0"/>
              <a:t>Click to edit Master title style</a:t>
            </a:r>
            <a:endParaRPr lang="en-US"/>
          </a:p>
        </p:txBody>
      </p:sp>
      <p:sp>
        <p:nvSpPr>
          <p:cNvPr id="3" name="Text Placeholder 2"/>
          <p:cNvSpPr>
            <a:spLocks noGrp="1"/>
          </p:cNvSpPr>
          <p:nvPr>
            <p:ph type="body" idx="1"/>
          </p:nvPr>
        </p:nvSpPr>
        <p:spPr>
          <a:xfrm>
            <a:off x="722690" y="2906613"/>
            <a:ext cx="7772703" cy="1500188"/>
          </a:xfrm>
        </p:spPr>
        <p:txBody>
          <a:bodyPr anchor="b"/>
          <a:lstStyle>
            <a:lvl1pPr marL="0" indent="0">
              <a:buNone/>
              <a:defRPr sz="1900"/>
            </a:lvl1pPr>
            <a:lvl2pPr marL="432465" indent="0">
              <a:buNone/>
              <a:defRPr sz="1700"/>
            </a:lvl2pPr>
            <a:lvl3pPr marL="864931" indent="0">
              <a:buNone/>
              <a:defRPr sz="1500"/>
            </a:lvl3pPr>
            <a:lvl4pPr marL="1297396" indent="0">
              <a:buNone/>
              <a:defRPr sz="1300"/>
            </a:lvl4pPr>
            <a:lvl5pPr marL="1729862" indent="0">
              <a:buNone/>
              <a:defRPr sz="1300"/>
            </a:lvl5pPr>
            <a:lvl6pPr marL="2162327" indent="0">
              <a:buNone/>
              <a:defRPr sz="1300"/>
            </a:lvl6pPr>
            <a:lvl7pPr marL="2594793" indent="0">
              <a:buNone/>
              <a:defRPr sz="1300"/>
            </a:lvl7pPr>
            <a:lvl8pPr marL="3027258" indent="0">
              <a:buNone/>
              <a:defRPr sz="1300"/>
            </a:lvl8pPr>
            <a:lvl9pPr marL="3459724" indent="0">
              <a:buNone/>
              <a:defRPr sz="1300"/>
            </a:lvl9pPr>
          </a:lstStyle>
          <a:p>
            <a:pPr lvl="0"/>
            <a:r>
              <a:rPr lang="en-US" smtClean="0"/>
              <a:t>Click to edit Master text styles</a:t>
            </a:r>
          </a:p>
        </p:txBody>
      </p:sp>
      <p:sp>
        <p:nvSpPr>
          <p:cNvPr id="4" name="Rectangle 6"/>
          <p:cNvSpPr>
            <a:spLocks noGrp="1" noChangeArrowheads="1"/>
          </p:cNvSpPr>
          <p:nvPr>
            <p:ph type="sldNum" sz="quarter" idx="10"/>
          </p:nvPr>
        </p:nvSpPr>
        <p:spPr/>
        <p:txBody>
          <a:bodyPr/>
          <a:lstStyle>
            <a:lvl1pPr>
              <a:defRPr/>
            </a:lvl1pPr>
          </a:lstStyle>
          <a:p>
            <a:pPr>
              <a:defRPr/>
            </a:pPr>
            <a:r>
              <a:rPr lang="en-US" dirty="0">
                <a:solidFill>
                  <a:srgbClr val="000000"/>
                </a:solidFill>
              </a:rPr>
              <a:t>Slide </a:t>
            </a:r>
            <a:fld id="{BF130AF4-EA6A-4BE2-8651-3AE66390F879}" type="slidenum">
              <a:rPr lang="en-US">
                <a:solidFill>
                  <a:srgbClr val="000000"/>
                </a:solidFill>
              </a:rPr>
              <a:pPr>
                <a:defRPr/>
              </a:pPr>
              <a:t>‹#›</a:t>
            </a:fld>
            <a:r>
              <a:rPr lang="en-US" dirty="0">
                <a:solidFill>
                  <a:srgbClr val="000000"/>
                </a:solidFill>
              </a:rPr>
              <a:t> of  </a:t>
            </a:r>
          </a:p>
        </p:txBody>
      </p:sp>
      <p:sp>
        <p:nvSpPr>
          <p:cNvPr id="5" name="Date Placeholder 4"/>
          <p:cNvSpPr>
            <a:spLocks noGrp="1"/>
          </p:cNvSpPr>
          <p:nvPr>
            <p:ph type="dt" sz="half" idx="11"/>
          </p:nvPr>
        </p:nvSpPr>
        <p:spPr/>
        <p:txBody>
          <a:bodyPr/>
          <a:lstStyle>
            <a:lvl1pPr>
              <a:defRPr/>
            </a:lvl1pPr>
          </a:lstStyle>
          <a:p>
            <a:pPr>
              <a:defRPr/>
            </a:pPr>
            <a:fld id="{CEEC41AC-E72D-4193-875C-CBA1395133F4}" type="datetime1">
              <a:rPr lang="en-US" smtClean="0">
                <a:solidFill>
                  <a:srgbClr val="000000"/>
                </a:solidFill>
              </a:rPr>
              <a:pPr>
                <a:defRPr/>
              </a:pPr>
              <a:t>7/25/2013</a:t>
            </a:fld>
            <a:endParaRPr lang="en-US" dirty="0">
              <a:solidFill>
                <a:srgbClr val="000000"/>
              </a:solidFill>
            </a:endParaRPr>
          </a:p>
        </p:txBody>
      </p:sp>
      <p:sp>
        <p:nvSpPr>
          <p:cNvPr id="6" name="Footer Placeholder 5"/>
          <p:cNvSpPr>
            <a:spLocks noGrp="1"/>
          </p:cNvSpPr>
          <p:nvPr>
            <p:ph type="ftr" sz="quarter" idx="12"/>
          </p:nvPr>
        </p:nvSpPr>
        <p:spPr/>
        <p:txBody>
          <a:bodyPr/>
          <a:lstStyle>
            <a:lvl1pPr>
              <a:defRPr/>
            </a:lvl1pPr>
          </a:lstStyle>
          <a:p>
            <a:pPr>
              <a:defRPr/>
            </a:pPr>
            <a:r>
              <a:rPr lang="en-US" dirty="0">
                <a:solidFill>
                  <a:srgbClr val="000000"/>
                </a:solidFill>
              </a:rPr>
              <a:t>UNCLASSIFIED</a:t>
            </a:r>
          </a:p>
        </p:txBody>
      </p:sp>
    </p:spTree>
    <p:extLst>
      <p:ext uri="{BB962C8B-B14F-4D97-AF65-F5344CB8AC3E}">
        <p14:creationId xmlns:p14="http://schemas.microsoft.com/office/powerpoint/2010/main" val="2190395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6596" y="1570138"/>
            <a:ext cx="4042833" cy="4525863"/>
          </a:xfrm>
        </p:spPr>
        <p:txBody>
          <a:bodyPr/>
          <a:lstStyle>
            <a:lvl1pPr>
              <a:defRPr sz="26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4572" y="1570138"/>
            <a:ext cx="4042833" cy="4525863"/>
          </a:xfrm>
        </p:spPr>
        <p:txBody>
          <a:bodyPr/>
          <a:lstStyle>
            <a:lvl1pPr>
              <a:defRPr sz="26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defRPr/>
            </a:lvl1pPr>
          </a:lstStyle>
          <a:p>
            <a:pPr>
              <a:defRPr/>
            </a:pPr>
            <a:r>
              <a:rPr lang="en-US" dirty="0">
                <a:solidFill>
                  <a:srgbClr val="000000"/>
                </a:solidFill>
              </a:rPr>
              <a:t>Slide </a:t>
            </a:r>
            <a:fld id="{A7029395-A3DB-4F4C-9CDC-D4729B60DC79}" type="slidenum">
              <a:rPr lang="en-US">
                <a:solidFill>
                  <a:srgbClr val="000000"/>
                </a:solidFill>
              </a:rPr>
              <a:pPr>
                <a:defRPr/>
              </a:pPr>
              <a:t>‹#›</a:t>
            </a:fld>
            <a:r>
              <a:rPr lang="en-US" dirty="0">
                <a:solidFill>
                  <a:srgbClr val="000000"/>
                </a:solidFill>
              </a:rPr>
              <a:t> of  </a:t>
            </a:r>
          </a:p>
        </p:txBody>
      </p:sp>
      <p:sp>
        <p:nvSpPr>
          <p:cNvPr id="6" name="Date Placeholder 5"/>
          <p:cNvSpPr>
            <a:spLocks noGrp="1"/>
          </p:cNvSpPr>
          <p:nvPr>
            <p:ph type="dt" sz="half" idx="11"/>
          </p:nvPr>
        </p:nvSpPr>
        <p:spPr/>
        <p:txBody>
          <a:bodyPr/>
          <a:lstStyle>
            <a:lvl1pPr>
              <a:defRPr/>
            </a:lvl1pPr>
          </a:lstStyle>
          <a:p>
            <a:pPr>
              <a:defRPr/>
            </a:pPr>
            <a:fld id="{48814DFC-D4D7-4BD6-9E3C-B0FFE1AD2B44}" type="datetime1">
              <a:rPr lang="en-US" smtClean="0">
                <a:solidFill>
                  <a:srgbClr val="000000"/>
                </a:solidFill>
              </a:rPr>
              <a:pPr>
                <a:defRPr/>
              </a:pPr>
              <a:t>7/25/2013</a:t>
            </a:fld>
            <a:endParaRPr lang="en-US" dirty="0">
              <a:solidFill>
                <a:srgbClr val="000000"/>
              </a:solidFill>
            </a:endParaRPr>
          </a:p>
        </p:txBody>
      </p:sp>
      <p:sp>
        <p:nvSpPr>
          <p:cNvPr id="7" name="Footer Placeholder 6"/>
          <p:cNvSpPr>
            <a:spLocks noGrp="1"/>
          </p:cNvSpPr>
          <p:nvPr>
            <p:ph type="ftr" sz="quarter" idx="12"/>
          </p:nvPr>
        </p:nvSpPr>
        <p:spPr/>
        <p:txBody>
          <a:bodyPr/>
          <a:lstStyle>
            <a:lvl1pPr>
              <a:defRPr/>
            </a:lvl1pPr>
          </a:lstStyle>
          <a:p>
            <a:pPr>
              <a:defRPr/>
            </a:pPr>
            <a:r>
              <a:rPr lang="en-US" dirty="0">
                <a:solidFill>
                  <a:srgbClr val="000000"/>
                </a:solidFill>
              </a:rPr>
              <a:t>UNCLASSIFIED</a:t>
            </a:r>
          </a:p>
        </p:txBody>
      </p:sp>
    </p:spTree>
    <p:extLst>
      <p:ext uri="{BB962C8B-B14F-4D97-AF65-F5344CB8AC3E}">
        <p14:creationId xmlns:p14="http://schemas.microsoft.com/office/powerpoint/2010/main" val="35715950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595" y="275333"/>
            <a:ext cx="823081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6595" y="1534419"/>
            <a:ext cx="4041322" cy="639961"/>
          </a:xfrm>
        </p:spPr>
        <p:txBody>
          <a:bodyPr anchor="b"/>
          <a:lstStyle>
            <a:lvl1pPr marL="0" indent="0">
              <a:buNone/>
              <a:defRPr sz="2300" b="1"/>
            </a:lvl1pPr>
            <a:lvl2pPr marL="432465" indent="0">
              <a:buNone/>
              <a:defRPr sz="1900" b="1"/>
            </a:lvl2pPr>
            <a:lvl3pPr marL="864931" indent="0">
              <a:buNone/>
              <a:defRPr sz="1700" b="1"/>
            </a:lvl3pPr>
            <a:lvl4pPr marL="1297396" indent="0">
              <a:buNone/>
              <a:defRPr sz="1500" b="1"/>
            </a:lvl4pPr>
            <a:lvl5pPr marL="1729862" indent="0">
              <a:buNone/>
              <a:defRPr sz="1500" b="1"/>
            </a:lvl5pPr>
            <a:lvl6pPr marL="2162327" indent="0">
              <a:buNone/>
              <a:defRPr sz="1500" b="1"/>
            </a:lvl6pPr>
            <a:lvl7pPr marL="2594793" indent="0">
              <a:buNone/>
              <a:defRPr sz="1500" b="1"/>
            </a:lvl7pPr>
            <a:lvl8pPr marL="3027258" indent="0">
              <a:buNone/>
              <a:defRPr sz="1500" b="1"/>
            </a:lvl8pPr>
            <a:lvl9pPr marL="3459724"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6595" y="2174380"/>
            <a:ext cx="4041322" cy="3951386"/>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72" y="1534419"/>
            <a:ext cx="4042833" cy="639961"/>
          </a:xfrm>
        </p:spPr>
        <p:txBody>
          <a:bodyPr anchor="b"/>
          <a:lstStyle>
            <a:lvl1pPr marL="0" indent="0">
              <a:buNone/>
              <a:defRPr sz="2300" b="1"/>
            </a:lvl1pPr>
            <a:lvl2pPr marL="432465" indent="0">
              <a:buNone/>
              <a:defRPr sz="1900" b="1"/>
            </a:lvl2pPr>
            <a:lvl3pPr marL="864931" indent="0">
              <a:buNone/>
              <a:defRPr sz="1700" b="1"/>
            </a:lvl3pPr>
            <a:lvl4pPr marL="1297396" indent="0">
              <a:buNone/>
              <a:defRPr sz="1500" b="1"/>
            </a:lvl4pPr>
            <a:lvl5pPr marL="1729862" indent="0">
              <a:buNone/>
              <a:defRPr sz="1500" b="1"/>
            </a:lvl5pPr>
            <a:lvl6pPr marL="2162327" indent="0">
              <a:buNone/>
              <a:defRPr sz="1500" b="1"/>
            </a:lvl6pPr>
            <a:lvl7pPr marL="2594793" indent="0">
              <a:buNone/>
              <a:defRPr sz="1500" b="1"/>
            </a:lvl7pPr>
            <a:lvl8pPr marL="3027258" indent="0">
              <a:buNone/>
              <a:defRPr sz="1500" b="1"/>
            </a:lvl8pPr>
            <a:lvl9pPr marL="3459724"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4572" y="2174380"/>
            <a:ext cx="4042833" cy="3951386"/>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defRPr/>
            </a:lvl1pPr>
          </a:lstStyle>
          <a:p>
            <a:pPr>
              <a:defRPr/>
            </a:pPr>
            <a:r>
              <a:rPr lang="en-US" dirty="0">
                <a:solidFill>
                  <a:srgbClr val="000000"/>
                </a:solidFill>
              </a:rPr>
              <a:t>Slide </a:t>
            </a:r>
            <a:fld id="{1FE81635-9651-40F5-80EE-ACF03DE2320E}" type="slidenum">
              <a:rPr lang="en-US">
                <a:solidFill>
                  <a:srgbClr val="000000"/>
                </a:solidFill>
              </a:rPr>
              <a:pPr>
                <a:defRPr/>
              </a:pPr>
              <a:t>‹#›</a:t>
            </a:fld>
            <a:r>
              <a:rPr lang="en-US" dirty="0">
                <a:solidFill>
                  <a:srgbClr val="000000"/>
                </a:solidFill>
              </a:rPr>
              <a:t> of  </a:t>
            </a:r>
          </a:p>
        </p:txBody>
      </p:sp>
      <p:sp>
        <p:nvSpPr>
          <p:cNvPr id="8" name="Date Placeholder 7"/>
          <p:cNvSpPr>
            <a:spLocks noGrp="1"/>
          </p:cNvSpPr>
          <p:nvPr>
            <p:ph type="dt" sz="half" idx="11"/>
          </p:nvPr>
        </p:nvSpPr>
        <p:spPr/>
        <p:txBody>
          <a:bodyPr/>
          <a:lstStyle>
            <a:lvl1pPr>
              <a:defRPr/>
            </a:lvl1pPr>
          </a:lstStyle>
          <a:p>
            <a:pPr>
              <a:defRPr/>
            </a:pPr>
            <a:fld id="{676F37A9-1586-45A3-8500-3F8C75D29A08}" type="datetime1">
              <a:rPr lang="en-US" smtClean="0">
                <a:solidFill>
                  <a:srgbClr val="000000"/>
                </a:solidFill>
              </a:rPr>
              <a:pPr>
                <a:defRPr/>
              </a:pPr>
              <a:t>7/25/2013</a:t>
            </a:fld>
            <a:endParaRPr lang="en-US" dirty="0">
              <a:solidFill>
                <a:srgbClr val="000000"/>
              </a:solidFill>
            </a:endParaRPr>
          </a:p>
        </p:txBody>
      </p:sp>
      <p:sp>
        <p:nvSpPr>
          <p:cNvPr id="9" name="Footer Placeholder 8"/>
          <p:cNvSpPr>
            <a:spLocks noGrp="1"/>
          </p:cNvSpPr>
          <p:nvPr>
            <p:ph type="ftr" sz="quarter" idx="12"/>
          </p:nvPr>
        </p:nvSpPr>
        <p:spPr/>
        <p:txBody>
          <a:bodyPr/>
          <a:lstStyle>
            <a:lvl1pPr>
              <a:defRPr/>
            </a:lvl1pPr>
          </a:lstStyle>
          <a:p>
            <a:pPr>
              <a:defRPr/>
            </a:pPr>
            <a:r>
              <a:rPr lang="en-US" dirty="0">
                <a:solidFill>
                  <a:srgbClr val="000000"/>
                </a:solidFill>
              </a:rPr>
              <a:t>UNCLASSIFIED</a:t>
            </a:r>
          </a:p>
        </p:txBody>
      </p:sp>
    </p:spTree>
    <p:extLst>
      <p:ext uri="{BB962C8B-B14F-4D97-AF65-F5344CB8AC3E}">
        <p14:creationId xmlns:p14="http://schemas.microsoft.com/office/powerpoint/2010/main" val="2533464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a:defRPr/>
            </a:lvl1pPr>
          </a:lstStyle>
          <a:p>
            <a:pPr>
              <a:defRPr/>
            </a:pPr>
            <a:r>
              <a:rPr lang="en-US" dirty="0">
                <a:solidFill>
                  <a:srgbClr val="000000"/>
                </a:solidFill>
              </a:rPr>
              <a:t>Slide </a:t>
            </a:r>
            <a:fld id="{EC3B80DC-C92C-46C3-98D3-FE358577E846}" type="slidenum">
              <a:rPr lang="en-US">
                <a:solidFill>
                  <a:srgbClr val="000000"/>
                </a:solidFill>
              </a:rPr>
              <a:pPr>
                <a:defRPr/>
              </a:pPr>
              <a:t>‹#›</a:t>
            </a:fld>
            <a:r>
              <a:rPr lang="en-US" dirty="0">
                <a:solidFill>
                  <a:srgbClr val="000000"/>
                </a:solidFill>
              </a:rPr>
              <a:t> of  </a:t>
            </a:r>
          </a:p>
        </p:txBody>
      </p:sp>
      <p:sp>
        <p:nvSpPr>
          <p:cNvPr id="4" name="Date Placeholder 3"/>
          <p:cNvSpPr>
            <a:spLocks noGrp="1"/>
          </p:cNvSpPr>
          <p:nvPr>
            <p:ph type="dt" sz="half" idx="11"/>
          </p:nvPr>
        </p:nvSpPr>
        <p:spPr/>
        <p:txBody>
          <a:bodyPr/>
          <a:lstStyle>
            <a:lvl1pPr>
              <a:defRPr/>
            </a:lvl1pPr>
          </a:lstStyle>
          <a:p>
            <a:pPr>
              <a:defRPr/>
            </a:pPr>
            <a:fld id="{7BCE2628-4F51-4936-9183-D6FCBF12A388}" type="datetime1">
              <a:rPr lang="en-US" smtClean="0">
                <a:solidFill>
                  <a:srgbClr val="000000"/>
                </a:solidFill>
              </a:rPr>
              <a:pPr>
                <a:defRPr/>
              </a:pPr>
              <a:t>7/25/2013</a:t>
            </a:fld>
            <a:endParaRPr lang="en-US" dirty="0">
              <a:solidFill>
                <a:srgbClr val="000000"/>
              </a:solidFill>
            </a:endParaRPr>
          </a:p>
        </p:txBody>
      </p:sp>
      <p:sp>
        <p:nvSpPr>
          <p:cNvPr id="5" name="Footer Placeholder 4"/>
          <p:cNvSpPr>
            <a:spLocks noGrp="1"/>
          </p:cNvSpPr>
          <p:nvPr>
            <p:ph type="ftr" sz="quarter" idx="12"/>
          </p:nvPr>
        </p:nvSpPr>
        <p:spPr/>
        <p:txBody>
          <a:bodyPr/>
          <a:lstStyle>
            <a:lvl1pPr>
              <a:defRPr/>
            </a:lvl1pPr>
          </a:lstStyle>
          <a:p>
            <a:pPr>
              <a:defRPr/>
            </a:pPr>
            <a:r>
              <a:rPr lang="en-US" dirty="0">
                <a:solidFill>
                  <a:srgbClr val="000000"/>
                </a:solidFill>
              </a:rPr>
              <a:t>UNCLASSIFIED</a:t>
            </a:r>
          </a:p>
        </p:txBody>
      </p:sp>
    </p:spTree>
    <p:extLst>
      <p:ext uri="{BB962C8B-B14F-4D97-AF65-F5344CB8AC3E}">
        <p14:creationId xmlns:p14="http://schemas.microsoft.com/office/powerpoint/2010/main" val="451403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r>
              <a:rPr lang="en-US" dirty="0">
                <a:solidFill>
                  <a:srgbClr val="000000"/>
                </a:solidFill>
              </a:rPr>
              <a:t>Slide </a:t>
            </a:r>
            <a:fld id="{F6BCC0BE-84A8-4078-9F0E-B5672953E4FB}" type="slidenum">
              <a:rPr lang="en-US">
                <a:solidFill>
                  <a:srgbClr val="000000"/>
                </a:solidFill>
              </a:rPr>
              <a:pPr>
                <a:defRPr/>
              </a:pPr>
              <a:t>‹#›</a:t>
            </a:fld>
            <a:r>
              <a:rPr lang="en-US" dirty="0">
                <a:solidFill>
                  <a:srgbClr val="000000"/>
                </a:solidFill>
              </a:rPr>
              <a:t> of  </a:t>
            </a:r>
          </a:p>
        </p:txBody>
      </p:sp>
      <p:sp>
        <p:nvSpPr>
          <p:cNvPr id="3" name="Date Placeholder 2"/>
          <p:cNvSpPr>
            <a:spLocks noGrp="1"/>
          </p:cNvSpPr>
          <p:nvPr>
            <p:ph type="dt" sz="half" idx="11"/>
          </p:nvPr>
        </p:nvSpPr>
        <p:spPr/>
        <p:txBody>
          <a:bodyPr/>
          <a:lstStyle>
            <a:lvl1pPr>
              <a:defRPr/>
            </a:lvl1pPr>
          </a:lstStyle>
          <a:p>
            <a:pPr>
              <a:defRPr/>
            </a:pPr>
            <a:fld id="{D2C29E9D-0ECF-4E08-9D12-F8580442169B}" type="datetime1">
              <a:rPr lang="en-US" smtClean="0">
                <a:solidFill>
                  <a:srgbClr val="000000"/>
                </a:solidFill>
              </a:rPr>
              <a:pPr>
                <a:defRPr/>
              </a:pPr>
              <a:t>7/25/2013</a:t>
            </a:fld>
            <a:endParaRPr lang="en-US" dirty="0">
              <a:solidFill>
                <a:srgbClr val="000000"/>
              </a:solidFill>
            </a:endParaRPr>
          </a:p>
        </p:txBody>
      </p:sp>
      <p:sp>
        <p:nvSpPr>
          <p:cNvPr id="4" name="Footer Placeholder 3"/>
          <p:cNvSpPr>
            <a:spLocks noGrp="1"/>
          </p:cNvSpPr>
          <p:nvPr>
            <p:ph type="ftr" sz="quarter" idx="12"/>
          </p:nvPr>
        </p:nvSpPr>
        <p:spPr/>
        <p:txBody>
          <a:bodyPr/>
          <a:lstStyle>
            <a:lvl1pPr>
              <a:defRPr/>
            </a:lvl1pPr>
          </a:lstStyle>
          <a:p>
            <a:pPr>
              <a:defRPr/>
            </a:pPr>
            <a:r>
              <a:rPr lang="en-US" dirty="0">
                <a:solidFill>
                  <a:srgbClr val="000000"/>
                </a:solidFill>
              </a:rPr>
              <a:t>UNCLASSIFIED</a:t>
            </a:r>
          </a:p>
        </p:txBody>
      </p:sp>
    </p:spTree>
    <p:extLst>
      <p:ext uri="{BB962C8B-B14F-4D97-AF65-F5344CB8AC3E}">
        <p14:creationId xmlns:p14="http://schemas.microsoft.com/office/powerpoint/2010/main" val="2738983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596" y="272357"/>
            <a:ext cx="3008690" cy="1162347"/>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3575655" y="272356"/>
            <a:ext cx="5111750" cy="5853410"/>
          </a:xfrm>
        </p:spPr>
        <p:txBody>
          <a:bodyPr/>
          <a:lstStyle>
            <a:lvl1pPr>
              <a:defRPr sz="3000"/>
            </a:lvl1pPr>
            <a:lvl2pPr>
              <a:defRPr sz="26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596" y="1434703"/>
            <a:ext cx="3008690" cy="4691063"/>
          </a:xfrm>
        </p:spPr>
        <p:txBody>
          <a:bodyPr/>
          <a:lstStyle>
            <a:lvl1pPr marL="0" indent="0">
              <a:buNone/>
              <a:defRPr sz="1300"/>
            </a:lvl1pPr>
            <a:lvl2pPr marL="432465" indent="0">
              <a:buNone/>
              <a:defRPr sz="1100"/>
            </a:lvl2pPr>
            <a:lvl3pPr marL="864931" indent="0">
              <a:buNone/>
              <a:defRPr sz="900"/>
            </a:lvl3pPr>
            <a:lvl4pPr marL="1297396" indent="0">
              <a:buNone/>
              <a:defRPr sz="900"/>
            </a:lvl4pPr>
            <a:lvl5pPr marL="1729862" indent="0">
              <a:buNone/>
              <a:defRPr sz="900"/>
            </a:lvl5pPr>
            <a:lvl6pPr marL="2162327" indent="0">
              <a:buNone/>
              <a:defRPr sz="900"/>
            </a:lvl6pPr>
            <a:lvl7pPr marL="2594793" indent="0">
              <a:buNone/>
              <a:defRPr sz="900"/>
            </a:lvl7pPr>
            <a:lvl8pPr marL="3027258" indent="0">
              <a:buNone/>
              <a:defRPr sz="900"/>
            </a:lvl8pPr>
            <a:lvl9pPr marL="3459724"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r>
              <a:rPr lang="en-US" dirty="0">
                <a:solidFill>
                  <a:srgbClr val="000000"/>
                </a:solidFill>
              </a:rPr>
              <a:t>Slide </a:t>
            </a:r>
            <a:fld id="{6040B41C-5D1A-4481-8EC1-9AD16E19DD53}" type="slidenum">
              <a:rPr lang="en-US">
                <a:solidFill>
                  <a:srgbClr val="000000"/>
                </a:solidFill>
              </a:rPr>
              <a:pPr>
                <a:defRPr/>
              </a:pPr>
              <a:t>‹#›</a:t>
            </a:fld>
            <a:r>
              <a:rPr lang="en-US" dirty="0">
                <a:solidFill>
                  <a:srgbClr val="000000"/>
                </a:solidFill>
              </a:rPr>
              <a:t> of  </a:t>
            </a:r>
          </a:p>
        </p:txBody>
      </p:sp>
      <p:sp>
        <p:nvSpPr>
          <p:cNvPr id="6" name="Date Placeholder 5"/>
          <p:cNvSpPr>
            <a:spLocks noGrp="1"/>
          </p:cNvSpPr>
          <p:nvPr>
            <p:ph type="dt" sz="half" idx="11"/>
          </p:nvPr>
        </p:nvSpPr>
        <p:spPr/>
        <p:txBody>
          <a:bodyPr/>
          <a:lstStyle>
            <a:lvl1pPr>
              <a:defRPr/>
            </a:lvl1pPr>
          </a:lstStyle>
          <a:p>
            <a:pPr>
              <a:defRPr/>
            </a:pPr>
            <a:fld id="{20B6D9EB-B41C-46DF-B0F1-2AE6D2533BB9}" type="datetime1">
              <a:rPr lang="en-US" smtClean="0">
                <a:solidFill>
                  <a:srgbClr val="000000"/>
                </a:solidFill>
              </a:rPr>
              <a:pPr>
                <a:defRPr/>
              </a:pPr>
              <a:t>7/25/2013</a:t>
            </a:fld>
            <a:endParaRPr lang="en-US" dirty="0">
              <a:solidFill>
                <a:srgbClr val="000000"/>
              </a:solidFill>
            </a:endParaRPr>
          </a:p>
        </p:txBody>
      </p:sp>
      <p:sp>
        <p:nvSpPr>
          <p:cNvPr id="7" name="Footer Placeholder 6"/>
          <p:cNvSpPr>
            <a:spLocks noGrp="1"/>
          </p:cNvSpPr>
          <p:nvPr>
            <p:ph type="ftr" sz="quarter" idx="12"/>
          </p:nvPr>
        </p:nvSpPr>
        <p:spPr/>
        <p:txBody>
          <a:bodyPr/>
          <a:lstStyle>
            <a:lvl1pPr>
              <a:defRPr/>
            </a:lvl1pPr>
          </a:lstStyle>
          <a:p>
            <a:pPr>
              <a:defRPr/>
            </a:pPr>
            <a:r>
              <a:rPr lang="en-US" dirty="0">
                <a:solidFill>
                  <a:srgbClr val="000000"/>
                </a:solidFill>
              </a:rPr>
              <a:t>UNCLASSIFIED</a:t>
            </a:r>
          </a:p>
        </p:txBody>
      </p:sp>
    </p:spTree>
    <p:extLst>
      <p:ext uri="{BB962C8B-B14F-4D97-AF65-F5344CB8AC3E}">
        <p14:creationId xmlns:p14="http://schemas.microsoft.com/office/powerpoint/2010/main" val="3233371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r>
              <a:rPr lang="en-US"/>
              <a:t> </a:t>
            </a:r>
            <a:fld id="{A68EF00F-C5B3-448E-80AE-D608FB660D71}" type="slidenum">
              <a:rPr lang="en-US"/>
              <a:pPr>
                <a:defRPr/>
              </a:pPr>
              <a:t>‹#›</a:t>
            </a:fld>
            <a:r>
              <a:rPr lang="en-US"/>
              <a:t>  </a:t>
            </a:r>
          </a:p>
        </p:txBody>
      </p:sp>
    </p:spTree>
    <p:extLst>
      <p:ext uri="{BB962C8B-B14F-4D97-AF65-F5344CB8AC3E}">
        <p14:creationId xmlns:p14="http://schemas.microsoft.com/office/powerpoint/2010/main" val="27179027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8" y="4801195"/>
            <a:ext cx="5486702" cy="565547"/>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1791608" y="613172"/>
            <a:ext cx="5486702" cy="4115098"/>
          </a:xfrm>
        </p:spPr>
        <p:txBody>
          <a:bodyPr/>
          <a:lstStyle>
            <a:lvl1pPr marL="0" indent="0">
              <a:buNone/>
              <a:defRPr sz="3000"/>
            </a:lvl1pPr>
            <a:lvl2pPr marL="432465" indent="0">
              <a:buNone/>
              <a:defRPr sz="2600"/>
            </a:lvl2pPr>
            <a:lvl3pPr marL="864931" indent="0">
              <a:buNone/>
              <a:defRPr sz="2300"/>
            </a:lvl3pPr>
            <a:lvl4pPr marL="1297396" indent="0">
              <a:buNone/>
              <a:defRPr sz="1900"/>
            </a:lvl4pPr>
            <a:lvl5pPr marL="1729862" indent="0">
              <a:buNone/>
              <a:defRPr sz="1900"/>
            </a:lvl5pPr>
            <a:lvl6pPr marL="2162327" indent="0">
              <a:buNone/>
              <a:defRPr sz="1900"/>
            </a:lvl6pPr>
            <a:lvl7pPr marL="2594793" indent="0">
              <a:buNone/>
              <a:defRPr sz="1900"/>
            </a:lvl7pPr>
            <a:lvl8pPr marL="3027258" indent="0">
              <a:buNone/>
              <a:defRPr sz="1900"/>
            </a:lvl8pPr>
            <a:lvl9pPr marL="3459724" indent="0">
              <a:buNone/>
              <a:defRPr sz="19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1608" y="5366742"/>
            <a:ext cx="5486702" cy="805161"/>
          </a:xfrm>
        </p:spPr>
        <p:txBody>
          <a:bodyPr/>
          <a:lstStyle>
            <a:lvl1pPr marL="0" indent="0">
              <a:buNone/>
              <a:defRPr sz="1300"/>
            </a:lvl1pPr>
            <a:lvl2pPr marL="432465" indent="0">
              <a:buNone/>
              <a:defRPr sz="1100"/>
            </a:lvl2pPr>
            <a:lvl3pPr marL="864931" indent="0">
              <a:buNone/>
              <a:defRPr sz="900"/>
            </a:lvl3pPr>
            <a:lvl4pPr marL="1297396" indent="0">
              <a:buNone/>
              <a:defRPr sz="900"/>
            </a:lvl4pPr>
            <a:lvl5pPr marL="1729862" indent="0">
              <a:buNone/>
              <a:defRPr sz="900"/>
            </a:lvl5pPr>
            <a:lvl6pPr marL="2162327" indent="0">
              <a:buNone/>
              <a:defRPr sz="900"/>
            </a:lvl6pPr>
            <a:lvl7pPr marL="2594793" indent="0">
              <a:buNone/>
              <a:defRPr sz="900"/>
            </a:lvl7pPr>
            <a:lvl8pPr marL="3027258" indent="0">
              <a:buNone/>
              <a:defRPr sz="900"/>
            </a:lvl8pPr>
            <a:lvl9pPr marL="3459724"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r>
              <a:rPr lang="en-US" dirty="0">
                <a:solidFill>
                  <a:srgbClr val="000000"/>
                </a:solidFill>
              </a:rPr>
              <a:t>Slide </a:t>
            </a:r>
            <a:fld id="{78C47770-9215-4150-BE0C-05159D6FF5EA}" type="slidenum">
              <a:rPr lang="en-US">
                <a:solidFill>
                  <a:srgbClr val="000000"/>
                </a:solidFill>
              </a:rPr>
              <a:pPr>
                <a:defRPr/>
              </a:pPr>
              <a:t>‹#›</a:t>
            </a:fld>
            <a:r>
              <a:rPr lang="en-US" dirty="0">
                <a:solidFill>
                  <a:srgbClr val="000000"/>
                </a:solidFill>
              </a:rPr>
              <a:t> of  </a:t>
            </a:r>
          </a:p>
        </p:txBody>
      </p:sp>
      <p:sp>
        <p:nvSpPr>
          <p:cNvPr id="6" name="Date Placeholder 5"/>
          <p:cNvSpPr>
            <a:spLocks noGrp="1"/>
          </p:cNvSpPr>
          <p:nvPr>
            <p:ph type="dt" sz="half" idx="11"/>
          </p:nvPr>
        </p:nvSpPr>
        <p:spPr/>
        <p:txBody>
          <a:bodyPr/>
          <a:lstStyle>
            <a:lvl1pPr>
              <a:defRPr/>
            </a:lvl1pPr>
          </a:lstStyle>
          <a:p>
            <a:pPr>
              <a:defRPr/>
            </a:pPr>
            <a:fld id="{6AA55D94-F8DD-4128-AC3E-80AFE6242CC8}" type="datetime1">
              <a:rPr lang="en-US" smtClean="0">
                <a:solidFill>
                  <a:srgbClr val="000000"/>
                </a:solidFill>
              </a:rPr>
              <a:pPr>
                <a:defRPr/>
              </a:pPr>
              <a:t>7/25/2013</a:t>
            </a:fld>
            <a:endParaRPr lang="en-US" dirty="0">
              <a:solidFill>
                <a:srgbClr val="000000"/>
              </a:solidFill>
            </a:endParaRPr>
          </a:p>
        </p:txBody>
      </p:sp>
      <p:sp>
        <p:nvSpPr>
          <p:cNvPr id="7" name="Footer Placeholder 6"/>
          <p:cNvSpPr>
            <a:spLocks noGrp="1"/>
          </p:cNvSpPr>
          <p:nvPr>
            <p:ph type="ftr" sz="quarter" idx="12"/>
          </p:nvPr>
        </p:nvSpPr>
        <p:spPr/>
        <p:txBody>
          <a:bodyPr/>
          <a:lstStyle>
            <a:lvl1pPr>
              <a:defRPr/>
            </a:lvl1pPr>
          </a:lstStyle>
          <a:p>
            <a:pPr>
              <a:defRPr/>
            </a:pPr>
            <a:r>
              <a:rPr lang="en-US" dirty="0">
                <a:solidFill>
                  <a:srgbClr val="000000"/>
                </a:solidFill>
              </a:rPr>
              <a:t>UNCLASSIFIED</a:t>
            </a:r>
          </a:p>
        </p:txBody>
      </p:sp>
    </p:spTree>
    <p:extLst>
      <p:ext uri="{BB962C8B-B14F-4D97-AF65-F5344CB8AC3E}">
        <p14:creationId xmlns:p14="http://schemas.microsoft.com/office/powerpoint/2010/main" val="1325134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pPr>
              <a:defRPr/>
            </a:pPr>
            <a:r>
              <a:rPr lang="en-US" dirty="0">
                <a:solidFill>
                  <a:srgbClr val="000000"/>
                </a:solidFill>
              </a:rPr>
              <a:t>Slide </a:t>
            </a:r>
            <a:fld id="{6E3E23C9-C836-4069-8EBA-0F998F8B8E27}" type="slidenum">
              <a:rPr lang="en-US">
                <a:solidFill>
                  <a:srgbClr val="000000"/>
                </a:solidFill>
              </a:rPr>
              <a:pPr>
                <a:defRPr/>
              </a:pPr>
              <a:t>‹#›</a:t>
            </a:fld>
            <a:r>
              <a:rPr lang="en-US" dirty="0">
                <a:solidFill>
                  <a:srgbClr val="000000"/>
                </a:solidFill>
              </a:rPr>
              <a:t> of  </a:t>
            </a:r>
          </a:p>
        </p:txBody>
      </p:sp>
      <p:sp>
        <p:nvSpPr>
          <p:cNvPr id="5" name="Date Placeholder 4"/>
          <p:cNvSpPr>
            <a:spLocks noGrp="1"/>
          </p:cNvSpPr>
          <p:nvPr>
            <p:ph type="dt" sz="half" idx="11"/>
          </p:nvPr>
        </p:nvSpPr>
        <p:spPr/>
        <p:txBody>
          <a:bodyPr/>
          <a:lstStyle>
            <a:lvl1pPr>
              <a:defRPr/>
            </a:lvl1pPr>
          </a:lstStyle>
          <a:p>
            <a:pPr>
              <a:defRPr/>
            </a:pPr>
            <a:fld id="{D403EB9F-852C-41C6-81AB-34A5101F3C3E}" type="datetime1">
              <a:rPr lang="en-US" smtClean="0">
                <a:solidFill>
                  <a:srgbClr val="000000"/>
                </a:solidFill>
              </a:rPr>
              <a:pPr>
                <a:defRPr/>
              </a:pPr>
              <a:t>7/25/2013</a:t>
            </a:fld>
            <a:endParaRPr lang="en-US" dirty="0">
              <a:solidFill>
                <a:srgbClr val="000000"/>
              </a:solidFill>
            </a:endParaRPr>
          </a:p>
        </p:txBody>
      </p:sp>
      <p:sp>
        <p:nvSpPr>
          <p:cNvPr id="6" name="Footer Placeholder 5"/>
          <p:cNvSpPr>
            <a:spLocks noGrp="1"/>
          </p:cNvSpPr>
          <p:nvPr>
            <p:ph type="ftr" sz="quarter" idx="12"/>
          </p:nvPr>
        </p:nvSpPr>
        <p:spPr/>
        <p:txBody>
          <a:bodyPr/>
          <a:lstStyle>
            <a:lvl1pPr>
              <a:defRPr/>
            </a:lvl1pPr>
          </a:lstStyle>
          <a:p>
            <a:pPr>
              <a:defRPr/>
            </a:pPr>
            <a:r>
              <a:rPr lang="en-US" dirty="0">
                <a:solidFill>
                  <a:srgbClr val="000000"/>
                </a:solidFill>
              </a:rPr>
              <a:t>UNCLASSIFIED</a:t>
            </a:r>
          </a:p>
        </p:txBody>
      </p:sp>
    </p:spTree>
    <p:extLst>
      <p:ext uri="{BB962C8B-B14F-4D97-AF65-F5344CB8AC3E}">
        <p14:creationId xmlns:p14="http://schemas.microsoft.com/office/powerpoint/2010/main" val="3311454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703" y="598290"/>
            <a:ext cx="2057702" cy="549771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6596" y="598290"/>
            <a:ext cx="6027965" cy="549771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pPr>
              <a:defRPr/>
            </a:pPr>
            <a:r>
              <a:rPr lang="en-US" dirty="0">
                <a:solidFill>
                  <a:srgbClr val="000000"/>
                </a:solidFill>
              </a:rPr>
              <a:t>Slide </a:t>
            </a:r>
            <a:fld id="{E18676F2-0B9A-4953-B149-5650D1A0055C}" type="slidenum">
              <a:rPr lang="en-US">
                <a:solidFill>
                  <a:srgbClr val="000000"/>
                </a:solidFill>
              </a:rPr>
              <a:pPr>
                <a:defRPr/>
              </a:pPr>
              <a:t>‹#›</a:t>
            </a:fld>
            <a:r>
              <a:rPr lang="en-US" dirty="0">
                <a:solidFill>
                  <a:srgbClr val="000000"/>
                </a:solidFill>
              </a:rPr>
              <a:t> of  </a:t>
            </a:r>
          </a:p>
        </p:txBody>
      </p:sp>
      <p:sp>
        <p:nvSpPr>
          <p:cNvPr id="5" name="Date Placeholder 4"/>
          <p:cNvSpPr>
            <a:spLocks noGrp="1"/>
          </p:cNvSpPr>
          <p:nvPr>
            <p:ph type="dt" sz="half" idx="11"/>
          </p:nvPr>
        </p:nvSpPr>
        <p:spPr/>
        <p:txBody>
          <a:bodyPr/>
          <a:lstStyle>
            <a:lvl1pPr>
              <a:defRPr/>
            </a:lvl1pPr>
          </a:lstStyle>
          <a:p>
            <a:pPr>
              <a:defRPr/>
            </a:pPr>
            <a:fld id="{5A554837-E97B-419C-8131-9B7A7D34E806}" type="datetime1">
              <a:rPr lang="en-US" smtClean="0">
                <a:solidFill>
                  <a:srgbClr val="000000"/>
                </a:solidFill>
              </a:rPr>
              <a:pPr>
                <a:defRPr/>
              </a:pPr>
              <a:t>7/25/2013</a:t>
            </a:fld>
            <a:endParaRPr lang="en-US" dirty="0">
              <a:solidFill>
                <a:srgbClr val="000000"/>
              </a:solidFill>
            </a:endParaRPr>
          </a:p>
        </p:txBody>
      </p:sp>
      <p:sp>
        <p:nvSpPr>
          <p:cNvPr id="6" name="Footer Placeholder 5"/>
          <p:cNvSpPr>
            <a:spLocks noGrp="1"/>
          </p:cNvSpPr>
          <p:nvPr>
            <p:ph type="ftr" sz="quarter" idx="12"/>
          </p:nvPr>
        </p:nvSpPr>
        <p:spPr/>
        <p:txBody>
          <a:bodyPr/>
          <a:lstStyle>
            <a:lvl1pPr>
              <a:defRPr/>
            </a:lvl1pPr>
          </a:lstStyle>
          <a:p>
            <a:pPr>
              <a:defRPr/>
            </a:pPr>
            <a:r>
              <a:rPr lang="en-US" dirty="0">
                <a:solidFill>
                  <a:srgbClr val="000000"/>
                </a:solidFill>
              </a:rPr>
              <a:t>UNCLASSIFIED</a:t>
            </a:r>
          </a:p>
        </p:txBody>
      </p:sp>
    </p:spTree>
    <p:extLst>
      <p:ext uri="{BB962C8B-B14F-4D97-AF65-F5344CB8AC3E}">
        <p14:creationId xmlns:p14="http://schemas.microsoft.com/office/powerpoint/2010/main" val="1685932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fld id="{365EDEC9-A40F-4CC6-B780-1F27996C8D19}" type="datetime1">
              <a:rPr lang="en-US" smtClean="0">
                <a:solidFill>
                  <a:srgbClr val="000000"/>
                </a:solidFill>
              </a:rPr>
              <a:pPr>
                <a:defRPr/>
              </a:pPr>
              <a:t>7/25/2013</a:t>
            </a:fld>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dirty="0">
                <a:solidFill>
                  <a:srgbClr val="000000"/>
                </a:solidFill>
              </a:rPr>
              <a:t>UNCLASSIFIED</a:t>
            </a:r>
          </a:p>
        </p:txBody>
      </p:sp>
      <p:sp>
        <p:nvSpPr>
          <p:cNvPr id="6" name="Rectangle 6"/>
          <p:cNvSpPr>
            <a:spLocks noGrp="1" noChangeArrowheads="1"/>
          </p:cNvSpPr>
          <p:nvPr>
            <p:ph type="sldNum" sz="quarter" idx="12"/>
          </p:nvPr>
        </p:nvSpPr>
        <p:spPr/>
        <p:txBody>
          <a:bodyPr/>
          <a:lstStyle>
            <a:lvl1pPr>
              <a:defRPr/>
            </a:lvl1pPr>
          </a:lstStyle>
          <a:p>
            <a:pPr>
              <a:defRPr/>
            </a:pPr>
            <a:fld id="{005C5CAB-DFFF-4F7C-9C9B-CD10D7F63F3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80535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5" descr="Army Medicine PowerPoint Cover Footer.png"/>
          <p:cNvPicPr>
            <a:picLocks noChangeAspect="1"/>
          </p:cNvPicPr>
          <p:nvPr userDrawn="1"/>
        </p:nvPicPr>
        <p:blipFill>
          <a:blip r:embed="rId2" cstate="print"/>
          <a:srcRect/>
          <a:stretch>
            <a:fillRect/>
          </a:stretch>
        </p:blipFill>
        <p:spPr bwMode="auto">
          <a:xfrm>
            <a:off x="0" y="4868863"/>
            <a:ext cx="9144000" cy="1989137"/>
          </a:xfrm>
          <a:prstGeom prst="rect">
            <a:avLst/>
          </a:prstGeom>
          <a:noFill/>
          <a:ln w="9525">
            <a:noFill/>
            <a:miter lim="800000"/>
            <a:headEnd/>
            <a:tailEnd/>
          </a:ln>
        </p:spPr>
      </p:pic>
    </p:spTree>
    <p:extLst>
      <p:ext uri="{BB962C8B-B14F-4D97-AF65-F5344CB8AC3E}">
        <p14:creationId xmlns:p14="http://schemas.microsoft.com/office/powerpoint/2010/main" val="11175499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482239-EC81-416B-94C5-4B006688CB88}" type="datetimeFigureOut">
              <a:rPr lang="en-US" smtClean="0">
                <a:solidFill>
                  <a:prstClr val="black">
                    <a:tint val="75000"/>
                  </a:prstClr>
                </a:solidFill>
              </a:rPr>
              <a:pPr/>
              <a:t>7/25/2013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56959A-E906-4777-B8B3-3D4884E95A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54615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482239-EC81-416B-94C5-4B006688CB88}" type="datetimeFigureOut">
              <a:rPr lang="en-US" smtClean="0">
                <a:solidFill>
                  <a:prstClr val="black">
                    <a:tint val="75000"/>
                  </a:prstClr>
                </a:solidFill>
              </a:rPr>
              <a:pPr/>
              <a:t>7/25/2013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56959A-E906-4777-B8B3-3D4884E95A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22831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482239-EC81-416B-94C5-4B006688CB88}" type="datetimeFigureOut">
              <a:rPr lang="en-US" smtClean="0">
                <a:solidFill>
                  <a:prstClr val="black">
                    <a:tint val="75000"/>
                  </a:prstClr>
                </a:solidFill>
              </a:rPr>
              <a:pPr/>
              <a:t>7/25/2013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56959A-E906-4777-B8B3-3D4884E95A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7990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482239-EC81-416B-94C5-4B006688CB88}" type="datetimeFigureOut">
              <a:rPr lang="en-US" smtClean="0">
                <a:solidFill>
                  <a:prstClr val="black">
                    <a:tint val="75000"/>
                  </a:prstClr>
                </a:solidFill>
              </a:rPr>
              <a:pPr/>
              <a:t>7/25/2013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56959A-E906-4777-B8B3-3D4884E95A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6998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482239-EC81-416B-94C5-4B006688CB88}" type="datetimeFigureOut">
              <a:rPr lang="en-US" smtClean="0">
                <a:solidFill>
                  <a:prstClr val="black">
                    <a:tint val="75000"/>
                  </a:prstClr>
                </a:solidFill>
              </a:rPr>
              <a:pPr/>
              <a:t>7/25/2013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F56959A-E906-4777-B8B3-3D4884E95A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0888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r>
              <a:rPr lang="en-US"/>
              <a:t> </a:t>
            </a:r>
            <a:fld id="{0706414E-8A22-4021-B78C-934D820C3F91}" type="slidenum">
              <a:rPr lang="en-US"/>
              <a:pPr>
                <a:defRPr/>
              </a:pPr>
              <a:t>‹#›</a:t>
            </a:fld>
            <a:r>
              <a:rPr lang="en-US"/>
              <a:t>  </a:t>
            </a:r>
          </a:p>
        </p:txBody>
      </p:sp>
    </p:spTree>
    <p:extLst>
      <p:ext uri="{BB962C8B-B14F-4D97-AF65-F5344CB8AC3E}">
        <p14:creationId xmlns:p14="http://schemas.microsoft.com/office/powerpoint/2010/main" val="713234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482239-EC81-416B-94C5-4B006688CB88}" type="datetimeFigureOut">
              <a:rPr lang="en-US" smtClean="0">
                <a:solidFill>
                  <a:prstClr val="black">
                    <a:tint val="75000"/>
                  </a:prstClr>
                </a:solidFill>
              </a:rPr>
              <a:pPr/>
              <a:t>7/25/2013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F56959A-E906-4777-B8B3-3D4884E95A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3613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482239-EC81-416B-94C5-4B006688CB88}" type="datetimeFigureOut">
              <a:rPr lang="en-US" smtClean="0">
                <a:solidFill>
                  <a:prstClr val="black">
                    <a:tint val="75000"/>
                  </a:prstClr>
                </a:solidFill>
              </a:rPr>
              <a:pPr/>
              <a:t>7/25/2013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56959A-E906-4777-B8B3-3D4884E95A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45950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482239-EC81-416B-94C5-4B006688CB88}" type="datetimeFigureOut">
              <a:rPr lang="en-US" smtClean="0">
                <a:solidFill>
                  <a:prstClr val="black">
                    <a:tint val="75000"/>
                  </a:prstClr>
                </a:solidFill>
              </a:rPr>
              <a:pPr/>
              <a:t>7/25/2013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56959A-E906-4777-B8B3-3D4884E95A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92709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482239-EC81-416B-94C5-4B006688CB88}" type="datetimeFigureOut">
              <a:rPr lang="en-US" smtClean="0">
                <a:solidFill>
                  <a:prstClr val="black">
                    <a:tint val="75000"/>
                  </a:prstClr>
                </a:solidFill>
              </a:rPr>
              <a:pPr/>
              <a:t>7/25/2013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F56959A-E906-4777-B8B3-3D4884E95A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0501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482239-EC81-416B-94C5-4B006688CB88}" type="datetimeFigureOut">
              <a:rPr lang="en-US" smtClean="0">
                <a:solidFill>
                  <a:prstClr val="black">
                    <a:tint val="75000"/>
                  </a:prstClr>
                </a:solidFill>
              </a:rPr>
              <a:pPr/>
              <a:t>7/25/2013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56959A-E906-4777-B8B3-3D4884E95A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17824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482239-EC81-416B-94C5-4B006688CB88}" type="datetimeFigureOut">
              <a:rPr lang="en-US" smtClean="0">
                <a:solidFill>
                  <a:prstClr val="black">
                    <a:tint val="75000"/>
                  </a:prstClr>
                </a:solidFill>
              </a:rPr>
              <a:pPr/>
              <a:t>7/25/2013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F56959A-E906-4777-B8B3-3D4884E95A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3093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219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14"/>
          <p:cNvSpPr>
            <a:spLocks noGrp="1" noChangeArrowheads="1"/>
          </p:cNvSpPr>
          <p:nvPr>
            <p:ph type="sldNum" sz="quarter" idx="10"/>
          </p:nvPr>
        </p:nvSpPr>
        <p:spPr>
          <a:ln/>
        </p:spPr>
        <p:txBody>
          <a:bodyPr/>
          <a:lstStyle>
            <a:lvl1pPr>
              <a:defRPr/>
            </a:lvl1pPr>
          </a:lstStyle>
          <a:p>
            <a:pPr>
              <a:defRPr/>
            </a:pPr>
            <a:fld id="{58BA9047-588C-4389-B3C1-BD0945CF7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522178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2192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14"/>
          <p:cNvSpPr>
            <a:spLocks noGrp="1" noChangeArrowheads="1"/>
          </p:cNvSpPr>
          <p:nvPr>
            <p:ph type="sldNum" sz="quarter" idx="10"/>
          </p:nvPr>
        </p:nvSpPr>
        <p:spPr>
          <a:ln/>
        </p:spPr>
        <p:txBody>
          <a:bodyPr/>
          <a:lstStyle>
            <a:lvl1pPr>
              <a:defRPr/>
            </a:lvl1pPr>
          </a:lstStyle>
          <a:p>
            <a:pPr>
              <a:defRPr/>
            </a:pPr>
            <a:fld id="{377EB992-D0D0-4F8C-A779-521DCD0CDFA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726458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D7A7D5E-8D65-41CA-AAD2-0B40BB2E7DF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53216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86F91D-76A4-44EB-91EA-221CDFC2DEC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1506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020888"/>
            <a:ext cx="3810000" cy="3543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2020888"/>
            <a:ext cx="3810000" cy="3543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pPr>
              <a:defRPr/>
            </a:pPr>
            <a:r>
              <a:rPr lang="en-US"/>
              <a:t> </a:t>
            </a:r>
            <a:fld id="{4626AF8B-356B-48B3-AF3B-00388736D322}" type="slidenum">
              <a:rPr lang="en-US"/>
              <a:pPr>
                <a:defRPr/>
              </a:pPr>
              <a:t>‹#›</a:t>
            </a:fld>
            <a:r>
              <a:rPr lang="en-US"/>
              <a:t>  </a:t>
            </a:r>
          </a:p>
        </p:txBody>
      </p:sp>
    </p:spTree>
    <p:extLst>
      <p:ext uri="{BB962C8B-B14F-4D97-AF65-F5344CB8AC3E}">
        <p14:creationId xmlns:p14="http://schemas.microsoft.com/office/powerpoint/2010/main" val="25906015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ECC12B-9390-42AB-AD56-E29DB4BB20B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65539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96D15A9-036A-4EAE-89ED-FACE9992ED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43510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B7F15AF-3F91-461F-9537-DF19FD9D4F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56976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FB2A0C3-E204-46D7-A8F3-E3F2DB3077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11069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75D56B-C980-44EA-AC37-ED26C1B6782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64790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EF389D7-42A8-4A85-9070-2007EBD7A7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66552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C9EE1B-0BCB-4DBA-BA12-F10423DF32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79569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EB9A73C-6BD1-4185-801A-8126421B3A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57508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5C340A-BCB6-407E-97C1-BEEC609481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95626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219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14"/>
          <p:cNvSpPr>
            <a:spLocks noGrp="1" noChangeArrowheads="1"/>
          </p:cNvSpPr>
          <p:nvPr>
            <p:ph type="sldNum" sz="quarter" idx="10"/>
          </p:nvPr>
        </p:nvSpPr>
        <p:spPr>
          <a:ln/>
        </p:spPr>
        <p:txBody>
          <a:bodyPr/>
          <a:lstStyle>
            <a:lvl1pPr>
              <a:defRPr/>
            </a:lvl1pPr>
          </a:lstStyle>
          <a:p>
            <a:pPr>
              <a:defRPr/>
            </a:pPr>
            <a:fld id="{DE97B12A-0876-4265-A167-C1A140F352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655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a:ln/>
        </p:spPr>
        <p:txBody>
          <a:bodyPr/>
          <a:lstStyle>
            <a:lvl1pPr>
              <a:defRPr/>
            </a:lvl1pPr>
          </a:lstStyle>
          <a:p>
            <a:pPr>
              <a:defRPr/>
            </a:pPr>
            <a:r>
              <a:rPr lang="en-US"/>
              <a:t> </a:t>
            </a:r>
            <a:fld id="{C979F8BA-E429-4D63-821C-85E1F0CFF0D5}" type="slidenum">
              <a:rPr lang="en-US"/>
              <a:pPr>
                <a:defRPr/>
              </a:pPr>
              <a:t>‹#›</a:t>
            </a:fld>
            <a:r>
              <a:rPr lang="en-US"/>
              <a:t>  </a:t>
            </a:r>
          </a:p>
        </p:txBody>
      </p:sp>
    </p:spTree>
    <p:extLst>
      <p:ext uri="{BB962C8B-B14F-4D97-AF65-F5344CB8AC3E}">
        <p14:creationId xmlns:p14="http://schemas.microsoft.com/office/powerpoint/2010/main" val="41029090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2192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14"/>
          <p:cNvSpPr>
            <a:spLocks noGrp="1" noChangeArrowheads="1"/>
          </p:cNvSpPr>
          <p:nvPr>
            <p:ph type="sldNum" sz="quarter" idx="10"/>
          </p:nvPr>
        </p:nvSpPr>
        <p:spPr>
          <a:ln/>
        </p:spPr>
        <p:txBody>
          <a:bodyPr/>
          <a:lstStyle>
            <a:lvl1pPr>
              <a:defRPr/>
            </a:lvl1pPr>
          </a:lstStyle>
          <a:p>
            <a:pPr>
              <a:defRPr/>
            </a:pPr>
            <a:fld id="{BE4D59CA-D568-46F8-B6E2-DB2D1A8FF6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89786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219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4"/>
          <p:cNvSpPr>
            <a:spLocks noGrp="1" noChangeArrowheads="1"/>
          </p:cNvSpPr>
          <p:nvPr>
            <p:ph type="sldNum" sz="quarter" idx="10"/>
          </p:nvPr>
        </p:nvSpPr>
        <p:spPr>
          <a:ln/>
        </p:spPr>
        <p:txBody>
          <a:bodyPr/>
          <a:lstStyle>
            <a:lvl1pPr>
              <a:defRPr/>
            </a:lvl1pPr>
          </a:lstStyle>
          <a:p>
            <a:pPr>
              <a:defRPr/>
            </a:pPr>
            <a:fld id="{A48E4217-0BA5-4D2F-AFCC-06EF40CC29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87675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4"/>
          <p:cNvSpPr>
            <a:spLocks noGrp="1" noChangeArrowheads="1"/>
          </p:cNvSpPr>
          <p:nvPr>
            <p:ph type="sldNum" sz="quarter" idx="10"/>
          </p:nvPr>
        </p:nvSpPr>
        <p:spPr>
          <a:ln/>
        </p:spPr>
        <p:txBody>
          <a:bodyPr/>
          <a:lstStyle>
            <a:lvl1pPr>
              <a:defRPr/>
            </a:lvl1pPr>
          </a:lstStyle>
          <a:p>
            <a:pPr>
              <a:defRPr/>
            </a:pPr>
            <a:fld id="{E8154119-F1ED-4D80-A4E4-6314B44E97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67910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381000"/>
            <a:ext cx="7772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4"/>
          <p:cNvSpPr>
            <a:spLocks noGrp="1" noChangeArrowheads="1"/>
          </p:cNvSpPr>
          <p:nvPr>
            <p:ph type="sldNum" sz="quarter" idx="10"/>
          </p:nvPr>
        </p:nvSpPr>
        <p:spPr>
          <a:ln/>
        </p:spPr>
        <p:txBody>
          <a:bodyPr/>
          <a:lstStyle>
            <a:lvl1pPr>
              <a:defRPr/>
            </a:lvl1pPr>
          </a:lstStyle>
          <a:p>
            <a:pPr>
              <a:defRPr/>
            </a:pPr>
            <a:fld id="{6BE3706B-9CD8-4337-940B-4E339ACD63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86063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219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4"/>
          <p:cNvSpPr>
            <a:spLocks noGrp="1" noChangeArrowheads="1"/>
          </p:cNvSpPr>
          <p:nvPr>
            <p:ph type="sldNum" sz="quarter" idx="10"/>
          </p:nvPr>
        </p:nvSpPr>
        <p:spPr>
          <a:ln/>
        </p:spPr>
        <p:txBody>
          <a:bodyPr/>
          <a:lstStyle>
            <a:lvl1pPr>
              <a:defRPr/>
            </a:lvl1pPr>
          </a:lstStyle>
          <a:p>
            <a:pPr>
              <a:defRPr/>
            </a:pPr>
            <a:fld id="{500B488A-202C-475F-BA42-93FA696062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71686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881063" y="876300"/>
            <a:ext cx="7739062"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2020888"/>
            <a:ext cx="3810000" cy="3543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876800" y="2020888"/>
            <a:ext cx="3810000" cy="3543300"/>
          </a:xfrm>
        </p:spPr>
        <p:txBody>
          <a:bodyPr/>
          <a:lstStyle/>
          <a:p>
            <a:endParaRPr lang="en-US"/>
          </a:p>
        </p:txBody>
      </p:sp>
      <p:sp>
        <p:nvSpPr>
          <p:cNvPr id="5" name="Slide Number Placeholder 4"/>
          <p:cNvSpPr>
            <a:spLocks noGrp="1"/>
          </p:cNvSpPr>
          <p:nvPr>
            <p:ph type="sldNum" sz="quarter" idx="10"/>
          </p:nvPr>
        </p:nvSpPr>
        <p:spPr>
          <a:xfrm>
            <a:off x="8096250" y="6581775"/>
            <a:ext cx="762000" cy="304800"/>
          </a:xfrm>
        </p:spPr>
        <p:txBody>
          <a:bodyPr/>
          <a:lstStyle>
            <a:lvl1pPr>
              <a:defRPr/>
            </a:lvl1pPr>
          </a:lstStyle>
          <a:p>
            <a:r>
              <a:rPr lang="en-US">
                <a:solidFill>
                  <a:srgbClr val="000000"/>
                </a:solidFill>
              </a:rPr>
              <a:t> </a:t>
            </a:r>
            <a:fld id="{A826DE90-702C-46CA-B225-8CCD6EF3A3B8}" type="slidenum">
              <a:rPr lang="en-US">
                <a:solidFill>
                  <a:srgbClr val="000000"/>
                </a:solidFill>
              </a:rPr>
              <a:pPr/>
              <a:t>‹#›</a:t>
            </a:fld>
            <a:r>
              <a:rPr lang="en-US">
                <a:solidFill>
                  <a:srgbClr val="000000"/>
                </a:solidFill>
              </a:rPr>
              <a:t>  </a:t>
            </a:r>
          </a:p>
        </p:txBody>
      </p:sp>
    </p:spTree>
    <p:extLst>
      <p:ext uri="{BB962C8B-B14F-4D97-AF65-F5344CB8AC3E}">
        <p14:creationId xmlns:p14="http://schemas.microsoft.com/office/powerpoint/2010/main" val="31332892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81063" y="876300"/>
            <a:ext cx="7739062" cy="9144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2020888"/>
            <a:ext cx="3810000" cy="3543300"/>
          </a:xfrm>
        </p:spPr>
        <p:txBody>
          <a:bodyPr/>
          <a:lstStyle/>
          <a:p>
            <a:endParaRPr lang="en-US"/>
          </a:p>
        </p:txBody>
      </p:sp>
      <p:sp>
        <p:nvSpPr>
          <p:cNvPr id="4" name="Text Placeholder 3"/>
          <p:cNvSpPr>
            <a:spLocks noGrp="1"/>
          </p:cNvSpPr>
          <p:nvPr>
            <p:ph type="body" sz="half" idx="2"/>
          </p:nvPr>
        </p:nvSpPr>
        <p:spPr>
          <a:xfrm>
            <a:off x="4876800" y="2020888"/>
            <a:ext cx="3810000" cy="3543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8096250" y="6581775"/>
            <a:ext cx="762000" cy="304800"/>
          </a:xfrm>
        </p:spPr>
        <p:txBody>
          <a:bodyPr/>
          <a:lstStyle>
            <a:lvl1pPr>
              <a:defRPr/>
            </a:lvl1pPr>
          </a:lstStyle>
          <a:p>
            <a:r>
              <a:rPr lang="en-US">
                <a:solidFill>
                  <a:srgbClr val="000000"/>
                </a:solidFill>
              </a:rPr>
              <a:t> </a:t>
            </a:r>
            <a:fld id="{433964BA-66F6-46A3-B70B-83F80442F5FD}" type="slidenum">
              <a:rPr lang="en-US">
                <a:solidFill>
                  <a:srgbClr val="000000"/>
                </a:solidFill>
              </a:rPr>
              <a:pPr/>
              <a:t>‹#›</a:t>
            </a:fld>
            <a:r>
              <a:rPr lang="en-US">
                <a:solidFill>
                  <a:srgbClr val="000000"/>
                </a:solidFill>
              </a:rPr>
              <a:t>  </a:t>
            </a:r>
          </a:p>
        </p:txBody>
      </p:sp>
    </p:spTree>
    <p:extLst>
      <p:ext uri="{BB962C8B-B14F-4D97-AF65-F5344CB8AC3E}">
        <p14:creationId xmlns:p14="http://schemas.microsoft.com/office/powerpoint/2010/main" val="7972297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A7AAD4-6E31-1146-B924-D46DA6B99CB5}" type="datetimeFigureOut">
              <a:rPr lang="en-US" smtClean="0">
                <a:solidFill>
                  <a:prstClr val="black">
                    <a:tint val="75000"/>
                  </a:prstClr>
                </a:solidFill>
              </a:rPr>
              <a:pPr/>
              <a:t>7/25/2013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6424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A7AAD4-6E31-1146-B924-D46DA6B99CB5}" type="datetimeFigureOut">
              <a:rPr lang="en-US" smtClean="0">
                <a:solidFill>
                  <a:prstClr val="black">
                    <a:tint val="75000"/>
                  </a:prstClr>
                </a:solidFill>
              </a:rPr>
              <a:pPr/>
              <a:t>7/25/2013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83983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A7AAD4-6E31-1146-B924-D46DA6B99CB5}" type="datetimeFigureOut">
              <a:rPr lang="en-US" smtClean="0">
                <a:solidFill>
                  <a:prstClr val="black">
                    <a:tint val="75000"/>
                  </a:prstClr>
                </a:solidFill>
              </a:rPr>
              <a:pPr/>
              <a:t>7/25/2013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9870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a:ln/>
        </p:spPr>
        <p:txBody>
          <a:bodyPr/>
          <a:lstStyle>
            <a:lvl1pPr>
              <a:defRPr/>
            </a:lvl1pPr>
          </a:lstStyle>
          <a:p>
            <a:pPr>
              <a:defRPr/>
            </a:pPr>
            <a:r>
              <a:rPr lang="en-US"/>
              <a:t> </a:t>
            </a:r>
            <a:fld id="{1DAA5532-6837-41E5-AA82-A52BB96DA733}" type="slidenum">
              <a:rPr lang="en-US"/>
              <a:pPr>
                <a:defRPr/>
              </a:pPr>
              <a:t>‹#›</a:t>
            </a:fld>
            <a:r>
              <a:rPr lang="en-US"/>
              <a:t>  </a:t>
            </a:r>
          </a:p>
        </p:txBody>
      </p:sp>
    </p:spTree>
    <p:extLst>
      <p:ext uri="{BB962C8B-B14F-4D97-AF65-F5344CB8AC3E}">
        <p14:creationId xmlns:p14="http://schemas.microsoft.com/office/powerpoint/2010/main" val="4984456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A7AAD4-6E31-1146-B924-D46DA6B99CB5}" type="datetimeFigureOut">
              <a:rPr lang="en-US" smtClean="0">
                <a:solidFill>
                  <a:prstClr val="black">
                    <a:tint val="75000"/>
                  </a:prstClr>
                </a:solidFill>
              </a:rPr>
              <a:pPr/>
              <a:t>7/25/2013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1606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A7AAD4-6E31-1146-B924-D46DA6B99CB5}" type="datetimeFigureOut">
              <a:rPr lang="en-US" smtClean="0">
                <a:solidFill>
                  <a:prstClr val="black">
                    <a:tint val="75000"/>
                  </a:prstClr>
                </a:solidFill>
              </a:rPr>
              <a:pPr/>
              <a:t>7/25/2013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39281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A7AAD4-6E31-1146-B924-D46DA6B99CB5}" type="datetimeFigureOut">
              <a:rPr lang="en-US" smtClean="0">
                <a:solidFill>
                  <a:prstClr val="black">
                    <a:tint val="75000"/>
                  </a:prstClr>
                </a:solidFill>
              </a:rPr>
              <a:pPr/>
              <a:t>7/25/2013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0129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A7AAD4-6E31-1146-B924-D46DA6B99CB5}" type="datetimeFigureOut">
              <a:rPr lang="en-US" smtClean="0">
                <a:solidFill>
                  <a:prstClr val="black">
                    <a:tint val="75000"/>
                  </a:prstClr>
                </a:solidFill>
              </a:rPr>
              <a:pPr/>
              <a:t>7/25/2013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70743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A7AAD4-6E31-1146-B924-D46DA6B99CB5}" type="datetimeFigureOut">
              <a:rPr lang="en-US" smtClean="0">
                <a:solidFill>
                  <a:prstClr val="black">
                    <a:tint val="75000"/>
                  </a:prstClr>
                </a:solidFill>
              </a:rPr>
              <a:pPr/>
              <a:t>7/25/2013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8533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A7AAD4-6E31-1146-B924-D46DA6B99CB5}" type="datetimeFigureOut">
              <a:rPr lang="en-US" smtClean="0">
                <a:solidFill>
                  <a:prstClr val="black">
                    <a:tint val="75000"/>
                  </a:prstClr>
                </a:solidFill>
              </a:rPr>
              <a:pPr/>
              <a:t>7/25/2013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9133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A7AAD4-6E31-1146-B924-D46DA6B99CB5}" type="datetimeFigureOut">
              <a:rPr lang="en-US" smtClean="0">
                <a:solidFill>
                  <a:prstClr val="black">
                    <a:tint val="75000"/>
                  </a:prstClr>
                </a:solidFill>
              </a:rPr>
              <a:pPr/>
              <a:t>7/25/2013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5557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A7AAD4-6E31-1146-B924-D46DA6B99CB5}" type="datetimeFigureOut">
              <a:rPr lang="en-US" smtClean="0">
                <a:solidFill>
                  <a:prstClr val="black">
                    <a:tint val="75000"/>
                  </a:prstClr>
                </a:solidFill>
              </a:rPr>
              <a:pPr/>
              <a:t>7/25/2013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4296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3" name="Picture 14" descr="Slide_title2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2025" y="0"/>
            <a:ext cx="69119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5" descr="Slide_title2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938"/>
            <a:ext cx="2281238"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descr="Slide_title2_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86163"/>
            <a:ext cx="2271713"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descr="Slide_title2_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948363"/>
            <a:ext cx="4835525"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Slide_title2_0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8538" y="3541713"/>
            <a:ext cx="1136650"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Slide_title2_01"/>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0"/>
            <a:ext cx="2278063" cy="359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Rectangle 7"/>
          <p:cNvSpPr>
            <a:spLocks noGrp="1" noChangeArrowheads="1"/>
          </p:cNvSpPr>
          <p:nvPr>
            <p:ph type="ctrTitle"/>
          </p:nvPr>
        </p:nvSpPr>
        <p:spPr>
          <a:xfrm>
            <a:off x="3211513" y="3832225"/>
            <a:ext cx="5276850" cy="1131888"/>
          </a:xfrm>
        </p:spPr>
        <p:txBody>
          <a:bodyPr tIns="45720" bIns="45720" anchorCtr="0"/>
          <a:lstStyle>
            <a:lvl1pPr>
              <a:defRPr sz="3400"/>
            </a:lvl1pPr>
          </a:lstStyle>
          <a:p>
            <a:r>
              <a:rPr lang="en-US"/>
              <a:t>Click to edit Master title style</a:t>
            </a:r>
          </a:p>
        </p:txBody>
      </p:sp>
    </p:spTree>
    <p:extLst>
      <p:ext uri="{BB962C8B-B14F-4D97-AF65-F5344CB8AC3E}">
        <p14:creationId xmlns:p14="http://schemas.microsoft.com/office/powerpoint/2010/main" val="2926349989"/>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r>
              <a:rPr lang="en-US"/>
              <a:t> </a:t>
            </a:r>
            <a:fld id="{CF24C21A-00C3-436D-8736-5F9ABB1F6375}" type="slidenum">
              <a:rPr lang="en-US"/>
              <a:pPr>
                <a:defRPr/>
              </a:pPr>
              <a:t>‹#›</a:t>
            </a:fld>
            <a:r>
              <a:rPr lang="en-US"/>
              <a:t>  </a:t>
            </a:r>
          </a:p>
        </p:txBody>
      </p:sp>
    </p:spTree>
    <p:extLst>
      <p:ext uri="{BB962C8B-B14F-4D97-AF65-F5344CB8AC3E}">
        <p14:creationId xmlns:p14="http://schemas.microsoft.com/office/powerpoint/2010/main" val="4017212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r>
              <a:rPr lang="en-US"/>
              <a:t> </a:t>
            </a:r>
            <a:fld id="{80BC2D4F-25AF-481A-B77C-5248E7066471}" type="slidenum">
              <a:rPr lang="en-US"/>
              <a:pPr>
                <a:defRPr/>
              </a:pPr>
              <a:t>‹#›</a:t>
            </a:fld>
            <a:r>
              <a:rPr lang="en-US"/>
              <a:t>  </a:t>
            </a:r>
          </a:p>
        </p:txBody>
      </p:sp>
    </p:spTree>
    <p:extLst>
      <p:ext uri="{BB962C8B-B14F-4D97-AF65-F5344CB8AC3E}">
        <p14:creationId xmlns:p14="http://schemas.microsoft.com/office/powerpoint/2010/main" val="2243246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r>
              <a:rPr lang="en-US"/>
              <a:t> </a:t>
            </a:r>
            <a:fld id="{1394FFC6-0468-41E7-84D4-C9C28E3AB99B}" type="slidenum">
              <a:rPr lang="en-US"/>
              <a:pPr>
                <a:defRPr/>
              </a:pPr>
              <a:t>‹#›</a:t>
            </a:fld>
            <a:r>
              <a:rPr lang="en-US"/>
              <a:t>  </a:t>
            </a:r>
          </a:p>
        </p:txBody>
      </p:sp>
    </p:spTree>
    <p:extLst>
      <p:ext uri="{BB962C8B-B14F-4D97-AF65-F5344CB8AC3E}">
        <p14:creationId xmlns:p14="http://schemas.microsoft.com/office/powerpoint/2010/main" val="200474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r>
              <a:rPr lang="en-US"/>
              <a:t> </a:t>
            </a:r>
            <a:fld id="{CACAA48B-8C28-4257-8230-08C17E73B224}" type="slidenum">
              <a:rPr lang="en-US"/>
              <a:pPr>
                <a:defRPr/>
              </a:pPr>
              <a:t>‹#›</a:t>
            </a:fld>
            <a:r>
              <a:rPr lang="en-US"/>
              <a:t>  </a:t>
            </a:r>
          </a:p>
        </p:txBody>
      </p:sp>
    </p:spTree>
    <p:extLst>
      <p:ext uri="{BB962C8B-B14F-4D97-AF65-F5344CB8AC3E}">
        <p14:creationId xmlns:p14="http://schemas.microsoft.com/office/powerpoint/2010/main" val="3993236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4.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image" Target="../media/image16.jpeg"/><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theme" Target="../theme/theme4.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jpeg"/><Relationship Id="rId2" Type="http://schemas.openxmlformats.org/officeDocument/2006/relationships/theme" Target="../theme/theme6.xml"/><Relationship Id="rId1" Type="http://schemas.openxmlformats.org/officeDocument/2006/relationships/slideLayout" Target="../slideLayouts/slideLayout68.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jpeg"/><Relationship Id="rId2" Type="http://schemas.openxmlformats.org/officeDocument/2006/relationships/theme" Target="../theme/theme7.xml"/><Relationship Id="rId1" Type="http://schemas.openxmlformats.org/officeDocument/2006/relationships/slideLayout" Target="../slideLayouts/slideLayout69.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2" descr="Slide_content_2_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824288"/>
            <a:ext cx="2959100" cy="30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Slide_content_2_0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4"/>
          <p:cNvSpPr>
            <a:spLocks noGrp="1" noChangeArrowheads="1"/>
          </p:cNvSpPr>
          <p:nvPr>
            <p:ph type="body" idx="1"/>
          </p:nvPr>
        </p:nvSpPr>
        <p:spPr bwMode="auto">
          <a:xfrm>
            <a:off x="914400" y="2020888"/>
            <a:ext cx="7772400"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5525" name="Rectangle 5"/>
          <p:cNvSpPr>
            <a:spLocks noGrp="1" noChangeArrowheads="1"/>
          </p:cNvSpPr>
          <p:nvPr>
            <p:ph type="sldNum" sz="quarter" idx="4"/>
          </p:nvPr>
        </p:nvSpPr>
        <p:spPr bwMode="auto">
          <a:xfrm>
            <a:off x="8096250" y="6581775"/>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 rIns="91440" bIns="9144" numCol="1" anchor="ctr" anchorCtr="1" compatLnSpc="1">
            <a:prstTxWarp prst="textNoShape">
              <a:avLst/>
            </a:prstTxWarp>
          </a:bodyPr>
          <a:lstStyle>
            <a:lvl1pPr>
              <a:defRPr sz="1000" b="1">
                <a:solidFill>
                  <a:srgbClr val="542200"/>
                </a:solidFill>
              </a:defRPr>
            </a:lvl1pPr>
          </a:lstStyle>
          <a:p>
            <a:pPr>
              <a:defRPr/>
            </a:pPr>
            <a:r>
              <a:rPr lang="en-US"/>
              <a:t> </a:t>
            </a:r>
            <a:fld id="{6EF8A080-1C60-45CC-9C65-5D07B16E269B}" type="slidenum">
              <a:rPr lang="en-US"/>
              <a:pPr>
                <a:defRPr/>
              </a:pPr>
              <a:t>‹#›</a:t>
            </a:fld>
            <a:r>
              <a:rPr lang="en-US"/>
              <a:t>  </a:t>
            </a:r>
          </a:p>
        </p:txBody>
      </p:sp>
      <p:sp>
        <p:nvSpPr>
          <p:cNvPr id="1030" name="Rectangle 6"/>
          <p:cNvSpPr>
            <a:spLocks noGrp="1" noChangeArrowheads="1"/>
          </p:cNvSpPr>
          <p:nvPr>
            <p:ph type="title"/>
          </p:nvPr>
        </p:nvSpPr>
        <p:spPr bwMode="auto">
          <a:xfrm>
            <a:off x="881063" y="876300"/>
            <a:ext cx="773906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91440" numCol="1" anchor="ctr" anchorCtr="1" compatLnSpc="1">
            <a:prstTxWarp prst="textNoShape">
              <a:avLst/>
            </a:prstTxWarp>
          </a:bodyPr>
          <a:lstStyle/>
          <a:p>
            <a:pPr lvl="0"/>
            <a:r>
              <a:rPr lang="en-US" smtClean="0"/>
              <a:t>Click to edit Master title style</a:t>
            </a:r>
          </a:p>
        </p:txBody>
      </p:sp>
      <p:sp>
        <p:nvSpPr>
          <p:cNvPr id="1031" name="Text Box 7"/>
          <p:cNvSpPr txBox="1">
            <a:spLocks noChangeArrowheads="1"/>
          </p:cNvSpPr>
          <p:nvPr/>
        </p:nvSpPr>
        <p:spPr bwMode="auto">
          <a:xfrm>
            <a:off x="3660775" y="6591300"/>
            <a:ext cx="14446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9144" bIns="9144"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000" b="1" smtClean="0">
                <a:solidFill>
                  <a:srgbClr val="542200"/>
                </a:solidFill>
              </a:rPr>
              <a:t>T</a:t>
            </a:r>
            <a:r>
              <a:rPr lang="en-US" sz="800" b="1" smtClean="0">
                <a:solidFill>
                  <a:srgbClr val="542200"/>
                </a:solidFill>
              </a:rPr>
              <a:t>EAM</a:t>
            </a:r>
            <a:r>
              <a:rPr lang="en-US" sz="1000" b="1" smtClean="0">
                <a:solidFill>
                  <a:srgbClr val="542200"/>
                </a:solidFill>
              </a:rPr>
              <a:t>STEPPS 05.2</a:t>
            </a:r>
          </a:p>
        </p:txBody>
      </p:sp>
      <p:pic>
        <p:nvPicPr>
          <p:cNvPr id="1032" name="Picture 8" descr="Slide_content2_0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849313"/>
            <a:ext cx="684213"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Slide_content2_06"/>
          <p:cNvPicPr>
            <a:picLocks noChangeAspect="1" noChangeArrowheads="1"/>
          </p:cNvPicPr>
          <p:nvPr/>
        </p:nvPicPr>
        <p:blipFill>
          <a:blip r:embed="rId17">
            <a:extLst>
              <a:ext uri="{28A0092B-C50C-407E-A947-70E740481C1C}">
                <a14:useLocalDpi xmlns:a14="http://schemas.microsoft.com/office/drawing/2010/main" val="0"/>
              </a:ext>
            </a:extLst>
          </a:blip>
          <a:srcRect t="-5882" r="1672"/>
          <a:stretch>
            <a:fillRect/>
          </a:stretch>
        </p:blipFill>
        <p:spPr bwMode="auto">
          <a:xfrm>
            <a:off x="2962275" y="6400800"/>
            <a:ext cx="6157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 Box 10"/>
          <p:cNvSpPr txBox="1">
            <a:spLocks noChangeArrowheads="1"/>
          </p:cNvSpPr>
          <p:nvPr/>
        </p:nvSpPr>
        <p:spPr bwMode="auto">
          <a:xfrm>
            <a:off x="220663" y="6550025"/>
            <a:ext cx="15811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900" b="1" smtClean="0">
                <a:solidFill>
                  <a:schemeClr val="accent1"/>
                </a:solidFill>
              </a:rPr>
              <a:t>Mod 1 05.2   Page </a:t>
            </a:r>
            <a:fld id="{CE0C1F66-7AB5-484D-9ECB-C0BF6BAC5E87}" type="slidenum">
              <a:rPr lang="en-US" sz="900" b="1" smtClean="0">
                <a:solidFill>
                  <a:schemeClr val="accent1"/>
                </a:solidFill>
              </a:rPr>
              <a:pPr eaLnBrk="1" hangingPunct="1">
                <a:spcBef>
                  <a:spcPct val="50000"/>
                </a:spcBef>
                <a:defRPr/>
              </a:pPr>
              <a:t>‹#›</a:t>
            </a:fld>
            <a:endParaRPr lang="en-US" sz="900" b="1" smtClean="0">
              <a:solidFill>
                <a:schemeClr val="accent1"/>
              </a:solidFill>
            </a:endParaRPr>
          </a:p>
        </p:txBody>
      </p:sp>
      <p:pic>
        <p:nvPicPr>
          <p:cNvPr id="1035" name="Picture 12" descr="Slide_content_2_10"/>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3806825"/>
            <a:ext cx="2976563"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 name="Text Box 13"/>
          <p:cNvSpPr txBox="1">
            <a:spLocks noChangeArrowheads="1"/>
          </p:cNvSpPr>
          <p:nvPr userDrawn="1"/>
        </p:nvSpPr>
        <p:spPr bwMode="auto">
          <a:xfrm>
            <a:off x="7494588" y="169863"/>
            <a:ext cx="1530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b="1" smtClean="0">
                <a:solidFill>
                  <a:schemeClr val="bg1"/>
                </a:solidFill>
              </a:rPr>
              <a:t>ValleyCare</a:t>
            </a:r>
          </a:p>
        </p:txBody>
      </p:sp>
      <p:sp>
        <p:nvSpPr>
          <p:cNvPr id="1037" name="Text Box 14"/>
          <p:cNvSpPr txBox="1">
            <a:spLocks noChangeArrowheads="1"/>
          </p:cNvSpPr>
          <p:nvPr userDrawn="1"/>
        </p:nvSpPr>
        <p:spPr bwMode="auto">
          <a:xfrm>
            <a:off x="220663" y="6550025"/>
            <a:ext cx="15811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900" b="1" smtClean="0">
                <a:solidFill>
                  <a:schemeClr val="accent1"/>
                </a:solidFill>
              </a:rPr>
              <a:t>Mod 1 06.2   Page </a:t>
            </a:r>
            <a:fld id="{CFE25E43-7322-4957-A005-1CD54706E59D}" type="slidenum">
              <a:rPr lang="en-US" sz="900" b="1" smtClean="0">
                <a:solidFill>
                  <a:schemeClr val="accent1"/>
                </a:solidFill>
              </a:rPr>
              <a:pPr eaLnBrk="1" hangingPunct="1">
                <a:spcBef>
                  <a:spcPct val="50000"/>
                </a:spcBef>
                <a:defRPr/>
              </a:pPr>
              <a:t>‹#›</a:t>
            </a:fld>
            <a:endParaRPr lang="en-US" sz="900" b="1" smtClean="0">
              <a:solidFill>
                <a:schemeClr val="accent1"/>
              </a:solidFill>
            </a:endParaRPr>
          </a:p>
        </p:txBody>
      </p:sp>
      <p:sp>
        <p:nvSpPr>
          <p:cNvPr id="1038" name="Text Box 16"/>
          <p:cNvSpPr txBox="1">
            <a:spLocks noChangeArrowheads="1"/>
          </p:cNvSpPr>
          <p:nvPr userDrawn="1"/>
        </p:nvSpPr>
        <p:spPr bwMode="auto">
          <a:xfrm>
            <a:off x="2976563" y="366713"/>
            <a:ext cx="2365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000" smtClean="0">
                <a:solidFill>
                  <a:srgbClr val="663300"/>
                </a:solidFill>
                <a:latin typeface="Times New Roman" pitchFamily="18" charset="0"/>
                <a:cs typeface="Tahoma" pitchFamily="34" charset="0"/>
              </a:rPr>
              <a:t>™</a:t>
            </a:r>
          </a:p>
        </p:txBody>
      </p:sp>
    </p:spTree>
  </p:cSld>
  <p:clrMap bg1="lt1" tx1="dk1" bg2="lt2" tx2="dk2" accent1="accent1" accent2="accent2" accent3="accent3" accent4="accent4" accent5="accent5" accent6="accent6" hlink="hlink" folHlink="folHlink"/>
  <p:sldLayoutIdLst>
    <p:sldLayoutId id="2147483691"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iming>
    <p:tnLst>
      <p:par>
        <p:cTn id="1" dur="indefinite" restart="never" nodeType="tmRoot"/>
      </p:par>
    </p:tnLst>
  </p:timing>
  <p:hf hdr="0" ftr="0" dt="0"/>
  <p:txStyles>
    <p:titleStyle>
      <a:lvl1pPr algn="ctr" rtl="0" eaLnBrk="0" fontAlgn="base" hangingPunct="0">
        <a:lnSpc>
          <a:spcPct val="90000"/>
        </a:lnSpc>
        <a:spcBef>
          <a:spcPct val="0"/>
        </a:spcBef>
        <a:spcAft>
          <a:spcPct val="0"/>
        </a:spcAft>
        <a:defRPr sz="3600" b="1">
          <a:solidFill>
            <a:srgbClr val="663300"/>
          </a:solidFill>
          <a:latin typeface="+mj-lt"/>
          <a:ea typeface="+mj-ea"/>
          <a:cs typeface="+mj-cs"/>
        </a:defRPr>
      </a:lvl1pPr>
      <a:lvl2pPr algn="ctr" rtl="0" eaLnBrk="0" fontAlgn="base" hangingPunct="0">
        <a:lnSpc>
          <a:spcPct val="90000"/>
        </a:lnSpc>
        <a:spcBef>
          <a:spcPct val="0"/>
        </a:spcBef>
        <a:spcAft>
          <a:spcPct val="0"/>
        </a:spcAft>
        <a:defRPr sz="3600" b="1">
          <a:solidFill>
            <a:srgbClr val="663300"/>
          </a:solidFill>
          <a:latin typeface="Arial" charset="0"/>
        </a:defRPr>
      </a:lvl2pPr>
      <a:lvl3pPr algn="ctr" rtl="0" eaLnBrk="0" fontAlgn="base" hangingPunct="0">
        <a:lnSpc>
          <a:spcPct val="90000"/>
        </a:lnSpc>
        <a:spcBef>
          <a:spcPct val="0"/>
        </a:spcBef>
        <a:spcAft>
          <a:spcPct val="0"/>
        </a:spcAft>
        <a:defRPr sz="3600" b="1">
          <a:solidFill>
            <a:srgbClr val="663300"/>
          </a:solidFill>
          <a:latin typeface="Arial" charset="0"/>
        </a:defRPr>
      </a:lvl3pPr>
      <a:lvl4pPr algn="ctr" rtl="0" eaLnBrk="0" fontAlgn="base" hangingPunct="0">
        <a:lnSpc>
          <a:spcPct val="90000"/>
        </a:lnSpc>
        <a:spcBef>
          <a:spcPct val="0"/>
        </a:spcBef>
        <a:spcAft>
          <a:spcPct val="0"/>
        </a:spcAft>
        <a:defRPr sz="3600" b="1">
          <a:solidFill>
            <a:srgbClr val="663300"/>
          </a:solidFill>
          <a:latin typeface="Arial" charset="0"/>
        </a:defRPr>
      </a:lvl4pPr>
      <a:lvl5pPr algn="ctr" rtl="0" eaLnBrk="0" fontAlgn="base" hangingPunct="0">
        <a:lnSpc>
          <a:spcPct val="90000"/>
        </a:lnSpc>
        <a:spcBef>
          <a:spcPct val="0"/>
        </a:spcBef>
        <a:spcAft>
          <a:spcPct val="0"/>
        </a:spcAft>
        <a:defRPr sz="3600" b="1">
          <a:solidFill>
            <a:srgbClr val="663300"/>
          </a:solidFill>
          <a:latin typeface="Arial" charset="0"/>
        </a:defRPr>
      </a:lvl5pPr>
      <a:lvl6pPr marL="457200" algn="ctr" rtl="0" fontAlgn="base">
        <a:lnSpc>
          <a:spcPct val="90000"/>
        </a:lnSpc>
        <a:spcBef>
          <a:spcPct val="0"/>
        </a:spcBef>
        <a:spcAft>
          <a:spcPct val="0"/>
        </a:spcAft>
        <a:defRPr sz="3600" b="1">
          <a:solidFill>
            <a:srgbClr val="663300"/>
          </a:solidFill>
          <a:latin typeface="Arial" charset="0"/>
        </a:defRPr>
      </a:lvl6pPr>
      <a:lvl7pPr marL="914400" algn="ctr" rtl="0" fontAlgn="base">
        <a:lnSpc>
          <a:spcPct val="90000"/>
        </a:lnSpc>
        <a:spcBef>
          <a:spcPct val="0"/>
        </a:spcBef>
        <a:spcAft>
          <a:spcPct val="0"/>
        </a:spcAft>
        <a:defRPr sz="3600" b="1">
          <a:solidFill>
            <a:srgbClr val="663300"/>
          </a:solidFill>
          <a:latin typeface="Arial" charset="0"/>
        </a:defRPr>
      </a:lvl7pPr>
      <a:lvl8pPr marL="1371600" algn="ctr" rtl="0" fontAlgn="base">
        <a:lnSpc>
          <a:spcPct val="90000"/>
        </a:lnSpc>
        <a:spcBef>
          <a:spcPct val="0"/>
        </a:spcBef>
        <a:spcAft>
          <a:spcPct val="0"/>
        </a:spcAft>
        <a:defRPr sz="3600" b="1">
          <a:solidFill>
            <a:srgbClr val="663300"/>
          </a:solidFill>
          <a:latin typeface="Arial" charset="0"/>
        </a:defRPr>
      </a:lvl8pPr>
      <a:lvl9pPr marL="1828800" algn="ctr" rtl="0" fontAlgn="base">
        <a:lnSpc>
          <a:spcPct val="90000"/>
        </a:lnSpc>
        <a:spcBef>
          <a:spcPct val="0"/>
        </a:spcBef>
        <a:spcAft>
          <a:spcPct val="0"/>
        </a:spcAft>
        <a:defRPr sz="3600" b="1">
          <a:solidFill>
            <a:srgbClr val="663300"/>
          </a:solidFill>
          <a:latin typeface="Arial" charset="0"/>
        </a:defRPr>
      </a:lvl9pPr>
    </p:titleStyle>
    <p:bodyStyle>
      <a:lvl1pPr marL="342900" indent="-342900" algn="l" rtl="0" eaLnBrk="0" fontAlgn="base" hangingPunct="0">
        <a:lnSpc>
          <a:spcPct val="95000"/>
        </a:lnSpc>
        <a:spcBef>
          <a:spcPct val="40000"/>
        </a:spcBef>
        <a:spcAft>
          <a:spcPct val="0"/>
        </a:spcAft>
        <a:buClr>
          <a:schemeClr val="folHlink"/>
        </a:buClr>
        <a:buSzPct val="90000"/>
        <a:buFont typeface="Wingdings" pitchFamily="2" charset="2"/>
        <a:buChar char="n"/>
        <a:defRPr sz="2400">
          <a:solidFill>
            <a:schemeClr val="tx1"/>
          </a:solidFill>
          <a:latin typeface="+mn-lt"/>
          <a:ea typeface="+mn-ea"/>
          <a:cs typeface="+mn-cs"/>
        </a:defRPr>
      </a:lvl1pPr>
      <a:lvl2pPr marL="742950" indent="-285750" algn="l" rtl="0" eaLnBrk="0" fontAlgn="base" hangingPunct="0">
        <a:lnSpc>
          <a:spcPct val="95000"/>
        </a:lnSpc>
        <a:spcBef>
          <a:spcPct val="40000"/>
        </a:spcBef>
        <a:spcAft>
          <a:spcPct val="0"/>
        </a:spcAft>
        <a:buClr>
          <a:schemeClr val="accent1"/>
        </a:buClr>
        <a:buSzPct val="75000"/>
        <a:buFont typeface="Wingdings" pitchFamily="2" charset="2"/>
        <a:buChar char="n"/>
        <a:defRPr sz="2400">
          <a:solidFill>
            <a:schemeClr val="tx1"/>
          </a:solidFill>
          <a:latin typeface="+mn-lt"/>
        </a:defRPr>
      </a:lvl2pPr>
      <a:lvl3pPr marL="1143000" indent="-228600" algn="l" rtl="0" eaLnBrk="0" fontAlgn="base" hangingPunct="0">
        <a:lnSpc>
          <a:spcPct val="95000"/>
        </a:lnSpc>
        <a:spcBef>
          <a:spcPct val="40000"/>
        </a:spcBef>
        <a:spcAft>
          <a:spcPct val="0"/>
        </a:spcAft>
        <a:buClr>
          <a:schemeClr val="folHlink"/>
        </a:buClr>
        <a:buSzPct val="55000"/>
        <a:buFont typeface="Wingdings" pitchFamily="2" charset="2"/>
        <a:buChar char="n"/>
        <a:defRPr sz="2400">
          <a:solidFill>
            <a:schemeClr val="tx1"/>
          </a:solidFill>
          <a:latin typeface="+mn-lt"/>
        </a:defRPr>
      </a:lvl3pPr>
      <a:lvl4pPr marL="1600200" indent="-228600" algn="l" rtl="0" eaLnBrk="0" fontAlgn="base" hangingPunct="0">
        <a:lnSpc>
          <a:spcPct val="95000"/>
        </a:lnSpc>
        <a:spcBef>
          <a:spcPct val="40000"/>
        </a:spcBef>
        <a:spcAft>
          <a:spcPct val="0"/>
        </a:spcAft>
        <a:buClr>
          <a:schemeClr val="accent1"/>
        </a:buClr>
        <a:buFont typeface="Wingdings" pitchFamily="2" charset="2"/>
        <a:buChar char="§"/>
        <a:defRPr sz="2400">
          <a:solidFill>
            <a:schemeClr val="tx1"/>
          </a:solidFill>
          <a:latin typeface="+mn-lt"/>
        </a:defRPr>
      </a:lvl4pPr>
      <a:lvl5pPr marL="2057400" indent="-228600" algn="l" rtl="0" eaLnBrk="0" fontAlgn="base" hangingPunct="0">
        <a:lnSpc>
          <a:spcPct val="95000"/>
        </a:lnSpc>
        <a:spcBef>
          <a:spcPct val="40000"/>
        </a:spcBef>
        <a:spcAft>
          <a:spcPct val="0"/>
        </a:spcAft>
        <a:buClr>
          <a:schemeClr val="accent1"/>
        </a:buClr>
        <a:buFont typeface="Wingdings" pitchFamily="2" charset="2"/>
        <a:buChar char="§"/>
        <a:defRPr sz="2400">
          <a:solidFill>
            <a:schemeClr val="tx1"/>
          </a:solidFill>
          <a:latin typeface="+mn-lt"/>
        </a:defRPr>
      </a:lvl5pPr>
      <a:lvl6pPr marL="2514600" indent="-228600" algn="l" rtl="0" fontAlgn="base">
        <a:lnSpc>
          <a:spcPct val="95000"/>
        </a:lnSpc>
        <a:spcBef>
          <a:spcPct val="40000"/>
        </a:spcBef>
        <a:spcAft>
          <a:spcPct val="0"/>
        </a:spcAft>
        <a:buClr>
          <a:schemeClr val="accent1"/>
        </a:buClr>
        <a:buFont typeface="Wingdings" pitchFamily="2" charset="2"/>
        <a:buChar char="§"/>
        <a:defRPr sz="2400">
          <a:solidFill>
            <a:schemeClr val="tx1"/>
          </a:solidFill>
          <a:latin typeface="+mn-lt"/>
        </a:defRPr>
      </a:lvl6pPr>
      <a:lvl7pPr marL="2971800" indent="-228600" algn="l" rtl="0" fontAlgn="base">
        <a:lnSpc>
          <a:spcPct val="95000"/>
        </a:lnSpc>
        <a:spcBef>
          <a:spcPct val="40000"/>
        </a:spcBef>
        <a:spcAft>
          <a:spcPct val="0"/>
        </a:spcAft>
        <a:buClr>
          <a:schemeClr val="accent1"/>
        </a:buClr>
        <a:buFont typeface="Wingdings" pitchFamily="2" charset="2"/>
        <a:buChar char="§"/>
        <a:defRPr sz="2400">
          <a:solidFill>
            <a:schemeClr val="tx1"/>
          </a:solidFill>
          <a:latin typeface="+mn-lt"/>
        </a:defRPr>
      </a:lvl7pPr>
      <a:lvl8pPr marL="3429000" indent="-228600" algn="l" rtl="0" fontAlgn="base">
        <a:lnSpc>
          <a:spcPct val="95000"/>
        </a:lnSpc>
        <a:spcBef>
          <a:spcPct val="40000"/>
        </a:spcBef>
        <a:spcAft>
          <a:spcPct val="0"/>
        </a:spcAft>
        <a:buClr>
          <a:schemeClr val="accent1"/>
        </a:buClr>
        <a:buFont typeface="Wingdings" pitchFamily="2" charset="2"/>
        <a:buChar char="§"/>
        <a:defRPr sz="2400">
          <a:solidFill>
            <a:schemeClr val="tx1"/>
          </a:solidFill>
          <a:latin typeface="+mn-lt"/>
        </a:defRPr>
      </a:lvl8pPr>
      <a:lvl9pPr marL="3886200" indent="-228600" algn="l" rtl="0" fontAlgn="base">
        <a:lnSpc>
          <a:spcPct val="95000"/>
        </a:lnSpc>
        <a:spcBef>
          <a:spcPct val="40000"/>
        </a:spcBef>
        <a:spcAft>
          <a:spcPct val="0"/>
        </a:spcAft>
        <a:buClr>
          <a:schemeClr val="accent1"/>
        </a:buClr>
        <a:buFont typeface="Wingdings" pitchFamily="2" charset="2"/>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bwMode="auto">
          <a:xfrm>
            <a:off x="457200" y="1379538"/>
            <a:ext cx="8229600" cy="4995862"/>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9" name="Rectangle 25"/>
          <p:cNvSpPr>
            <a:spLocks noChangeArrowheads="1"/>
          </p:cNvSpPr>
          <p:nvPr/>
        </p:nvSpPr>
        <p:spPr bwMode="auto">
          <a:xfrm>
            <a:off x="1581150" y="80963"/>
            <a:ext cx="5969000" cy="379412"/>
          </a:xfrm>
          <a:prstGeom prst="rect">
            <a:avLst/>
          </a:prstGeom>
          <a:noFill/>
          <a:ln w="9525">
            <a:noFill/>
            <a:miter lim="800000"/>
            <a:headEnd/>
            <a:tailEnd/>
          </a:ln>
          <a:effectLst/>
        </p:spPr>
        <p:txBody>
          <a:bodyPr wrap="none" lIns="86493" tIns="43247" rIns="86493" bIns="43247">
            <a:spAutoFit/>
          </a:bodyPr>
          <a:lstStyle/>
          <a:p>
            <a:pPr algn="ctr" defTabSz="914485" fontAlgn="auto">
              <a:spcBef>
                <a:spcPts val="0"/>
              </a:spcBef>
              <a:spcAft>
                <a:spcPts val="0"/>
              </a:spcAft>
              <a:defRPr/>
            </a:pPr>
            <a:r>
              <a:rPr lang="en-US" sz="1900" b="1" dirty="0">
                <a:solidFill>
                  <a:srgbClr val="660033"/>
                </a:solidFill>
                <a:latin typeface="Arial"/>
              </a:rPr>
              <a:t>Select SLIDE MASTER to Insert Briefing Title Here</a:t>
            </a:r>
          </a:p>
        </p:txBody>
      </p:sp>
      <p:sp>
        <p:nvSpPr>
          <p:cNvPr id="1052" name="Rectangle 28"/>
          <p:cNvSpPr>
            <a:spLocks noChangeArrowheads="1"/>
          </p:cNvSpPr>
          <p:nvPr/>
        </p:nvSpPr>
        <p:spPr bwMode="auto">
          <a:xfrm>
            <a:off x="8083550" y="6532563"/>
            <a:ext cx="1000125" cy="338137"/>
          </a:xfrm>
          <a:prstGeom prst="rect">
            <a:avLst/>
          </a:prstGeom>
          <a:noFill/>
          <a:ln w="9525">
            <a:noFill/>
            <a:miter lim="800000"/>
            <a:headEnd/>
            <a:tailEnd/>
          </a:ln>
          <a:effectLst/>
        </p:spPr>
        <p:txBody>
          <a:bodyPr lIns="91365" tIns="45683" rIns="91365" bIns="45683" anchor="ctr"/>
          <a:lstStyle/>
          <a:p>
            <a:pPr algn="r" defTabSz="914485" fontAlgn="auto">
              <a:spcBef>
                <a:spcPts val="0"/>
              </a:spcBef>
              <a:spcAft>
                <a:spcPts val="0"/>
              </a:spcAft>
              <a:defRPr/>
            </a:pPr>
            <a:fld id="{A4B8ACAB-256A-46BA-9DD2-D9DA2188249D}" type="datetime5">
              <a:rPr lang="en-US" sz="900">
                <a:solidFill>
                  <a:srgbClr val="000000"/>
                </a:solidFill>
                <a:latin typeface="Arial"/>
              </a:rPr>
              <a:pPr algn="r" defTabSz="914485" fontAlgn="auto">
                <a:spcBef>
                  <a:spcPts val="0"/>
                </a:spcBef>
                <a:spcAft>
                  <a:spcPts val="0"/>
                </a:spcAft>
                <a:defRPr/>
              </a:pPr>
              <a:t>25-Jul-13</a:t>
            </a:fld>
            <a:endParaRPr lang="en-US" sz="900" dirty="0">
              <a:solidFill>
                <a:srgbClr val="000000"/>
              </a:solidFill>
              <a:latin typeface="Arial"/>
            </a:endParaRPr>
          </a:p>
        </p:txBody>
      </p:sp>
      <p:sp>
        <p:nvSpPr>
          <p:cNvPr id="1053" name="Rectangle 29"/>
          <p:cNvSpPr>
            <a:spLocks noChangeArrowheads="1"/>
          </p:cNvSpPr>
          <p:nvPr/>
        </p:nvSpPr>
        <p:spPr bwMode="auto">
          <a:xfrm>
            <a:off x="1588" y="6637338"/>
            <a:ext cx="3246437" cy="211137"/>
          </a:xfrm>
          <a:prstGeom prst="rect">
            <a:avLst/>
          </a:prstGeom>
          <a:noFill/>
          <a:ln w="9525">
            <a:noFill/>
            <a:miter lim="800000"/>
            <a:headEnd/>
            <a:tailEnd/>
          </a:ln>
          <a:effectLst/>
        </p:spPr>
        <p:txBody>
          <a:bodyPr wrap="none" lIns="86493" tIns="43247" rIns="86493" bIns="43247">
            <a:spAutoFit/>
          </a:bodyPr>
          <a:lstStyle/>
          <a:p>
            <a:pPr defTabSz="914485" fontAlgn="auto">
              <a:spcBef>
                <a:spcPts val="0"/>
              </a:spcBef>
              <a:spcAft>
                <a:spcPts val="0"/>
              </a:spcAft>
              <a:defRPr/>
            </a:pPr>
            <a:r>
              <a:rPr lang="en-US" sz="800" b="1" dirty="0">
                <a:solidFill>
                  <a:srgbClr val="000000"/>
                </a:solidFill>
                <a:latin typeface="Arial"/>
              </a:rPr>
              <a:t>Name/Office Symbol/(703) XXX-XXX (DSN XXX) / email address</a:t>
            </a:r>
          </a:p>
        </p:txBody>
      </p:sp>
      <p:pic>
        <p:nvPicPr>
          <p:cNvPr id="3078" name="Picture 2"/>
          <p:cNvPicPr>
            <a:picLocks noChangeAspect="1" noChangeArrowheads="1"/>
          </p:cNvPicPr>
          <p:nvPr/>
        </p:nvPicPr>
        <p:blipFill>
          <a:blip r:embed="rId14" cstate="print"/>
          <a:srcRect r="9091"/>
          <a:stretch>
            <a:fillRect/>
          </a:stretch>
        </p:blipFill>
        <p:spPr bwMode="auto">
          <a:xfrm>
            <a:off x="0" y="6650038"/>
            <a:ext cx="9144000" cy="214312"/>
          </a:xfrm>
          <a:prstGeom prst="rect">
            <a:avLst/>
          </a:prstGeom>
          <a:noFill/>
          <a:ln w="9525">
            <a:noFill/>
            <a:miter lim="800000"/>
            <a:headEnd/>
            <a:tailEnd/>
          </a:ln>
        </p:spPr>
      </p:pic>
      <p:pic>
        <p:nvPicPr>
          <p:cNvPr id="3079" name="Picture 9" descr="PPT SubPages Header-02.png"/>
          <p:cNvPicPr>
            <a:picLocks noChangeAspect="1"/>
          </p:cNvPicPr>
          <p:nvPr/>
        </p:nvPicPr>
        <p:blipFill>
          <a:blip r:embed="rId15" cstate="print"/>
          <a:srcRect/>
          <a:stretch>
            <a:fillRect/>
          </a:stretch>
        </p:blipFill>
        <p:spPr bwMode="auto">
          <a:xfrm>
            <a:off x="7938" y="0"/>
            <a:ext cx="9123362" cy="1076325"/>
          </a:xfrm>
          <a:prstGeom prst="rect">
            <a:avLst/>
          </a:prstGeom>
          <a:noFill/>
          <a:ln w="9525">
            <a:noFill/>
            <a:miter lim="800000"/>
            <a:headEnd/>
            <a:tailEnd/>
          </a:ln>
        </p:spPr>
      </p:pic>
      <p:sp>
        <p:nvSpPr>
          <p:cNvPr id="3080" name="Rectangle 26"/>
          <p:cNvSpPr>
            <a:spLocks noGrp="1" noChangeArrowheads="1"/>
          </p:cNvSpPr>
          <p:nvPr>
            <p:ph type="title"/>
          </p:nvPr>
        </p:nvSpPr>
        <p:spPr bwMode="auto">
          <a:xfrm>
            <a:off x="1222375" y="215900"/>
            <a:ext cx="7251700" cy="590550"/>
          </a:xfrm>
          <a:prstGeom prst="rect">
            <a:avLst/>
          </a:prstGeom>
          <a:noFill/>
          <a:ln w="9525">
            <a:noFill/>
            <a:miter lim="800000"/>
            <a:headEnd/>
            <a:tailEnd/>
          </a:ln>
        </p:spPr>
        <p:txBody>
          <a:bodyPr vert="horz" wrap="square" lIns="86493" tIns="43247" rIns="86493" bIns="43247" numCol="1" anchor="ctr" anchorCtr="0" compatLnSpc="1">
            <a:prstTxWarp prst="textNoShape">
              <a:avLst/>
            </a:prstTxWarp>
          </a:bodyPr>
          <a:lstStyle/>
          <a:p>
            <a:pPr lvl="0"/>
            <a:r>
              <a:rPr lang="en-US" smtClean="0"/>
              <a:t>Click to edit Master title style</a:t>
            </a:r>
          </a:p>
        </p:txBody>
      </p:sp>
      <p:sp>
        <p:nvSpPr>
          <p:cNvPr id="1030" name="Rectangle 6"/>
          <p:cNvSpPr>
            <a:spLocks noGrp="1" noChangeArrowheads="1"/>
          </p:cNvSpPr>
          <p:nvPr>
            <p:ph type="sldNum" sz="quarter" idx="4"/>
          </p:nvPr>
        </p:nvSpPr>
        <p:spPr bwMode="auto">
          <a:xfrm>
            <a:off x="6588125" y="6656388"/>
            <a:ext cx="1177925" cy="339725"/>
          </a:xfrm>
          <a:prstGeom prst="rect">
            <a:avLst/>
          </a:prstGeom>
          <a:noFill/>
          <a:ln w="9525">
            <a:noFill/>
            <a:miter lim="800000"/>
            <a:headEnd/>
            <a:tailEnd/>
          </a:ln>
          <a:effectLst/>
        </p:spPr>
        <p:txBody>
          <a:bodyPr vert="horz" wrap="square" lIns="91416" tIns="45708" rIns="91416" bIns="45708" numCol="1" anchor="t" anchorCtr="0" compatLnSpc="1">
            <a:prstTxWarp prst="textNoShape">
              <a:avLst/>
            </a:prstTxWarp>
          </a:bodyPr>
          <a:lstStyle>
            <a:lvl1pPr algn="ctr">
              <a:defRPr sz="1000"/>
            </a:lvl1pPr>
          </a:lstStyle>
          <a:p>
            <a:pPr fontAlgn="auto">
              <a:spcBef>
                <a:spcPts val="0"/>
              </a:spcBef>
              <a:spcAft>
                <a:spcPts val="0"/>
              </a:spcAft>
              <a:defRPr/>
            </a:pPr>
            <a:r>
              <a:rPr lang="en-US" dirty="0">
                <a:solidFill>
                  <a:srgbClr val="000000"/>
                </a:solidFill>
                <a:latin typeface="Arial"/>
              </a:rPr>
              <a:t>Slide </a:t>
            </a:r>
            <a:fld id="{3C376C79-9EDD-440A-96E6-53398D6BCCE5}" type="slidenum">
              <a:rPr lang="en-US">
                <a:solidFill>
                  <a:srgbClr val="000000"/>
                </a:solidFill>
                <a:latin typeface="Arial"/>
              </a:rPr>
              <a:pPr fontAlgn="auto">
                <a:spcBef>
                  <a:spcPts val="0"/>
                </a:spcBef>
                <a:spcAft>
                  <a:spcPts val="0"/>
                </a:spcAft>
                <a:defRPr/>
              </a:pPr>
              <a:t>‹#›</a:t>
            </a:fld>
            <a:r>
              <a:rPr lang="en-US" dirty="0">
                <a:solidFill>
                  <a:srgbClr val="000000"/>
                </a:solidFill>
                <a:latin typeface="Arial"/>
              </a:rPr>
              <a:t> of  17</a:t>
            </a:r>
          </a:p>
        </p:txBody>
      </p:sp>
      <p:sp>
        <p:nvSpPr>
          <p:cNvPr id="11" name="Date Placeholder 10"/>
          <p:cNvSpPr>
            <a:spLocks noGrp="1"/>
          </p:cNvSpPr>
          <p:nvPr>
            <p:ph type="dt" sz="half" idx="2"/>
          </p:nvPr>
        </p:nvSpPr>
        <p:spPr>
          <a:xfrm>
            <a:off x="7373938" y="6600825"/>
            <a:ext cx="2133600" cy="365125"/>
          </a:xfrm>
          <a:prstGeom prst="rect">
            <a:avLst/>
          </a:prstGeom>
        </p:spPr>
        <p:txBody>
          <a:bodyPr vert="horz" lIns="91440" tIns="45720" rIns="91440" bIns="45720" rtlCol="0" anchor="ctr"/>
          <a:lstStyle>
            <a:lvl1pPr algn="ctr">
              <a:defRPr sz="1000">
                <a:solidFill>
                  <a:schemeClr val="tx1"/>
                </a:solidFill>
              </a:defRPr>
            </a:lvl1pPr>
          </a:lstStyle>
          <a:p>
            <a:pPr fontAlgn="auto">
              <a:spcBef>
                <a:spcPts val="0"/>
              </a:spcBef>
              <a:spcAft>
                <a:spcPts val="0"/>
              </a:spcAft>
              <a:defRPr/>
            </a:pPr>
            <a:fld id="{DCADB1FE-B148-40E7-8FFB-97DAE0BC4C3F}" type="datetime1">
              <a:rPr lang="en-US" smtClean="0">
                <a:solidFill>
                  <a:srgbClr val="000000"/>
                </a:solidFill>
                <a:latin typeface="Arial"/>
              </a:rPr>
              <a:pPr fontAlgn="auto">
                <a:spcBef>
                  <a:spcPts val="0"/>
                </a:spcBef>
                <a:spcAft>
                  <a:spcPts val="0"/>
                </a:spcAft>
                <a:defRPr/>
              </a:pPr>
              <a:t>7/25/2013</a:t>
            </a:fld>
            <a:endParaRPr lang="en-US" dirty="0">
              <a:solidFill>
                <a:srgbClr val="000000"/>
              </a:solidFill>
              <a:latin typeface="Arial"/>
            </a:endParaRPr>
          </a:p>
        </p:txBody>
      </p:sp>
      <p:sp>
        <p:nvSpPr>
          <p:cNvPr id="12" name="Footer Placeholder 11"/>
          <p:cNvSpPr>
            <a:spLocks noGrp="1"/>
          </p:cNvSpPr>
          <p:nvPr>
            <p:ph type="ftr" sz="quarter" idx="3"/>
          </p:nvPr>
        </p:nvSpPr>
        <p:spPr>
          <a:xfrm>
            <a:off x="3124200" y="6597650"/>
            <a:ext cx="2895600" cy="365125"/>
          </a:xfrm>
          <a:prstGeom prst="rect">
            <a:avLst/>
          </a:prstGeom>
        </p:spPr>
        <p:txBody>
          <a:bodyPr vert="horz" lIns="91440" tIns="45720" rIns="91440" bIns="45720" rtlCol="0" anchor="ctr"/>
          <a:lstStyle>
            <a:lvl1pPr algn="ctr">
              <a:defRPr sz="1000">
                <a:solidFill>
                  <a:schemeClr val="tx1"/>
                </a:solidFill>
              </a:defRPr>
            </a:lvl1pPr>
          </a:lstStyle>
          <a:p>
            <a:pPr fontAlgn="auto">
              <a:spcBef>
                <a:spcPts val="0"/>
              </a:spcBef>
              <a:spcAft>
                <a:spcPts val="0"/>
              </a:spcAft>
              <a:defRPr/>
            </a:pPr>
            <a:r>
              <a:rPr lang="en-US" dirty="0">
                <a:solidFill>
                  <a:srgbClr val="000000"/>
                </a:solidFill>
                <a:latin typeface="Arial"/>
              </a:rPr>
              <a:t>UNCLASSIFIED</a:t>
            </a:r>
          </a:p>
        </p:txBody>
      </p:sp>
      <p:pic>
        <p:nvPicPr>
          <p:cNvPr id="3084" name="Picture 5" descr="BAMC-crest"/>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8445500" y="112713"/>
            <a:ext cx="611188" cy="788987"/>
          </a:xfrm>
          <a:prstGeom prst="rect">
            <a:avLst/>
          </a:prstGeom>
          <a:noFill/>
          <a:ln w="9525">
            <a:noFill/>
            <a:miter lim="800000"/>
            <a:headEnd/>
            <a:tailEnd/>
          </a:ln>
        </p:spPr>
      </p:pic>
    </p:spTree>
    <p:extLst>
      <p:ext uri="{BB962C8B-B14F-4D97-AF65-F5344CB8AC3E}">
        <p14:creationId xmlns:p14="http://schemas.microsoft.com/office/powerpoint/2010/main" val="63830809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hdr="0"/>
  <p:txStyles>
    <p:titleStyle>
      <a:lvl1pPr algn="ctr" rtl="0" eaLnBrk="1" fontAlgn="base" hangingPunct="1">
        <a:spcBef>
          <a:spcPct val="0"/>
        </a:spcBef>
        <a:spcAft>
          <a:spcPct val="0"/>
        </a:spcAft>
        <a:defRPr sz="3000" b="1">
          <a:solidFill>
            <a:srgbClr val="660033"/>
          </a:solidFill>
          <a:latin typeface="+mj-lt"/>
          <a:ea typeface="+mj-ea"/>
          <a:cs typeface="+mj-cs"/>
        </a:defRPr>
      </a:lvl1pPr>
      <a:lvl2pPr algn="ctr" rtl="0" eaLnBrk="1" fontAlgn="base" hangingPunct="1">
        <a:spcBef>
          <a:spcPct val="0"/>
        </a:spcBef>
        <a:spcAft>
          <a:spcPct val="0"/>
        </a:spcAft>
        <a:defRPr sz="3000" b="1">
          <a:solidFill>
            <a:srgbClr val="660033"/>
          </a:solidFill>
          <a:latin typeface="Arial" charset="0"/>
        </a:defRPr>
      </a:lvl2pPr>
      <a:lvl3pPr algn="ctr" rtl="0" eaLnBrk="1" fontAlgn="base" hangingPunct="1">
        <a:spcBef>
          <a:spcPct val="0"/>
        </a:spcBef>
        <a:spcAft>
          <a:spcPct val="0"/>
        </a:spcAft>
        <a:defRPr sz="3000" b="1">
          <a:solidFill>
            <a:srgbClr val="660033"/>
          </a:solidFill>
          <a:latin typeface="Arial" charset="0"/>
        </a:defRPr>
      </a:lvl3pPr>
      <a:lvl4pPr algn="ctr" rtl="0" eaLnBrk="1" fontAlgn="base" hangingPunct="1">
        <a:spcBef>
          <a:spcPct val="0"/>
        </a:spcBef>
        <a:spcAft>
          <a:spcPct val="0"/>
        </a:spcAft>
        <a:defRPr sz="3000" b="1">
          <a:solidFill>
            <a:srgbClr val="660033"/>
          </a:solidFill>
          <a:latin typeface="Arial" charset="0"/>
        </a:defRPr>
      </a:lvl4pPr>
      <a:lvl5pPr algn="ctr" rtl="0" eaLnBrk="1" fontAlgn="base" hangingPunct="1">
        <a:spcBef>
          <a:spcPct val="0"/>
        </a:spcBef>
        <a:spcAft>
          <a:spcPct val="0"/>
        </a:spcAft>
        <a:defRPr sz="3000" b="1">
          <a:solidFill>
            <a:srgbClr val="660033"/>
          </a:solidFill>
          <a:latin typeface="Arial" charset="0"/>
        </a:defRPr>
      </a:lvl5pPr>
      <a:lvl6pPr marL="432465" algn="ctr" defTabSz="914485" rtl="0" eaLnBrk="1" fontAlgn="base" hangingPunct="1">
        <a:spcBef>
          <a:spcPct val="0"/>
        </a:spcBef>
        <a:spcAft>
          <a:spcPct val="0"/>
        </a:spcAft>
        <a:defRPr sz="3000" b="1">
          <a:solidFill>
            <a:srgbClr val="660033"/>
          </a:solidFill>
          <a:latin typeface="Arial" charset="0"/>
        </a:defRPr>
      </a:lvl6pPr>
      <a:lvl7pPr marL="864931" algn="ctr" defTabSz="914485" rtl="0" eaLnBrk="1" fontAlgn="base" hangingPunct="1">
        <a:spcBef>
          <a:spcPct val="0"/>
        </a:spcBef>
        <a:spcAft>
          <a:spcPct val="0"/>
        </a:spcAft>
        <a:defRPr sz="3000" b="1">
          <a:solidFill>
            <a:srgbClr val="660033"/>
          </a:solidFill>
          <a:latin typeface="Arial" charset="0"/>
        </a:defRPr>
      </a:lvl7pPr>
      <a:lvl8pPr marL="1297396" algn="ctr" defTabSz="914485" rtl="0" eaLnBrk="1" fontAlgn="base" hangingPunct="1">
        <a:spcBef>
          <a:spcPct val="0"/>
        </a:spcBef>
        <a:spcAft>
          <a:spcPct val="0"/>
        </a:spcAft>
        <a:defRPr sz="3000" b="1">
          <a:solidFill>
            <a:srgbClr val="660033"/>
          </a:solidFill>
          <a:latin typeface="Arial" charset="0"/>
        </a:defRPr>
      </a:lvl8pPr>
      <a:lvl9pPr marL="1729862" algn="ctr" defTabSz="914485" rtl="0" eaLnBrk="1" fontAlgn="base" hangingPunct="1">
        <a:spcBef>
          <a:spcPct val="0"/>
        </a:spcBef>
        <a:spcAft>
          <a:spcPct val="0"/>
        </a:spcAft>
        <a:defRPr sz="3000" b="1">
          <a:solidFill>
            <a:srgbClr val="660033"/>
          </a:solidFill>
          <a:latin typeface="Arial" charset="0"/>
        </a:defRPr>
      </a:lvl9pPr>
    </p:titleStyle>
    <p:bodyStyle>
      <a:lvl1pPr marL="457200" indent="-457200" algn="l" rtl="0" eaLnBrk="1" fontAlgn="base" hangingPunct="1">
        <a:spcBef>
          <a:spcPct val="20000"/>
        </a:spcBef>
        <a:spcAft>
          <a:spcPct val="0"/>
        </a:spcAft>
        <a:buClr>
          <a:srgbClr val="660033"/>
        </a:buClr>
        <a:buSzPct val="100000"/>
        <a:buFont typeface="Arial" charset="0"/>
        <a:buAutoNum type="arabicPeriod"/>
        <a:defRPr sz="2300">
          <a:solidFill>
            <a:schemeClr val="tx1"/>
          </a:solidFill>
          <a:latin typeface="+mn-lt"/>
          <a:ea typeface="+mn-ea"/>
          <a:cs typeface="+mn-cs"/>
        </a:defRPr>
      </a:lvl1pPr>
      <a:lvl2pPr marL="914400" indent="-457200" algn="l" rtl="0" eaLnBrk="1" fontAlgn="base" hangingPunct="1">
        <a:spcBef>
          <a:spcPct val="20000"/>
        </a:spcBef>
        <a:spcAft>
          <a:spcPct val="0"/>
        </a:spcAft>
        <a:buClr>
          <a:srgbClr val="660033"/>
        </a:buClr>
        <a:buFont typeface="Arial" charset="0"/>
        <a:buAutoNum type="alphaUcPeriod"/>
        <a:defRPr sz="2100">
          <a:solidFill>
            <a:schemeClr val="tx1"/>
          </a:solidFill>
          <a:latin typeface="+mn-lt"/>
        </a:defRPr>
      </a:lvl2pPr>
      <a:lvl3pPr marL="1373188" indent="-457200" algn="l" rtl="0" eaLnBrk="1" fontAlgn="base" hangingPunct="1">
        <a:spcBef>
          <a:spcPct val="20000"/>
        </a:spcBef>
        <a:spcAft>
          <a:spcPct val="0"/>
        </a:spcAft>
        <a:buClr>
          <a:srgbClr val="660033"/>
        </a:buClr>
        <a:buFont typeface="Arial" charset="0"/>
        <a:buAutoNum type="arabicParenR"/>
        <a:defRPr sz="1900">
          <a:solidFill>
            <a:schemeClr val="tx1"/>
          </a:solidFill>
          <a:latin typeface="+mn-lt"/>
        </a:defRPr>
      </a:lvl3pPr>
      <a:lvl4pPr marL="1600200" indent="-228600" algn="l" rtl="0" eaLnBrk="1" fontAlgn="base" hangingPunct="1">
        <a:spcBef>
          <a:spcPct val="20000"/>
        </a:spcBef>
        <a:spcAft>
          <a:spcPct val="0"/>
        </a:spcAft>
        <a:buClr>
          <a:srgbClr val="660033"/>
        </a:buClr>
        <a:buSzPct val="120000"/>
        <a:buFont typeface="Wingdings" pitchFamily="2" charset="2"/>
        <a:buChar char="§"/>
        <a:defRPr>
          <a:solidFill>
            <a:schemeClr val="tx1"/>
          </a:solidFill>
          <a:latin typeface="+mn-lt"/>
        </a:defRPr>
      </a:lvl4pPr>
      <a:lvl5pPr marL="2001838" indent="-173038" algn="l" rtl="0" eaLnBrk="1" fontAlgn="base" hangingPunct="1">
        <a:spcBef>
          <a:spcPct val="20000"/>
        </a:spcBef>
        <a:spcAft>
          <a:spcPct val="0"/>
        </a:spcAft>
        <a:buClr>
          <a:srgbClr val="660033"/>
        </a:buClr>
        <a:buChar char="»"/>
        <a:defRPr sz="1500">
          <a:solidFill>
            <a:schemeClr val="tx1"/>
          </a:solidFill>
          <a:latin typeface="+mn-lt"/>
        </a:defRPr>
      </a:lvl5pPr>
      <a:lvl6pPr marL="2435622" indent="-174187" algn="l" defTabSz="914485" rtl="0" eaLnBrk="1" fontAlgn="base" hangingPunct="1">
        <a:spcBef>
          <a:spcPct val="20000"/>
        </a:spcBef>
        <a:spcAft>
          <a:spcPct val="0"/>
        </a:spcAft>
        <a:buClr>
          <a:srgbClr val="660033"/>
        </a:buClr>
        <a:buChar char="»"/>
        <a:defRPr sz="1500">
          <a:solidFill>
            <a:schemeClr val="tx1"/>
          </a:solidFill>
          <a:latin typeface="+mn-lt"/>
        </a:defRPr>
      </a:lvl6pPr>
      <a:lvl7pPr marL="2868087" indent="-174187" algn="l" defTabSz="914485" rtl="0" eaLnBrk="1" fontAlgn="base" hangingPunct="1">
        <a:spcBef>
          <a:spcPct val="20000"/>
        </a:spcBef>
        <a:spcAft>
          <a:spcPct val="0"/>
        </a:spcAft>
        <a:buClr>
          <a:srgbClr val="660033"/>
        </a:buClr>
        <a:buChar char="»"/>
        <a:defRPr sz="1500">
          <a:solidFill>
            <a:schemeClr val="tx1"/>
          </a:solidFill>
          <a:latin typeface="+mn-lt"/>
        </a:defRPr>
      </a:lvl7pPr>
      <a:lvl8pPr marL="3300553" indent="-174187" algn="l" defTabSz="914485" rtl="0" eaLnBrk="1" fontAlgn="base" hangingPunct="1">
        <a:spcBef>
          <a:spcPct val="20000"/>
        </a:spcBef>
        <a:spcAft>
          <a:spcPct val="0"/>
        </a:spcAft>
        <a:buClr>
          <a:srgbClr val="660033"/>
        </a:buClr>
        <a:buChar char="»"/>
        <a:defRPr sz="1500">
          <a:solidFill>
            <a:schemeClr val="tx1"/>
          </a:solidFill>
          <a:latin typeface="+mn-lt"/>
        </a:defRPr>
      </a:lvl8pPr>
      <a:lvl9pPr marL="3733018" indent="-174187" algn="l" defTabSz="914485" rtl="0" eaLnBrk="1" fontAlgn="base" hangingPunct="1">
        <a:spcBef>
          <a:spcPct val="20000"/>
        </a:spcBef>
        <a:spcAft>
          <a:spcPct val="0"/>
        </a:spcAft>
        <a:buClr>
          <a:srgbClr val="660033"/>
        </a:buClr>
        <a:buChar char="»"/>
        <a:defRPr sz="1500">
          <a:solidFill>
            <a:schemeClr val="tx1"/>
          </a:solidFill>
          <a:latin typeface="+mn-lt"/>
        </a:defRPr>
      </a:lvl9pPr>
    </p:bodyStyle>
    <p:otherStyle>
      <a:defPPr>
        <a:defRPr lang="en-US"/>
      </a:defPPr>
      <a:lvl1pPr marL="0" algn="l" defTabSz="864931" rtl="0" eaLnBrk="1" latinLnBrk="0" hangingPunct="1">
        <a:defRPr sz="1700" kern="1200">
          <a:solidFill>
            <a:schemeClr val="tx1"/>
          </a:solidFill>
          <a:latin typeface="+mn-lt"/>
          <a:ea typeface="+mn-ea"/>
          <a:cs typeface="+mn-cs"/>
        </a:defRPr>
      </a:lvl1pPr>
      <a:lvl2pPr marL="432465" algn="l" defTabSz="864931" rtl="0" eaLnBrk="1" latinLnBrk="0" hangingPunct="1">
        <a:defRPr sz="1700" kern="1200">
          <a:solidFill>
            <a:schemeClr val="tx1"/>
          </a:solidFill>
          <a:latin typeface="+mn-lt"/>
          <a:ea typeface="+mn-ea"/>
          <a:cs typeface="+mn-cs"/>
        </a:defRPr>
      </a:lvl2pPr>
      <a:lvl3pPr marL="864931" algn="l" defTabSz="864931" rtl="0" eaLnBrk="1" latinLnBrk="0" hangingPunct="1">
        <a:defRPr sz="1700" kern="1200">
          <a:solidFill>
            <a:schemeClr val="tx1"/>
          </a:solidFill>
          <a:latin typeface="+mn-lt"/>
          <a:ea typeface="+mn-ea"/>
          <a:cs typeface="+mn-cs"/>
        </a:defRPr>
      </a:lvl3pPr>
      <a:lvl4pPr marL="1297396" algn="l" defTabSz="864931" rtl="0" eaLnBrk="1" latinLnBrk="0" hangingPunct="1">
        <a:defRPr sz="1700" kern="1200">
          <a:solidFill>
            <a:schemeClr val="tx1"/>
          </a:solidFill>
          <a:latin typeface="+mn-lt"/>
          <a:ea typeface="+mn-ea"/>
          <a:cs typeface="+mn-cs"/>
        </a:defRPr>
      </a:lvl4pPr>
      <a:lvl5pPr marL="1729862" algn="l" defTabSz="864931" rtl="0" eaLnBrk="1" latinLnBrk="0" hangingPunct="1">
        <a:defRPr sz="1700" kern="1200">
          <a:solidFill>
            <a:schemeClr val="tx1"/>
          </a:solidFill>
          <a:latin typeface="+mn-lt"/>
          <a:ea typeface="+mn-ea"/>
          <a:cs typeface="+mn-cs"/>
        </a:defRPr>
      </a:lvl5pPr>
      <a:lvl6pPr marL="2162327" algn="l" defTabSz="864931" rtl="0" eaLnBrk="1" latinLnBrk="0" hangingPunct="1">
        <a:defRPr sz="1700" kern="1200">
          <a:solidFill>
            <a:schemeClr val="tx1"/>
          </a:solidFill>
          <a:latin typeface="+mn-lt"/>
          <a:ea typeface="+mn-ea"/>
          <a:cs typeface="+mn-cs"/>
        </a:defRPr>
      </a:lvl6pPr>
      <a:lvl7pPr marL="2594793" algn="l" defTabSz="864931" rtl="0" eaLnBrk="1" latinLnBrk="0" hangingPunct="1">
        <a:defRPr sz="1700" kern="1200">
          <a:solidFill>
            <a:schemeClr val="tx1"/>
          </a:solidFill>
          <a:latin typeface="+mn-lt"/>
          <a:ea typeface="+mn-ea"/>
          <a:cs typeface="+mn-cs"/>
        </a:defRPr>
      </a:lvl7pPr>
      <a:lvl8pPr marL="3027258" algn="l" defTabSz="864931" rtl="0" eaLnBrk="1" latinLnBrk="0" hangingPunct="1">
        <a:defRPr sz="1700" kern="1200">
          <a:solidFill>
            <a:schemeClr val="tx1"/>
          </a:solidFill>
          <a:latin typeface="+mn-lt"/>
          <a:ea typeface="+mn-ea"/>
          <a:cs typeface="+mn-cs"/>
        </a:defRPr>
      </a:lvl8pPr>
      <a:lvl9pPr marL="3459724" algn="l" defTabSz="864931" rtl="0" eaLnBrk="1" latinLnBrk="0" hangingPunct="1">
        <a:defRPr sz="1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E482239-EC81-416B-94C5-4B006688CB88}" type="datetimeFigureOut">
              <a:rPr lang="en-US" smtClean="0">
                <a:solidFill>
                  <a:prstClr val="black">
                    <a:tint val="75000"/>
                  </a:prstClr>
                </a:solidFill>
                <a:latin typeface="Calibri"/>
              </a:rPr>
              <a:pPr fontAlgn="auto">
                <a:spcBef>
                  <a:spcPts val="0"/>
                </a:spcBef>
                <a:spcAft>
                  <a:spcPts val="0"/>
                </a:spcAft>
              </a:pPr>
              <a:t>7/25/2013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F56959A-E906-4777-B8B3-3D4884E95AB0}"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64363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1"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61280DA-DCD6-4C3B-B63D-DC78A7AA505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2258221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FCA7AAD4-6E31-1146-B924-D46DA6B99CB5}" type="datetimeFigureOut">
              <a:rPr lang="en-US" smtClean="0">
                <a:solidFill>
                  <a:prstClr val="black">
                    <a:tint val="75000"/>
                  </a:prstClr>
                </a:solidFill>
                <a:latin typeface="Calibri"/>
              </a:rPr>
              <a:pPr defTabSz="457200" fontAlgn="auto">
                <a:spcBef>
                  <a:spcPts val="0"/>
                </a:spcBef>
                <a:spcAft>
                  <a:spcPts val="0"/>
                </a:spcAft>
              </a:pPr>
              <a:t>7/25/2013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86F7ADD5-6262-044F-893A-33BAAB11C858}"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726004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26" name="Picture 2" descr="Slide_content_2_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Slide_content_2_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24288"/>
            <a:ext cx="2959100" cy="30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4"/>
          <p:cNvSpPr>
            <a:spLocks noGrp="1" noChangeArrowheads="1"/>
          </p:cNvSpPr>
          <p:nvPr>
            <p:ph type="body" idx="1"/>
          </p:nvPr>
        </p:nvSpPr>
        <p:spPr bwMode="auto">
          <a:xfrm>
            <a:off x="914400" y="2020888"/>
            <a:ext cx="7772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sldNum" sz="quarter" idx="4"/>
          </p:nvPr>
        </p:nvSpPr>
        <p:spPr bwMode="auto">
          <a:xfrm>
            <a:off x="8096250" y="6581775"/>
            <a:ext cx="762000" cy="304800"/>
          </a:xfrm>
          <a:prstGeom prst="rect">
            <a:avLst/>
          </a:prstGeom>
          <a:noFill/>
          <a:ln w="9525">
            <a:noFill/>
            <a:miter lim="800000"/>
            <a:headEnd/>
            <a:tailEnd/>
          </a:ln>
          <a:effectLst/>
        </p:spPr>
        <p:txBody>
          <a:bodyPr vert="horz" wrap="square" lIns="91440" tIns="9144" rIns="91440" bIns="9144" numCol="1" anchor="ctr" anchorCtr="1" compatLnSpc="1">
            <a:prstTxWarp prst="textNoShape">
              <a:avLst/>
            </a:prstTxWarp>
          </a:bodyPr>
          <a:lstStyle>
            <a:lvl1pPr>
              <a:defRPr sz="1000" b="1">
                <a:solidFill>
                  <a:srgbClr val="542200"/>
                </a:solidFill>
              </a:defRPr>
            </a:lvl1pPr>
          </a:lstStyle>
          <a:p>
            <a:pPr>
              <a:defRPr/>
            </a:pPr>
            <a:r>
              <a:rPr lang="en-US"/>
              <a:t> </a:t>
            </a:r>
            <a:fld id="{39A9A9ED-1921-4CDD-B3CC-78113EABF63F}" type="slidenum">
              <a:rPr lang="en-US"/>
              <a:pPr>
                <a:defRPr/>
              </a:pPr>
              <a:t>‹#›</a:t>
            </a:fld>
            <a:r>
              <a:rPr lang="en-US"/>
              <a:t>  </a:t>
            </a:r>
          </a:p>
        </p:txBody>
      </p:sp>
      <p:sp>
        <p:nvSpPr>
          <p:cNvPr id="1030" name="Rectangle 6"/>
          <p:cNvSpPr>
            <a:spLocks noGrp="1" noChangeArrowheads="1"/>
          </p:cNvSpPr>
          <p:nvPr>
            <p:ph type="title"/>
          </p:nvPr>
        </p:nvSpPr>
        <p:spPr bwMode="auto">
          <a:xfrm>
            <a:off x="881063" y="876300"/>
            <a:ext cx="773906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ctr" anchorCtr="1" compatLnSpc="1">
            <a:prstTxWarp prst="textNoShape">
              <a:avLst/>
            </a:prstTxWarp>
          </a:bodyPr>
          <a:lstStyle/>
          <a:p>
            <a:pPr lvl="0"/>
            <a:r>
              <a:rPr lang="en-US" smtClean="0"/>
              <a:t>Click to edit Master title style</a:t>
            </a:r>
          </a:p>
        </p:txBody>
      </p:sp>
      <p:sp>
        <p:nvSpPr>
          <p:cNvPr id="1031" name="Text Box 7"/>
          <p:cNvSpPr txBox="1">
            <a:spLocks noChangeArrowheads="1"/>
          </p:cNvSpPr>
          <p:nvPr/>
        </p:nvSpPr>
        <p:spPr bwMode="auto">
          <a:xfrm>
            <a:off x="3660775" y="6591300"/>
            <a:ext cx="1444625" cy="304800"/>
          </a:xfrm>
          <a:prstGeom prst="rect">
            <a:avLst/>
          </a:prstGeom>
          <a:noFill/>
          <a:ln>
            <a:noFill/>
          </a:ln>
          <a:extLst/>
        </p:spPr>
        <p:txBody>
          <a:bodyPr tIns="9144" bIns="9144"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000" b="1" smtClean="0">
                <a:solidFill>
                  <a:srgbClr val="542200"/>
                </a:solidFill>
              </a:rPr>
              <a:t>T</a:t>
            </a:r>
            <a:r>
              <a:rPr lang="en-US" sz="800" b="1" smtClean="0">
                <a:solidFill>
                  <a:srgbClr val="542200"/>
                </a:solidFill>
              </a:rPr>
              <a:t>EAM</a:t>
            </a:r>
            <a:r>
              <a:rPr lang="en-US" sz="1000" b="1" smtClean="0">
                <a:solidFill>
                  <a:srgbClr val="542200"/>
                </a:solidFill>
              </a:rPr>
              <a:t>STEPPS 05.2</a:t>
            </a:r>
          </a:p>
        </p:txBody>
      </p:sp>
      <p:pic>
        <p:nvPicPr>
          <p:cNvPr id="1032" name="Picture 8" descr="Slide_content2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49313"/>
            <a:ext cx="684213"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Slide_content2_06"/>
          <p:cNvPicPr>
            <a:picLocks noChangeAspect="1" noChangeArrowheads="1"/>
          </p:cNvPicPr>
          <p:nvPr/>
        </p:nvPicPr>
        <p:blipFill>
          <a:blip r:embed="rId6">
            <a:extLst>
              <a:ext uri="{28A0092B-C50C-407E-A947-70E740481C1C}">
                <a14:useLocalDpi xmlns:a14="http://schemas.microsoft.com/office/drawing/2010/main" val="0"/>
              </a:ext>
            </a:extLst>
          </a:blip>
          <a:srcRect t="-5882" r="1672"/>
          <a:stretch>
            <a:fillRect/>
          </a:stretch>
        </p:blipFill>
        <p:spPr bwMode="auto">
          <a:xfrm>
            <a:off x="2962275" y="6400800"/>
            <a:ext cx="6157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 Box 10"/>
          <p:cNvSpPr txBox="1">
            <a:spLocks noChangeArrowheads="1"/>
          </p:cNvSpPr>
          <p:nvPr/>
        </p:nvSpPr>
        <p:spPr bwMode="auto">
          <a:xfrm>
            <a:off x="220663" y="6550025"/>
            <a:ext cx="1581150" cy="228600"/>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900" b="1" smtClean="0">
                <a:solidFill>
                  <a:srgbClr val="CCCC99"/>
                </a:solidFill>
              </a:rPr>
              <a:t>Mod 1 05.2   Page </a:t>
            </a:r>
            <a:fld id="{1BE6403A-BD9B-439B-8B51-DC3A178FFA49}" type="slidenum">
              <a:rPr lang="en-US" sz="900" b="1" smtClean="0">
                <a:solidFill>
                  <a:srgbClr val="CCCC99"/>
                </a:solidFill>
              </a:rPr>
              <a:pPr eaLnBrk="1" hangingPunct="1">
                <a:spcBef>
                  <a:spcPct val="50000"/>
                </a:spcBef>
                <a:defRPr/>
              </a:pPr>
              <a:t>‹#›</a:t>
            </a:fld>
            <a:endParaRPr lang="en-US" sz="900" b="1" smtClean="0">
              <a:solidFill>
                <a:srgbClr val="CCCC99"/>
              </a:solidFill>
            </a:endParaRPr>
          </a:p>
        </p:txBody>
      </p:sp>
      <p:pic>
        <p:nvPicPr>
          <p:cNvPr id="1035" name="Picture 11" descr="Slide_content_2_10"/>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3806825"/>
            <a:ext cx="2976563"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 name="Text Box 12"/>
          <p:cNvSpPr txBox="1">
            <a:spLocks noChangeArrowheads="1"/>
          </p:cNvSpPr>
          <p:nvPr userDrawn="1"/>
        </p:nvSpPr>
        <p:spPr bwMode="auto">
          <a:xfrm>
            <a:off x="220663" y="6550025"/>
            <a:ext cx="1581150" cy="228600"/>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900" b="1" smtClean="0">
                <a:solidFill>
                  <a:srgbClr val="CCCC99"/>
                </a:solidFill>
              </a:rPr>
              <a:t>Mod 1 05.2   Page </a:t>
            </a:r>
            <a:fld id="{FFD8F111-5FE5-42C9-8D5A-0814696349E4}" type="slidenum">
              <a:rPr lang="en-US" sz="900" b="1" smtClean="0">
                <a:solidFill>
                  <a:srgbClr val="CCCC99"/>
                </a:solidFill>
              </a:rPr>
              <a:pPr eaLnBrk="1" hangingPunct="1">
                <a:spcBef>
                  <a:spcPct val="50000"/>
                </a:spcBef>
                <a:defRPr/>
              </a:pPr>
              <a:t>‹#›</a:t>
            </a:fld>
            <a:endParaRPr lang="en-US" sz="900" b="1" smtClean="0">
              <a:solidFill>
                <a:srgbClr val="CCCC99"/>
              </a:solidFill>
            </a:endParaRPr>
          </a:p>
        </p:txBody>
      </p:sp>
      <p:sp>
        <p:nvSpPr>
          <p:cNvPr id="1037" name="Rectangle 13"/>
          <p:cNvSpPr>
            <a:spLocks noChangeArrowheads="1"/>
          </p:cNvSpPr>
          <p:nvPr userDrawn="1"/>
        </p:nvSpPr>
        <p:spPr bwMode="auto">
          <a:xfrm>
            <a:off x="581025" y="188913"/>
            <a:ext cx="3308350" cy="855662"/>
          </a:xfrm>
          <a:prstGeom prst="rect">
            <a:avLst/>
          </a:prstGeom>
          <a:solidFill>
            <a:srgbClr val="FFFFFF"/>
          </a:solidFill>
          <a:ln w="9525">
            <a:solidFill>
              <a:schemeClr val="bg1"/>
            </a:solidFill>
            <a:miter lim="800000"/>
            <a:headEnd/>
            <a:tailEnd/>
          </a:ln>
        </p:spPr>
        <p:txBody>
          <a:bodyPr wrap="none" anchor="ctr"/>
          <a:lstStyle/>
          <a:p>
            <a:endParaRPr lang="en-US" smtClean="0">
              <a:solidFill>
                <a:srgbClr val="000000"/>
              </a:solidFill>
            </a:endParaRPr>
          </a:p>
        </p:txBody>
      </p:sp>
      <p:sp>
        <p:nvSpPr>
          <p:cNvPr id="1038" name="Text Box 14"/>
          <p:cNvSpPr txBox="1">
            <a:spLocks noChangeArrowheads="1"/>
          </p:cNvSpPr>
          <p:nvPr userDrawn="1"/>
        </p:nvSpPr>
        <p:spPr bwMode="auto">
          <a:xfrm>
            <a:off x="477838" y="319088"/>
            <a:ext cx="6677025" cy="473075"/>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500" b="1" i="1" smtClean="0">
                <a:solidFill>
                  <a:srgbClr val="80431A"/>
                </a:solidFill>
              </a:rPr>
              <a:t>TeamSTEPPS</a:t>
            </a:r>
          </a:p>
        </p:txBody>
      </p:sp>
    </p:spTree>
  </p:cSld>
  <p:clrMap bg1="lt1" tx1="dk1" bg2="lt2" tx2="dk2" accent1="accent1" accent2="accent2" accent3="accent3" accent4="accent4" accent5="accent5" accent6="accent6" hlink="hlink" folHlink="folHlink"/>
  <p:sldLayoutIdLst>
    <p:sldLayoutId id="2147483752" r:id="rId1"/>
  </p:sldLayoutIdLst>
  <p:timing>
    <p:tnLst>
      <p:par>
        <p:cTn id="1" dur="indefinite" restart="never" nodeType="tmRoot"/>
      </p:par>
    </p:tnLst>
  </p:timing>
  <p:txStyles>
    <p:titleStyle>
      <a:lvl1pPr algn="ctr" rtl="0" eaLnBrk="0" fontAlgn="base" hangingPunct="0">
        <a:spcBef>
          <a:spcPct val="0"/>
        </a:spcBef>
        <a:spcAft>
          <a:spcPct val="0"/>
        </a:spcAft>
        <a:defRPr sz="3600" b="1">
          <a:solidFill>
            <a:srgbClr val="663300"/>
          </a:solidFill>
          <a:latin typeface="+mj-lt"/>
          <a:ea typeface="+mj-ea"/>
          <a:cs typeface="+mj-cs"/>
        </a:defRPr>
      </a:lvl1pPr>
      <a:lvl2pPr algn="ctr" rtl="0" eaLnBrk="0" fontAlgn="base" hangingPunct="0">
        <a:spcBef>
          <a:spcPct val="0"/>
        </a:spcBef>
        <a:spcAft>
          <a:spcPct val="0"/>
        </a:spcAft>
        <a:defRPr sz="3600" b="1">
          <a:solidFill>
            <a:srgbClr val="663300"/>
          </a:solidFill>
          <a:latin typeface="Arial" charset="0"/>
        </a:defRPr>
      </a:lvl2pPr>
      <a:lvl3pPr algn="ctr" rtl="0" eaLnBrk="0" fontAlgn="base" hangingPunct="0">
        <a:spcBef>
          <a:spcPct val="0"/>
        </a:spcBef>
        <a:spcAft>
          <a:spcPct val="0"/>
        </a:spcAft>
        <a:defRPr sz="3600" b="1">
          <a:solidFill>
            <a:srgbClr val="663300"/>
          </a:solidFill>
          <a:latin typeface="Arial" charset="0"/>
        </a:defRPr>
      </a:lvl3pPr>
      <a:lvl4pPr algn="ctr" rtl="0" eaLnBrk="0" fontAlgn="base" hangingPunct="0">
        <a:spcBef>
          <a:spcPct val="0"/>
        </a:spcBef>
        <a:spcAft>
          <a:spcPct val="0"/>
        </a:spcAft>
        <a:defRPr sz="3600" b="1">
          <a:solidFill>
            <a:srgbClr val="663300"/>
          </a:solidFill>
          <a:latin typeface="Arial" charset="0"/>
        </a:defRPr>
      </a:lvl4pPr>
      <a:lvl5pPr algn="ctr" rtl="0" eaLnBrk="0" fontAlgn="base" hangingPunct="0">
        <a:spcBef>
          <a:spcPct val="0"/>
        </a:spcBef>
        <a:spcAft>
          <a:spcPct val="0"/>
        </a:spcAft>
        <a:defRPr sz="3600" b="1">
          <a:solidFill>
            <a:srgbClr val="663300"/>
          </a:solidFill>
          <a:latin typeface="Arial" charset="0"/>
        </a:defRPr>
      </a:lvl5pPr>
      <a:lvl6pPr marL="457200" algn="ctr" rtl="0" fontAlgn="base">
        <a:spcBef>
          <a:spcPct val="0"/>
        </a:spcBef>
        <a:spcAft>
          <a:spcPct val="0"/>
        </a:spcAft>
        <a:defRPr sz="3600" b="1">
          <a:solidFill>
            <a:srgbClr val="663300"/>
          </a:solidFill>
          <a:latin typeface="Arial" charset="0"/>
        </a:defRPr>
      </a:lvl6pPr>
      <a:lvl7pPr marL="914400" algn="ctr" rtl="0" fontAlgn="base">
        <a:spcBef>
          <a:spcPct val="0"/>
        </a:spcBef>
        <a:spcAft>
          <a:spcPct val="0"/>
        </a:spcAft>
        <a:defRPr sz="3600" b="1">
          <a:solidFill>
            <a:srgbClr val="663300"/>
          </a:solidFill>
          <a:latin typeface="Arial" charset="0"/>
        </a:defRPr>
      </a:lvl7pPr>
      <a:lvl8pPr marL="1371600" algn="ctr" rtl="0" fontAlgn="base">
        <a:spcBef>
          <a:spcPct val="0"/>
        </a:spcBef>
        <a:spcAft>
          <a:spcPct val="0"/>
        </a:spcAft>
        <a:defRPr sz="3600" b="1">
          <a:solidFill>
            <a:srgbClr val="663300"/>
          </a:solidFill>
          <a:latin typeface="Arial" charset="0"/>
        </a:defRPr>
      </a:lvl8pPr>
      <a:lvl9pPr marL="1828800" algn="ctr" rtl="0" fontAlgn="base">
        <a:spcBef>
          <a:spcPct val="0"/>
        </a:spcBef>
        <a:spcAft>
          <a:spcPct val="0"/>
        </a:spcAft>
        <a:defRPr sz="3600" b="1">
          <a:solidFill>
            <a:srgbClr val="663300"/>
          </a:solidFill>
          <a:latin typeface="Arial"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4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4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4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4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4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4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026" name="Picture 2" descr="Slide_content_2_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Slide_content_2_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24288"/>
            <a:ext cx="2959100" cy="30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4"/>
          <p:cNvSpPr>
            <a:spLocks noGrp="1" noChangeArrowheads="1"/>
          </p:cNvSpPr>
          <p:nvPr>
            <p:ph type="body" idx="1"/>
          </p:nvPr>
        </p:nvSpPr>
        <p:spPr bwMode="auto">
          <a:xfrm>
            <a:off x="914400" y="2020888"/>
            <a:ext cx="7772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sldNum" sz="quarter" idx="4"/>
          </p:nvPr>
        </p:nvSpPr>
        <p:spPr bwMode="auto">
          <a:xfrm>
            <a:off x="8096250" y="6581775"/>
            <a:ext cx="762000" cy="304800"/>
          </a:xfrm>
          <a:prstGeom prst="rect">
            <a:avLst/>
          </a:prstGeom>
          <a:noFill/>
          <a:ln w="9525">
            <a:noFill/>
            <a:miter lim="800000"/>
            <a:headEnd/>
            <a:tailEnd/>
          </a:ln>
          <a:effectLst/>
        </p:spPr>
        <p:txBody>
          <a:bodyPr vert="horz" wrap="square" lIns="91440" tIns="9144" rIns="91440" bIns="9144" numCol="1" anchor="ctr" anchorCtr="1" compatLnSpc="1">
            <a:prstTxWarp prst="textNoShape">
              <a:avLst/>
            </a:prstTxWarp>
          </a:bodyPr>
          <a:lstStyle>
            <a:lvl1pPr>
              <a:defRPr sz="1000" b="1">
                <a:solidFill>
                  <a:srgbClr val="542200"/>
                </a:solidFill>
              </a:defRPr>
            </a:lvl1pPr>
          </a:lstStyle>
          <a:p>
            <a:pPr>
              <a:defRPr/>
            </a:pPr>
            <a:r>
              <a:rPr lang="en-US"/>
              <a:t> </a:t>
            </a:r>
            <a:fld id="{39A9A9ED-1921-4CDD-B3CC-78113EABF63F}" type="slidenum">
              <a:rPr lang="en-US"/>
              <a:pPr>
                <a:defRPr/>
              </a:pPr>
              <a:t>‹#›</a:t>
            </a:fld>
            <a:r>
              <a:rPr lang="en-US"/>
              <a:t>  </a:t>
            </a:r>
          </a:p>
        </p:txBody>
      </p:sp>
      <p:sp>
        <p:nvSpPr>
          <p:cNvPr id="1030" name="Rectangle 6"/>
          <p:cNvSpPr>
            <a:spLocks noGrp="1" noChangeArrowheads="1"/>
          </p:cNvSpPr>
          <p:nvPr>
            <p:ph type="title"/>
          </p:nvPr>
        </p:nvSpPr>
        <p:spPr bwMode="auto">
          <a:xfrm>
            <a:off x="881063" y="876300"/>
            <a:ext cx="773906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0" rIns="91440" bIns="91440" numCol="1" anchor="ctr" anchorCtr="1" compatLnSpc="1">
            <a:prstTxWarp prst="textNoShape">
              <a:avLst/>
            </a:prstTxWarp>
          </a:bodyPr>
          <a:lstStyle/>
          <a:p>
            <a:pPr lvl="0"/>
            <a:r>
              <a:rPr lang="en-US" smtClean="0"/>
              <a:t>Click to edit Master title style</a:t>
            </a:r>
          </a:p>
        </p:txBody>
      </p:sp>
      <p:sp>
        <p:nvSpPr>
          <p:cNvPr id="1031" name="Text Box 7"/>
          <p:cNvSpPr txBox="1">
            <a:spLocks noChangeArrowheads="1"/>
          </p:cNvSpPr>
          <p:nvPr/>
        </p:nvSpPr>
        <p:spPr bwMode="auto">
          <a:xfrm>
            <a:off x="3660775" y="6591300"/>
            <a:ext cx="1444625" cy="304800"/>
          </a:xfrm>
          <a:prstGeom prst="rect">
            <a:avLst/>
          </a:prstGeom>
          <a:noFill/>
          <a:ln>
            <a:noFill/>
          </a:ln>
          <a:extLst/>
        </p:spPr>
        <p:txBody>
          <a:bodyPr tIns="9144" bIns="9144"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000" b="1" smtClean="0">
                <a:solidFill>
                  <a:srgbClr val="542200"/>
                </a:solidFill>
              </a:rPr>
              <a:t>T</a:t>
            </a:r>
            <a:r>
              <a:rPr lang="en-US" sz="800" b="1" smtClean="0">
                <a:solidFill>
                  <a:srgbClr val="542200"/>
                </a:solidFill>
              </a:rPr>
              <a:t>EAM</a:t>
            </a:r>
            <a:r>
              <a:rPr lang="en-US" sz="1000" b="1" smtClean="0">
                <a:solidFill>
                  <a:srgbClr val="542200"/>
                </a:solidFill>
              </a:rPr>
              <a:t>STEPPS 05.2</a:t>
            </a:r>
          </a:p>
        </p:txBody>
      </p:sp>
      <p:pic>
        <p:nvPicPr>
          <p:cNvPr id="1032" name="Picture 8" descr="Slide_content2_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49313"/>
            <a:ext cx="684213"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Slide_content2_06"/>
          <p:cNvPicPr>
            <a:picLocks noChangeAspect="1" noChangeArrowheads="1"/>
          </p:cNvPicPr>
          <p:nvPr/>
        </p:nvPicPr>
        <p:blipFill>
          <a:blip r:embed="rId6">
            <a:extLst>
              <a:ext uri="{28A0092B-C50C-407E-A947-70E740481C1C}">
                <a14:useLocalDpi xmlns:a14="http://schemas.microsoft.com/office/drawing/2010/main" val="0"/>
              </a:ext>
            </a:extLst>
          </a:blip>
          <a:srcRect t="-5882" r="1672"/>
          <a:stretch>
            <a:fillRect/>
          </a:stretch>
        </p:blipFill>
        <p:spPr bwMode="auto">
          <a:xfrm>
            <a:off x="2962275" y="6400800"/>
            <a:ext cx="6157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ext Box 10"/>
          <p:cNvSpPr txBox="1">
            <a:spLocks noChangeArrowheads="1"/>
          </p:cNvSpPr>
          <p:nvPr/>
        </p:nvSpPr>
        <p:spPr bwMode="auto">
          <a:xfrm>
            <a:off x="220663" y="6550025"/>
            <a:ext cx="1581150" cy="228600"/>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900" b="1" smtClean="0">
                <a:solidFill>
                  <a:srgbClr val="CCCC99"/>
                </a:solidFill>
              </a:rPr>
              <a:t>Mod 1 05.2   Page </a:t>
            </a:r>
            <a:fld id="{1BE6403A-BD9B-439B-8B51-DC3A178FFA49}" type="slidenum">
              <a:rPr lang="en-US" sz="900" b="1" smtClean="0">
                <a:solidFill>
                  <a:srgbClr val="CCCC99"/>
                </a:solidFill>
              </a:rPr>
              <a:pPr eaLnBrk="1" hangingPunct="1">
                <a:spcBef>
                  <a:spcPct val="50000"/>
                </a:spcBef>
                <a:defRPr/>
              </a:pPr>
              <a:t>‹#›</a:t>
            </a:fld>
            <a:endParaRPr lang="en-US" sz="900" b="1" smtClean="0">
              <a:solidFill>
                <a:srgbClr val="CCCC99"/>
              </a:solidFill>
            </a:endParaRPr>
          </a:p>
        </p:txBody>
      </p:sp>
      <p:pic>
        <p:nvPicPr>
          <p:cNvPr id="1035" name="Picture 11" descr="Slide_content_2_10"/>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3806825"/>
            <a:ext cx="2976563"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 name="Text Box 12"/>
          <p:cNvSpPr txBox="1">
            <a:spLocks noChangeArrowheads="1"/>
          </p:cNvSpPr>
          <p:nvPr userDrawn="1"/>
        </p:nvSpPr>
        <p:spPr bwMode="auto">
          <a:xfrm>
            <a:off x="220663" y="6550025"/>
            <a:ext cx="1581150" cy="228600"/>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900" b="1" smtClean="0">
                <a:solidFill>
                  <a:srgbClr val="CCCC99"/>
                </a:solidFill>
              </a:rPr>
              <a:t>Mod 1 05.2   Page </a:t>
            </a:r>
            <a:fld id="{FFD8F111-5FE5-42C9-8D5A-0814696349E4}" type="slidenum">
              <a:rPr lang="en-US" sz="900" b="1" smtClean="0">
                <a:solidFill>
                  <a:srgbClr val="CCCC99"/>
                </a:solidFill>
              </a:rPr>
              <a:pPr eaLnBrk="1" hangingPunct="1">
                <a:spcBef>
                  <a:spcPct val="50000"/>
                </a:spcBef>
                <a:defRPr/>
              </a:pPr>
              <a:t>‹#›</a:t>
            </a:fld>
            <a:endParaRPr lang="en-US" sz="900" b="1" smtClean="0">
              <a:solidFill>
                <a:srgbClr val="CCCC99"/>
              </a:solidFill>
            </a:endParaRPr>
          </a:p>
        </p:txBody>
      </p:sp>
      <p:sp>
        <p:nvSpPr>
          <p:cNvPr id="1037" name="Rectangle 13"/>
          <p:cNvSpPr>
            <a:spLocks noChangeArrowheads="1"/>
          </p:cNvSpPr>
          <p:nvPr userDrawn="1"/>
        </p:nvSpPr>
        <p:spPr bwMode="auto">
          <a:xfrm>
            <a:off x="581025" y="188913"/>
            <a:ext cx="3308350" cy="855662"/>
          </a:xfrm>
          <a:prstGeom prst="rect">
            <a:avLst/>
          </a:prstGeom>
          <a:solidFill>
            <a:srgbClr val="FFFFFF"/>
          </a:solidFill>
          <a:ln w="9525">
            <a:solidFill>
              <a:schemeClr val="bg1"/>
            </a:solidFill>
            <a:miter lim="800000"/>
            <a:headEnd/>
            <a:tailEnd/>
          </a:ln>
        </p:spPr>
        <p:txBody>
          <a:bodyPr wrap="none" anchor="ctr"/>
          <a:lstStyle/>
          <a:p>
            <a:endParaRPr lang="en-US" smtClean="0">
              <a:solidFill>
                <a:srgbClr val="000000"/>
              </a:solidFill>
            </a:endParaRPr>
          </a:p>
        </p:txBody>
      </p:sp>
      <p:sp>
        <p:nvSpPr>
          <p:cNvPr id="1038" name="Text Box 14"/>
          <p:cNvSpPr txBox="1">
            <a:spLocks noChangeArrowheads="1"/>
          </p:cNvSpPr>
          <p:nvPr userDrawn="1"/>
        </p:nvSpPr>
        <p:spPr bwMode="auto">
          <a:xfrm>
            <a:off x="477838" y="319088"/>
            <a:ext cx="6677025" cy="473075"/>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2500" b="1" i="1" smtClean="0">
                <a:solidFill>
                  <a:srgbClr val="80431A"/>
                </a:solidFill>
              </a:rPr>
              <a:t>TeamSTEPPS</a:t>
            </a:r>
          </a:p>
        </p:txBody>
      </p:sp>
    </p:spTree>
  </p:cSld>
  <p:clrMap bg1="lt1" tx1="dk1" bg2="lt2" tx2="dk2" accent1="accent1" accent2="accent2" accent3="accent3" accent4="accent4" accent5="accent5" accent6="accent6" hlink="hlink" folHlink="folHlink"/>
  <p:sldLayoutIdLst>
    <p:sldLayoutId id="2147483754" r:id="rId1"/>
  </p:sldLayoutIdLst>
  <p:timing>
    <p:tnLst>
      <p:par>
        <p:cTn id="1" dur="indefinite" restart="never" nodeType="tmRoot"/>
      </p:par>
    </p:tnLst>
  </p:timing>
  <p:txStyles>
    <p:titleStyle>
      <a:lvl1pPr algn="ctr" rtl="0" eaLnBrk="0" fontAlgn="base" hangingPunct="0">
        <a:spcBef>
          <a:spcPct val="0"/>
        </a:spcBef>
        <a:spcAft>
          <a:spcPct val="0"/>
        </a:spcAft>
        <a:defRPr sz="3600" b="1">
          <a:solidFill>
            <a:srgbClr val="663300"/>
          </a:solidFill>
          <a:latin typeface="+mj-lt"/>
          <a:ea typeface="+mj-ea"/>
          <a:cs typeface="+mj-cs"/>
        </a:defRPr>
      </a:lvl1pPr>
      <a:lvl2pPr algn="ctr" rtl="0" eaLnBrk="0" fontAlgn="base" hangingPunct="0">
        <a:spcBef>
          <a:spcPct val="0"/>
        </a:spcBef>
        <a:spcAft>
          <a:spcPct val="0"/>
        </a:spcAft>
        <a:defRPr sz="3600" b="1">
          <a:solidFill>
            <a:srgbClr val="663300"/>
          </a:solidFill>
          <a:latin typeface="Arial" charset="0"/>
        </a:defRPr>
      </a:lvl2pPr>
      <a:lvl3pPr algn="ctr" rtl="0" eaLnBrk="0" fontAlgn="base" hangingPunct="0">
        <a:spcBef>
          <a:spcPct val="0"/>
        </a:spcBef>
        <a:spcAft>
          <a:spcPct val="0"/>
        </a:spcAft>
        <a:defRPr sz="3600" b="1">
          <a:solidFill>
            <a:srgbClr val="663300"/>
          </a:solidFill>
          <a:latin typeface="Arial" charset="0"/>
        </a:defRPr>
      </a:lvl3pPr>
      <a:lvl4pPr algn="ctr" rtl="0" eaLnBrk="0" fontAlgn="base" hangingPunct="0">
        <a:spcBef>
          <a:spcPct val="0"/>
        </a:spcBef>
        <a:spcAft>
          <a:spcPct val="0"/>
        </a:spcAft>
        <a:defRPr sz="3600" b="1">
          <a:solidFill>
            <a:srgbClr val="663300"/>
          </a:solidFill>
          <a:latin typeface="Arial" charset="0"/>
        </a:defRPr>
      </a:lvl4pPr>
      <a:lvl5pPr algn="ctr" rtl="0" eaLnBrk="0" fontAlgn="base" hangingPunct="0">
        <a:spcBef>
          <a:spcPct val="0"/>
        </a:spcBef>
        <a:spcAft>
          <a:spcPct val="0"/>
        </a:spcAft>
        <a:defRPr sz="3600" b="1">
          <a:solidFill>
            <a:srgbClr val="663300"/>
          </a:solidFill>
          <a:latin typeface="Arial" charset="0"/>
        </a:defRPr>
      </a:lvl5pPr>
      <a:lvl6pPr marL="457200" algn="ctr" rtl="0" fontAlgn="base">
        <a:spcBef>
          <a:spcPct val="0"/>
        </a:spcBef>
        <a:spcAft>
          <a:spcPct val="0"/>
        </a:spcAft>
        <a:defRPr sz="3600" b="1">
          <a:solidFill>
            <a:srgbClr val="663300"/>
          </a:solidFill>
          <a:latin typeface="Arial" charset="0"/>
        </a:defRPr>
      </a:lvl6pPr>
      <a:lvl7pPr marL="914400" algn="ctr" rtl="0" fontAlgn="base">
        <a:spcBef>
          <a:spcPct val="0"/>
        </a:spcBef>
        <a:spcAft>
          <a:spcPct val="0"/>
        </a:spcAft>
        <a:defRPr sz="3600" b="1">
          <a:solidFill>
            <a:srgbClr val="663300"/>
          </a:solidFill>
          <a:latin typeface="Arial" charset="0"/>
        </a:defRPr>
      </a:lvl7pPr>
      <a:lvl8pPr marL="1371600" algn="ctr" rtl="0" fontAlgn="base">
        <a:spcBef>
          <a:spcPct val="0"/>
        </a:spcBef>
        <a:spcAft>
          <a:spcPct val="0"/>
        </a:spcAft>
        <a:defRPr sz="3600" b="1">
          <a:solidFill>
            <a:srgbClr val="663300"/>
          </a:solidFill>
          <a:latin typeface="Arial" charset="0"/>
        </a:defRPr>
      </a:lvl8pPr>
      <a:lvl9pPr marL="1828800" algn="ctr" rtl="0" fontAlgn="base">
        <a:spcBef>
          <a:spcPct val="0"/>
        </a:spcBef>
        <a:spcAft>
          <a:spcPct val="0"/>
        </a:spcAft>
        <a:defRPr sz="3600" b="1">
          <a:solidFill>
            <a:srgbClr val="663300"/>
          </a:solidFill>
          <a:latin typeface="Arial"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4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4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4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4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4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4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8.e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notesSlide" Target="../notesSlides/notesSlide6.xml"/><Relationship Id="rId18" Type="http://schemas.openxmlformats.org/officeDocument/2006/relationships/image" Target="../media/image36.png"/><Relationship Id="rId3" Type="http://schemas.openxmlformats.org/officeDocument/2006/relationships/tags" Target="../tags/tag2.xml"/><Relationship Id="rId21" Type="http://schemas.openxmlformats.org/officeDocument/2006/relationships/image" Target="../media/image39.jpeg"/><Relationship Id="rId7" Type="http://schemas.openxmlformats.org/officeDocument/2006/relationships/tags" Target="../tags/tag6.xml"/><Relationship Id="rId12" Type="http://schemas.openxmlformats.org/officeDocument/2006/relationships/slideLayout" Target="../slideLayouts/slideLayout17.xml"/><Relationship Id="rId17" Type="http://schemas.openxmlformats.org/officeDocument/2006/relationships/image" Target="../media/image35.png"/><Relationship Id="rId2" Type="http://schemas.openxmlformats.org/officeDocument/2006/relationships/tags" Target="../tags/tag1.xml"/><Relationship Id="rId16" Type="http://schemas.openxmlformats.org/officeDocument/2006/relationships/image" Target="../media/image34.png"/><Relationship Id="rId20" Type="http://schemas.openxmlformats.org/officeDocument/2006/relationships/image" Target="../media/image38.jpeg"/><Relationship Id="rId1" Type="http://schemas.openxmlformats.org/officeDocument/2006/relationships/vmlDrawing" Target="../drawings/vmlDrawing2.vml"/><Relationship Id="rId6" Type="http://schemas.openxmlformats.org/officeDocument/2006/relationships/tags" Target="../tags/tag5.xml"/><Relationship Id="rId11" Type="http://schemas.openxmlformats.org/officeDocument/2006/relationships/tags" Target="../tags/tag10.xml"/><Relationship Id="rId5" Type="http://schemas.openxmlformats.org/officeDocument/2006/relationships/tags" Target="../tags/tag4.xml"/><Relationship Id="rId15" Type="http://schemas.openxmlformats.org/officeDocument/2006/relationships/image" Target="../media/image33.png"/><Relationship Id="rId23" Type="http://schemas.openxmlformats.org/officeDocument/2006/relationships/image" Target="../media/image41.jpeg"/><Relationship Id="rId10" Type="http://schemas.openxmlformats.org/officeDocument/2006/relationships/tags" Target="../tags/tag9.xml"/><Relationship Id="rId19" Type="http://schemas.openxmlformats.org/officeDocument/2006/relationships/image" Target="../media/image37.jpeg"/><Relationship Id="rId4" Type="http://schemas.openxmlformats.org/officeDocument/2006/relationships/tags" Target="../tags/tag3.xml"/><Relationship Id="rId9" Type="http://schemas.openxmlformats.org/officeDocument/2006/relationships/tags" Target="../tags/tag8.xml"/><Relationship Id="rId14" Type="http://schemas.openxmlformats.org/officeDocument/2006/relationships/oleObject" Target="../embeddings/oleObject2.bin"/><Relationship Id="rId22" Type="http://schemas.openxmlformats.org/officeDocument/2006/relationships/image" Target="../media/image40.jpeg"/></Relationships>
</file>

<file path=ppt/slides/_rels/slide21.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slideLayout" Target="../slideLayouts/slideLayout17.xml"/><Relationship Id="rId3" Type="http://schemas.openxmlformats.org/officeDocument/2006/relationships/tags" Target="../tags/tag12.xml"/><Relationship Id="rId7" Type="http://schemas.openxmlformats.org/officeDocument/2006/relationships/tags" Target="../tags/tag16.xml"/><Relationship Id="rId12" Type="http://schemas.openxmlformats.org/officeDocument/2006/relationships/tags" Target="../tags/tag21.xml"/><Relationship Id="rId2" Type="http://schemas.openxmlformats.org/officeDocument/2006/relationships/tags" Target="../tags/tag11.xml"/><Relationship Id="rId1" Type="http://schemas.openxmlformats.org/officeDocument/2006/relationships/vmlDrawing" Target="../drawings/vmlDrawing3.vml"/><Relationship Id="rId6" Type="http://schemas.openxmlformats.org/officeDocument/2006/relationships/tags" Target="../tags/tag15.xml"/><Relationship Id="rId11" Type="http://schemas.openxmlformats.org/officeDocument/2006/relationships/tags" Target="../tags/tag20.xml"/><Relationship Id="rId5" Type="http://schemas.openxmlformats.org/officeDocument/2006/relationships/tags" Target="../tags/tag14.xml"/><Relationship Id="rId15" Type="http://schemas.openxmlformats.org/officeDocument/2006/relationships/oleObject" Target="../embeddings/oleObject3.bin"/><Relationship Id="rId10" Type="http://schemas.openxmlformats.org/officeDocument/2006/relationships/tags" Target="../tags/tag19.xml"/><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37.xml"/><Relationship Id="rId4" Type="http://schemas.openxmlformats.org/officeDocument/2006/relationships/image" Target="../media/image66.jpeg"/></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38.xml"/><Relationship Id="rId4" Type="http://schemas.openxmlformats.org/officeDocument/2006/relationships/image" Target="../media/image69.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ssion Title Slid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176587" y="2967083"/>
            <a:ext cx="5507791" cy="958255"/>
          </a:xfrm>
        </p:spPr>
        <p:txBody>
          <a:bodyPr>
            <a:normAutofit fontScale="90000"/>
          </a:bodyPr>
          <a:lstStyle/>
          <a:p>
            <a:pPr algn="l"/>
            <a:r>
              <a:rPr lang="en-US" sz="4900" baseline="30000" dirty="0">
                <a:solidFill>
                  <a:srgbClr val="FFFF00"/>
                </a:solidFill>
                <a:latin typeface="Gotham-Medium"/>
                <a:cs typeface="Gotham-Medium"/>
              </a:rPr>
              <a:t>Implementing </a:t>
            </a:r>
            <a:r>
              <a:rPr lang="en-US" sz="4900" baseline="30000" dirty="0" err="1">
                <a:solidFill>
                  <a:srgbClr val="FFFF00"/>
                </a:solidFill>
                <a:latin typeface="Gotham-Medium"/>
                <a:cs typeface="Gotham-Medium"/>
              </a:rPr>
              <a:t>TeamSTEPPS</a:t>
            </a:r>
            <a:r>
              <a:rPr lang="en-US" sz="4900" baseline="30000" dirty="0">
                <a:solidFill>
                  <a:srgbClr val="FFFF00"/>
                </a:solidFill>
                <a:latin typeface="Gotham-Medium"/>
                <a:cs typeface="Gotham-Medium"/>
              </a:rPr>
              <a:t>: Maintaining Early Successes</a:t>
            </a:r>
            <a:r>
              <a:rPr lang="en-US" baseline="30000" dirty="0"/>
              <a:t/>
            </a:r>
            <a:br>
              <a:rPr lang="en-US" baseline="30000" dirty="0"/>
            </a:br>
            <a:endParaRPr lang="en-US" dirty="0"/>
          </a:p>
        </p:txBody>
      </p:sp>
      <p:sp>
        <p:nvSpPr>
          <p:cNvPr id="3" name="Subtitle 2"/>
          <p:cNvSpPr>
            <a:spLocks noGrp="1"/>
          </p:cNvSpPr>
          <p:nvPr>
            <p:ph type="subTitle" idx="1"/>
          </p:nvPr>
        </p:nvSpPr>
        <p:spPr>
          <a:xfrm>
            <a:off x="2151861" y="3680989"/>
            <a:ext cx="6400800" cy="1201893"/>
          </a:xfrm>
        </p:spPr>
        <p:txBody>
          <a:bodyPr>
            <a:normAutofit fontScale="77500" lnSpcReduction="20000"/>
          </a:bodyPr>
          <a:lstStyle/>
          <a:p>
            <a:pPr algn="l"/>
            <a:r>
              <a:rPr lang="en-US" sz="3600" baseline="30000" dirty="0" smtClean="0">
                <a:solidFill>
                  <a:schemeClr val="bg1"/>
                </a:solidFill>
                <a:latin typeface="Gotham-Medium"/>
                <a:cs typeface="Gotham-Medium"/>
              </a:rPr>
              <a:t>John </a:t>
            </a:r>
            <a:r>
              <a:rPr lang="en-US" sz="3600" baseline="30000" dirty="0" err="1" smtClean="0">
                <a:solidFill>
                  <a:schemeClr val="bg1"/>
                </a:solidFill>
                <a:latin typeface="Gotham-Medium"/>
                <a:cs typeface="Gotham-Medium"/>
              </a:rPr>
              <a:t>Nunes</a:t>
            </a:r>
            <a:r>
              <a:rPr lang="en-US" sz="3600" baseline="30000" dirty="0" smtClean="0">
                <a:solidFill>
                  <a:schemeClr val="bg1"/>
                </a:solidFill>
                <a:latin typeface="Gotham-Medium"/>
                <a:cs typeface="Gotham-Medium"/>
              </a:rPr>
              <a:t>, MD</a:t>
            </a:r>
          </a:p>
          <a:p>
            <a:pPr algn="l"/>
            <a:r>
              <a:rPr lang="en-US" sz="3600" baseline="30000" dirty="0" smtClean="0">
                <a:solidFill>
                  <a:schemeClr val="bg1"/>
                </a:solidFill>
                <a:latin typeface="Gotham-Medium"/>
                <a:cs typeface="Gotham-Medium"/>
              </a:rPr>
              <a:t>Gina </a:t>
            </a:r>
            <a:r>
              <a:rPr lang="en-US" sz="3600" baseline="30000" dirty="0" err="1" smtClean="0">
                <a:solidFill>
                  <a:schemeClr val="bg1"/>
                </a:solidFill>
                <a:latin typeface="Gotham-Medium"/>
                <a:cs typeface="Gotham-Medium"/>
              </a:rPr>
              <a:t>Teeples</a:t>
            </a:r>
            <a:r>
              <a:rPr lang="en-US" sz="3600" baseline="30000" dirty="0" smtClean="0">
                <a:solidFill>
                  <a:schemeClr val="bg1"/>
                </a:solidFill>
                <a:latin typeface="Gotham-Medium"/>
                <a:cs typeface="Gotham-Medium"/>
              </a:rPr>
              <a:t>, </a:t>
            </a:r>
            <a:r>
              <a:rPr lang="en-US" sz="3600" baseline="30000" dirty="0">
                <a:solidFill>
                  <a:schemeClr val="bg1"/>
                </a:solidFill>
                <a:latin typeface="Gotham-Medium"/>
                <a:cs typeface="Gotham-Medium"/>
              </a:rPr>
              <a:t>RNC BSN</a:t>
            </a:r>
          </a:p>
          <a:p>
            <a:pPr algn="l"/>
            <a:r>
              <a:rPr lang="en-US" sz="3600" baseline="30000" dirty="0">
                <a:solidFill>
                  <a:schemeClr val="bg1"/>
                </a:solidFill>
                <a:latin typeface="Gotham-Medium"/>
                <a:cs typeface="Gotham-Medium"/>
              </a:rPr>
              <a:t>CPT Gwendolyn Godlock, BSN, </a:t>
            </a:r>
            <a:r>
              <a:rPr lang="en-US" sz="3600" baseline="30000" dirty="0" smtClean="0">
                <a:solidFill>
                  <a:schemeClr val="bg1"/>
                </a:solidFill>
                <a:latin typeface="Gotham-Medium"/>
                <a:cs typeface="Gotham-Medium"/>
              </a:rPr>
              <a:t>CMSRN</a:t>
            </a:r>
          </a:p>
          <a:p>
            <a:pPr algn="l"/>
            <a:r>
              <a:rPr lang="sv-SE" sz="3600" baseline="30000" dirty="0">
                <a:solidFill>
                  <a:schemeClr val="bg1"/>
                </a:solidFill>
                <a:latin typeface="Gotham-Medium"/>
                <a:cs typeface="Gotham-Medium"/>
              </a:rPr>
              <a:t>Amy L. Halverson, MD, FACS</a:t>
            </a:r>
          </a:p>
          <a:p>
            <a:pPr algn="l"/>
            <a:endParaRPr lang="en-US" sz="3600" baseline="30000" dirty="0" smtClean="0">
              <a:solidFill>
                <a:schemeClr val="bg1"/>
              </a:solidFill>
              <a:latin typeface="Gotham-Medium"/>
              <a:cs typeface="Gotham-Medium"/>
            </a:endParaRPr>
          </a:p>
          <a:p>
            <a:pPr algn="l"/>
            <a:endParaRPr lang="en-US" sz="3600" baseline="30000" dirty="0" smtClean="0">
              <a:solidFill>
                <a:schemeClr val="bg1"/>
              </a:solidFill>
              <a:latin typeface="Gotham-Medium"/>
              <a:cs typeface="Gotham-Medium"/>
            </a:endParaRPr>
          </a:p>
          <a:p>
            <a:endParaRPr lang="en-US" dirty="0"/>
          </a:p>
        </p:txBody>
      </p:sp>
    </p:spTree>
    <p:extLst>
      <p:ext uri="{BB962C8B-B14F-4D97-AF65-F5344CB8AC3E}">
        <p14:creationId xmlns:p14="http://schemas.microsoft.com/office/powerpoint/2010/main" val="2715400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542200"/>
                </a:solidFill>
              </a:rPr>
              <a:t> </a:t>
            </a:r>
            <a:fld id="{F7E95785-77B3-4FCA-8B41-569B2B7C19B3}" type="slidenum">
              <a:rPr lang="en-US" smtClean="0">
                <a:solidFill>
                  <a:srgbClr val="542200"/>
                </a:solidFill>
              </a:rPr>
              <a:pPr eaLnBrk="1" hangingPunct="1"/>
              <a:t>10</a:t>
            </a:fld>
            <a:r>
              <a:rPr lang="en-US" smtClean="0">
                <a:solidFill>
                  <a:srgbClr val="542200"/>
                </a:solidFill>
              </a:rPr>
              <a:t>  </a:t>
            </a:r>
          </a:p>
        </p:txBody>
      </p:sp>
      <p:pic>
        <p:nvPicPr>
          <p:cNvPr id="11267" name="Chart 3" descr="This is a Team Foundation/Functioning/Skills graph, measuring teams pre and post TeamSTEPPS training on their Likert Score's in each area.&#10;&#10;Teams were asked to respond to the statement &quot;Team meetings are well attended by all team members.&quot; Pre Training, the team scored 2.36, but post training that number jumped up to 4.00.&#10;&#10;Teams were asked to respond to the statement &quot;Everyone on the team participates at an acceptable level.&quot; Pre training, the team scored 2.50, but post training, teams scored 4.14.&#10;&#10;Teams were asked to respond to the statement &quot;Team functioning doesn't interfere with getting my own job done.&quot; Pre training, teams scored 2.36, but post training, teams scored 4.15."/>
          <p:cNvPicPr>
            <a:picLocks noGrp="1" noChangeArrowheads="1"/>
          </p:cNvPicPr>
          <p:nvPr>
            <p:ph type="body" idx="1"/>
          </p:nvPr>
        </p:nvPicPr>
        <p:blipFill>
          <a:blip r:embed="rId2">
            <a:extLst>
              <a:ext uri="{28A0092B-C50C-407E-A947-70E740481C1C}">
                <a14:useLocalDpi xmlns:a14="http://schemas.microsoft.com/office/drawing/2010/main" val="0"/>
              </a:ext>
            </a:extLst>
          </a:blip>
          <a:srcRect b="-53"/>
          <a:stretch>
            <a:fillRect/>
          </a:stretch>
        </p:blipFill>
        <p:spPr>
          <a:xfrm>
            <a:off x="1365250" y="1131888"/>
            <a:ext cx="6892925" cy="5018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2"/>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542200"/>
                </a:solidFill>
              </a:rPr>
              <a:t> </a:t>
            </a:r>
            <a:fld id="{F6FC715A-8B30-473A-A41F-1691D0947E10}" type="slidenum">
              <a:rPr lang="en-US" smtClean="0">
                <a:solidFill>
                  <a:srgbClr val="542200"/>
                </a:solidFill>
              </a:rPr>
              <a:pPr eaLnBrk="1" hangingPunct="1"/>
              <a:t>11</a:t>
            </a:fld>
            <a:r>
              <a:rPr lang="en-US" smtClean="0">
                <a:solidFill>
                  <a:srgbClr val="542200"/>
                </a:solidFill>
              </a:rPr>
              <a:t>  </a:t>
            </a:r>
          </a:p>
        </p:txBody>
      </p:sp>
      <p:pic>
        <p:nvPicPr>
          <p:cNvPr id="12291"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573088" y="1270000"/>
            <a:ext cx="8415337" cy="4076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542200"/>
                </a:solidFill>
              </a:rPr>
              <a:t> </a:t>
            </a:r>
            <a:fld id="{C71C5E09-7A14-49A9-B2A5-7ACDC0263D11}" type="slidenum">
              <a:rPr lang="en-US" smtClean="0">
                <a:solidFill>
                  <a:srgbClr val="542200"/>
                </a:solidFill>
              </a:rPr>
              <a:pPr eaLnBrk="1" hangingPunct="1"/>
              <a:t>12</a:t>
            </a:fld>
            <a:r>
              <a:rPr lang="en-US" smtClean="0">
                <a:solidFill>
                  <a:srgbClr val="542200"/>
                </a:solidFill>
              </a:rPr>
              <a:t>  </a:t>
            </a:r>
          </a:p>
        </p:txBody>
      </p:sp>
      <p:sp>
        <p:nvSpPr>
          <p:cNvPr id="13315" name="Rectangle 2"/>
          <p:cNvSpPr>
            <a:spLocks noGrp="1" noChangeArrowheads="1"/>
          </p:cNvSpPr>
          <p:nvPr>
            <p:ph type="body" idx="1"/>
          </p:nvPr>
        </p:nvSpPr>
        <p:spPr>
          <a:xfrm>
            <a:off x="790575" y="2519363"/>
            <a:ext cx="7772400" cy="3543300"/>
          </a:xfrm>
        </p:spPr>
        <p:txBody>
          <a:bodyPr/>
          <a:lstStyle/>
          <a:p>
            <a:pPr eaLnBrk="1" hangingPunct="1">
              <a:buFont typeface="Wingdings" pitchFamily="2" charset="2"/>
              <a:buNone/>
            </a:pPr>
            <a:r>
              <a:rPr lang="en-US" smtClean="0">
                <a:cs typeface="Arial" charset="0"/>
              </a:rPr>
              <a:t>▪ Hospital-wide Training: Critical Care and beyond</a:t>
            </a:r>
          </a:p>
          <a:p>
            <a:pPr eaLnBrk="1" hangingPunct="1">
              <a:buFont typeface="Wingdings" pitchFamily="2" charset="2"/>
              <a:buNone/>
            </a:pPr>
            <a:r>
              <a:rPr lang="en-US" smtClean="0">
                <a:cs typeface="Arial" charset="0"/>
              </a:rPr>
              <a:t>▪ Global Initiatives: </a:t>
            </a:r>
          </a:p>
          <a:p>
            <a:pPr eaLnBrk="1" hangingPunct="1">
              <a:buFont typeface="Wingdings" pitchFamily="2" charset="2"/>
              <a:buNone/>
            </a:pPr>
            <a:r>
              <a:rPr lang="en-US" smtClean="0">
                <a:cs typeface="Arial" charset="0"/>
              </a:rPr>
              <a:t>	Briefs</a:t>
            </a:r>
          </a:p>
          <a:p>
            <a:pPr eaLnBrk="1" hangingPunct="1">
              <a:buFont typeface="Wingdings" pitchFamily="2" charset="2"/>
              <a:buNone/>
            </a:pPr>
            <a:r>
              <a:rPr lang="en-US" smtClean="0">
                <a:cs typeface="Arial" charset="0"/>
              </a:rPr>
              <a:t>	Huddles</a:t>
            </a:r>
          </a:p>
          <a:p>
            <a:pPr eaLnBrk="1" hangingPunct="1">
              <a:buFont typeface="Wingdings" pitchFamily="2" charset="2"/>
              <a:buNone/>
            </a:pPr>
            <a:r>
              <a:rPr lang="en-US" smtClean="0">
                <a:cs typeface="Arial" charset="0"/>
              </a:rPr>
              <a:t>	Debriefs </a:t>
            </a:r>
          </a:p>
          <a:p>
            <a:pPr eaLnBrk="1" hangingPunct="1">
              <a:buFont typeface="Wingdings" pitchFamily="2" charset="2"/>
              <a:buNone/>
            </a:pPr>
            <a:endParaRPr lang="en-US" smtClean="0">
              <a:cs typeface="Arial" charset="0"/>
            </a:endParaRPr>
          </a:p>
        </p:txBody>
      </p:sp>
      <p:sp>
        <p:nvSpPr>
          <p:cNvPr id="13316" name="Rectangle 3"/>
          <p:cNvSpPr>
            <a:spLocks noChangeArrowheads="1"/>
          </p:cNvSpPr>
          <p:nvPr/>
        </p:nvSpPr>
        <p:spPr bwMode="auto">
          <a:xfrm>
            <a:off x="550863" y="1325563"/>
            <a:ext cx="8296275" cy="72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5000"/>
              </a:lnSpc>
              <a:spcBef>
                <a:spcPct val="40000"/>
              </a:spcBef>
              <a:buClr>
                <a:schemeClr val="folHlink"/>
              </a:buClr>
              <a:buSzPct val="90000"/>
              <a:buFont typeface="Wingdings" pitchFamily="2" charset="2"/>
              <a:buNone/>
            </a:pPr>
            <a:r>
              <a:rPr lang="en-US" sz="4400" b="1"/>
              <a:t>Beyond Perinatal Services…</a:t>
            </a:r>
          </a:p>
        </p:txBody>
      </p:sp>
      <p:pic>
        <p:nvPicPr>
          <p:cNvPr id="13317" name="Picture 6" descr="A cartoon of three penguins performing surgery. It's awes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500" y="3073400"/>
            <a:ext cx="4335463"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1"/>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542200"/>
                </a:solidFill>
              </a:rPr>
              <a:t> </a:t>
            </a:r>
            <a:fld id="{DCCA60BC-7A7C-4BA2-B7B2-4DA2DF2D05F0}" type="slidenum">
              <a:rPr lang="en-US" smtClean="0">
                <a:solidFill>
                  <a:srgbClr val="542200"/>
                </a:solidFill>
              </a:rPr>
              <a:pPr eaLnBrk="1" hangingPunct="1"/>
              <a:t>13</a:t>
            </a:fld>
            <a:r>
              <a:rPr lang="en-US" smtClean="0">
                <a:solidFill>
                  <a:srgbClr val="542200"/>
                </a:solidFill>
              </a:rPr>
              <a:t>  </a:t>
            </a:r>
          </a:p>
        </p:txBody>
      </p:sp>
      <p:sp>
        <p:nvSpPr>
          <p:cNvPr id="14339" name="Slide Number Placeholder 4"/>
          <p:cNvSpPr txBox="1">
            <a:spLocks noGrp="1"/>
          </p:cNvSpPr>
          <p:nvPr/>
        </p:nvSpPr>
        <p:spPr bwMode="auto">
          <a:xfrm>
            <a:off x="8096250" y="6581775"/>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 bIns="9144"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b="1">
                <a:solidFill>
                  <a:srgbClr val="542200"/>
                </a:solidFill>
              </a:rPr>
              <a:t> </a:t>
            </a:r>
            <a:fld id="{009B1759-1F2A-44C8-A3C9-6D09D79ABF65}" type="slidenum">
              <a:rPr lang="en-US" sz="1000" b="1">
                <a:solidFill>
                  <a:srgbClr val="542200"/>
                </a:solidFill>
              </a:rPr>
              <a:pPr eaLnBrk="1" hangingPunct="1"/>
              <a:t>13</a:t>
            </a:fld>
            <a:r>
              <a:rPr lang="en-US" sz="1000" b="1">
                <a:solidFill>
                  <a:srgbClr val="542200"/>
                </a:solidFill>
              </a:rPr>
              <a:t>  </a:t>
            </a:r>
          </a:p>
        </p:txBody>
      </p:sp>
      <p:grpSp>
        <p:nvGrpSpPr>
          <p:cNvPr id="14340" name="Group 5" descr="A triangle connecting residency to medical school to fellowship to residency again, with a big MD in the middle and unconnected to te rest of it."/>
          <p:cNvGrpSpPr>
            <a:grpSpLocks noChangeAspect="1"/>
          </p:cNvGrpSpPr>
          <p:nvPr/>
        </p:nvGrpSpPr>
        <p:grpSpPr bwMode="auto">
          <a:xfrm>
            <a:off x="1166813" y="1308100"/>
            <a:ext cx="7421562" cy="5008563"/>
            <a:chOff x="4327" y="2977"/>
            <a:chExt cx="7200" cy="4320"/>
          </a:xfrm>
        </p:grpSpPr>
        <p:sp>
          <p:nvSpPr>
            <p:cNvPr id="14342" name="AutoShape 6"/>
            <p:cNvSpPr>
              <a:spLocks noChangeAspect="1" noChangeArrowheads="1"/>
            </p:cNvSpPr>
            <p:nvPr/>
          </p:nvSpPr>
          <p:spPr bwMode="auto">
            <a:xfrm>
              <a:off x="4327" y="2977"/>
              <a:ext cx="720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343" name="Line 7"/>
            <p:cNvSpPr>
              <a:spLocks noChangeShapeType="1"/>
            </p:cNvSpPr>
            <p:nvPr/>
          </p:nvSpPr>
          <p:spPr bwMode="auto">
            <a:xfrm>
              <a:off x="6027" y="3479"/>
              <a:ext cx="3600" cy="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44" name="Line 8"/>
            <p:cNvSpPr>
              <a:spLocks noChangeShapeType="1"/>
            </p:cNvSpPr>
            <p:nvPr/>
          </p:nvSpPr>
          <p:spPr bwMode="auto">
            <a:xfrm flipH="1">
              <a:off x="7927" y="3580"/>
              <a:ext cx="1700" cy="29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45" name="Line 9"/>
            <p:cNvSpPr>
              <a:spLocks noChangeShapeType="1"/>
            </p:cNvSpPr>
            <p:nvPr/>
          </p:nvSpPr>
          <p:spPr bwMode="auto">
            <a:xfrm flipH="1" flipV="1">
              <a:off x="6027" y="3580"/>
              <a:ext cx="1800" cy="28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46" name="Text Box 10"/>
            <p:cNvSpPr txBox="1">
              <a:spLocks noChangeArrowheads="1"/>
            </p:cNvSpPr>
            <p:nvPr/>
          </p:nvSpPr>
          <p:spPr bwMode="auto">
            <a:xfrm>
              <a:off x="7227" y="3781"/>
              <a:ext cx="1300" cy="1406"/>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a:solidFill>
                    <a:srgbClr val="FF0000"/>
                  </a:solidFill>
                  <a:latin typeface="Castellar" pitchFamily="18" charset="0"/>
                </a:rPr>
                <a:t>MD</a:t>
              </a:r>
              <a:endParaRPr lang="en-US" sz="1200">
                <a:solidFill>
                  <a:srgbClr val="FF0000"/>
                </a:solidFill>
                <a:latin typeface="Castellar" pitchFamily="18" charset="0"/>
              </a:endParaRPr>
            </a:p>
            <a:p>
              <a:pPr eaLnBrk="1" hangingPunct="1"/>
              <a:endParaRPr lang="en-US"/>
            </a:p>
          </p:txBody>
        </p:sp>
        <p:sp>
          <p:nvSpPr>
            <p:cNvPr id="14347" name="Text Box 11"/>
            <p:cNvSpPr txBox="1">
              <a:spLocks noChangeArrowheads="1"/>
            </p:cNvSpPr>
            <p:nvPr/>
          </p:nvSpPr>
          <p:spPr bwMode="auto">
            <a:xfrm>
              <a:off x="9727" y="3379"/>
              <a:ext cx="1500" cy="904"/>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a:solidFill>
                    <a:srgbClr val="0000FF"/>
                  </a:solidFill>
                  <a:latin typeface="Bookman Old Style" pitchFamily="18" charset="0"/>
                </a:rPr>
                <a:t>Fellowship</a:t>
              </a:r>
              <a:endParaRPr lang="en-US"/>
            </a:p>
          </p:txBody>
        </p:sp>
        <p:sp>
          <p:nvSpPr>
            <p:cNvPr id="14348" name="Text Box 12"/>
            <p:cNvSpPr txBox="1">
              <a:spLocks noChangeArrowheads="1"/>
            </p:cNvSpPr>
            <p:nvPr/>
          </p:nvSpPr>
          <p:spPr bwMode="auto">
            <a:xfrm>
              <a:off x="7227" y="6594"/>
              <a:ext cx="1500" cy="703"/>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a:solidFill>
                    <a:srgbClr val="0000FF"/>
                  </a:solidFill>
                  <a:latin typeface="Bookman Old Style" pitchFamily="18" charset="0"/>
                </a:rPr>
                <a:t>Residency</a:t>
              </a:r>
              <a:endParaRPr lang="en-US"/>
            </a:p>
          </p:txBody>
        </p:sp>
        <p:sp>
          <p:nvSpPr>
            <p:cNvPr id="14349" name="Text Box 13"/>
            <p:cNvSpPr txBox="1">
              <a:spLocks noChangeArrowheads="1"/>
            </p:cNvSpPr>
            <p:nvPr/>
          </p:nvSpPr>
          <p:spPr bwMode="auto">
            <a:xfrm>
              <a:off x="4427" y="3379"/>
              <a:ext cx="1400" cy="904"/>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a:solidFill>
                    <a:srgbClr val="0000FF"/>
                  </a:solidFill>
                  <a:latin typeface="Bookman Old Style" pitchFamily="18" charset="0"/>
                </a:rPr>
                <a:t>Medical School</a:t>
              </a:r>
              <a:endParaRPr lang="en-US"/>
            </a:p>
          </p:txBody>
        </p:sp>
      </p:grpSp>
      <p:sp>
        <p:nvSpPr>
          <p:cNvPr id="14341" name="Text Box 14"/>
          <p:cNvSpPr txBox="1">
            <a:spLocks noChangeArrowheads="1"/>
          </p:cNvSpPr>
          <p:nvPr/>
        </p:nvSpPr>
        <p:spPr bwMode="auto">
          <a:xfrm>
            <a:off x="1006475" y="865188"/>
            <a:ext cx="72786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4000" b="1"/>
              <a:t>  “What about the doctors?”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1"/>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542200"/>
                </a:solidFill>
              </a:rPr>
              <a:t> </a:t>
            </a:r>
            <a:fld id="{7D1A48FF-1910-4C2D-B10C-A0008F7CC132}" type="slidenum">
              <a:rPr lang="en-US" smtClean="0">
                <a:solidFill>
                  <a:srgbClr val="542200"/>
                </a:solidFill>
              </a:rPr>
              <a:pPr eaLnBrk="1" hangingPunct="1"/>
              <a:t>14</a:t>
            </a:fld>
            <a:r>
              <a:rPr lang="en-US" smtClean="0">
                <a:solidFill>
                  <a:srgbClr val="542200"/>
                </a:solidFill>
              </a:rPr>
              <a:t>  </a:t>
            </a:r>
          </a:p>
        </p:txBody>
      </p:sp>
      <p:sp>
        <p:nvSpPr>
          <p:cNvPr id="15363" name="Slide Number Placeholder 1"/>
          <p:cNvSpPr txBox="1">
            <a:spLocks noGrp="1"/>
          </p:cNvSpPr>
          <p:nvPr/>
        </p:nvSpPr>
        <p:spPr bwMode="auto">
          <a:xfrm>
            <a:off x="8096250" y="6581775"/>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 bIns="9144"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b="1">
                <a:solidFill>
                  <a:srgbClr val="542200"/>
                </a:solidFill>
              </a:rPr>
              <a:t> </a:t>
            </a:r>
            <a:fld id="{905067C7-F581-4F5D-9159-F965848AA119}" type="slidenum">
              <a:rPr lang="en-US" sz="1000" b="1">
                <a:solidFill>
                  <a:srgbClr val="542200"/>
                </a:solidFill>
              </a:rPr>
              <a:pPr eaLnBrk="1" hangingPunct="1"/>
              <a:t>14</a:t>
            </a:fld>
            <a:r>
              <a:rPr lang="en-US" sz="1000" b="1">
                <a:solidFill>
                  <a:srgbClr val="542200"/>
                </a:solidFill>
              </a:rPr>
              <a:t>  </a:t>
            </a:r>
          </a:p>
        </p:txBody>
      </p:sp>
      <p:graphicFrame>
        <p:nvGraphicFramePr>
          <p:cNvPr id="15364" name="Object 5" descr="These four people make up a team."/>
          <p:cNvGraphicFramePr>
            <a:graphicFrameLocks noChangeAspect="1"/>
          </p:cNvGraphicFramePr>
          <p:nvPr>
            <p:extLst>
              <p:ext uri="{D42A27DB-BD31-4B8C-83A1-F6EECF244321}">
                <p14:modId xmlns:p14="http://schemas.microsoft.com/office/powerpoint/2010/main" val="4205243288"/>
              </p:ext>
            </p:extLst>
          </p:nvPr>
        </p:nvGraphicFramePr>
        <p:xfrm>
          <a:off x="2082800" y="2311400"/>
          <a:ext cx="5076825" cy="3808413"/>
        </p:xfrm>
        <a:graphic>
          <a:graphicData uri="http://schemas.openxmlformats.org/presentationml/2006/ole">
            <mc:AlternateContent xmlns:mc="http://schemas.openxmlformats.org/markup-compatibility/2006">
              <mc:Choice xmlns:v="urn:schemas-microsoft-com:vml" Requires="v">
                <p:oleObj spid="_x0000_s15375" name="Acrobat Document" r:id="rId4" imgW="15240000" imgH="11430000" progId="AcroExch.Document.7">
                  <p:embed/>
                </p:oleObj>
              </mc:Choice>
              <mc:Fallback>
                <p:oleObj name="Acrobat Document" r:id="rId4" imgW="15240000" imgH="11430000" progId="AcroExch.Document.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2800" y="2311400"/>
                        <a:ext cx="5076825" cy="380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5" name="Text Box 6"/>
          <p:cNvSpPr txBox="1">
            <a:spLocks noChangeArrowheads="1"/>
          </p:cNvSpPr>
          <p:nvPr/>
        </p:nvSpPr>
        <p:spPr bwMode="auto">
          <a:xfrm>
            <a:off x="212725" y="901700"/>
            <a:ext cx="871855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400" b="1"/>
              <a:t>Support and Recognition of Trainers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4"/>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542200"/>
                </a:solidFill>
              </a:rPr>
              <a:t> </a:t>
            </a:r>
            <a:fld id="{1F111355-615D-4A43-A167-D679903E603C}" type="slidenum">
              <a:rPr lang="en-US" smtClean="0">
                <a:solidFill>
                  <a:srgbClr val="542200"/>
                </a:solidFill>
              </a:rPr>
              <a:pPr eaLnBrk="1" hangingPunct="1"/>
              <a:t>15</a:t>
            </a:fld>
            <a:r>
              <a:rPr lang="en-US" smtClean="0">
                <a:solidFill>
                  <a:srgbClr val="542200"/>
                </a:solidFill>
              </a:rPr>
              <a:t>  </a:t>
            </a:r>
          </a:p>
        </p:txBody>
      </p:sp>
      <p:sp>
        <p:nvSpPr>
          <p:cNvPr id="16387" name="Rectangle 2"/>
          <p:cNvSpPr>
            <a:spLocks noGrp="1" noChangeArrowheads="1"/>
          </p:cNvSpPr>
          <p:nvPr>
            <p:ph type="body" idx="1"/>
          </p:nvPr>
        </p:nvSpPr>
        <p:spPr/>
        <p:txBody>
          <a:bodyPr/>
          <a:lstStyle/>
          <a:p>
            <a:pPr>
              <a:buFont typeface="Wingdings" pitchFamily="2" charset="2"/>
              <a:buNone/>
            </a:pPr>
            <a:r>
              <a:rPr lang="en-US" sz="3200" smtClean="0">
                <a:cs typeface="Arial" charset="0"/>
              </a:rPr>
              <a:t>▪ </a:t>
            </a:r>
            <a:r>
              <a:rPr lang="en-US" sz="3200" smtClean="0"/>
              <a:t>Challenges based on setting</a:t>
            </a:r>
          </a:p>
          <a:p>
            <a:pPr>
              <a:buFont typeface="Wingdings" pitchFamily="2" charset="2"/>
              <a:buNone/>
            </a:pPr>
            <a:r>
              <a:rPr lang="en-US" sz="3200" smtClean="0">
                <a:cs typeface="Arial" charset="0"/>
              </a:rPr>
              <a:t>▪ Leadership is the key!</a:t>
            </a:r>
          </a:p>
        </p:txBody>
      </p:sp>
      <p:sp>
        <p:nvSpPr>
          <p:cNvPr id="16388" name="Text Box 3"/>
          <p:cNvSpPr txBox="1">
            <a:spLocks noChangeArrowheads="1"/>
          </p:cNvSpPr>
          <p:nvPr/>
        </p:nvSpPr>
        <p:spPr bwMode="auto">
          <a:xfrm>
            <a:off x="271463" y="1139825"/>
            <a:ext cx="88725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400" b="1"/>
              <a:t>Sustaining the Momentum</a:t>
            </a:r>
          </a:p>
        </p:txBody>
      </p:sp>
      <p:pic>
        <p:nvPicPr>
          <p:cNvPr id="16389" name="Picture 5" descr="This is an unidentified bui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175" y="3500438"/>
            <a:ext cx="7197725"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542200"/>
                </a:solidFill>
              </a:rPr>
              <a:t> </a:t>
            </a:r>
            <a:fld id="{C438ACE1-0088-4AF2-8888-53900FDE09C8}" type="slidenum">
              <a:rPr lang="en-US" smtClean="0">
                <a:solidFill>
                  <a:srgbClr val="542200"/>
                </a:solidFill>
              </a:rPr>
              <a:pPr eaLnBrk="1" hangingPunct="1"/>
              <a:t>16</a:t>
            </a:fld>
            <a:r>
              <a:rPr lang="en-US" smtClean="0">
                <a:solidFill>
                  <a:srgbClr val="542200"/>
                </a:solidFill>
              </a:rPr>
              <a:t>  </a:t>
            </a:r>
          </a:p>
        </p:txBody>
      </p:sp>
      <p:sp>
        <p:nvSpPr>
          <p:cNvPr id="17411" name="Rectangle 2"/>
          <p:cNvSpPr>
            <a:spLocks noGrp="1" noChangeArrowheads="1"/>
          </p:cNvSpPr>
          <p:nvPr>
            <p:ph type="body" idx="1"/>
          </p:nvPr>
        </p:nvSpPr>
        <p:spPr>
          <a:xfrm>
            <a:off x="828675" y="1863725"/>
            <a:ext cx="7772400" cy="3543300"/>
          </a:xfrm>
        </p:spPr>
        <p:txBody>
          <a:bodyPr/>
          <a:lstStyle/>
          <a:p>
            <a:pPr eaLnBrk="1" hangingPunct="1">
              <a:lnSpc>
                <a:spcPct val="85000"/>
              </a:lnSpc>
            </a:pPr>
            <a:endParaRPr lang="en-US" sz="2000" smtClean="0"/>
          </a:p>
          <a:p>
            <a:pPr eaLnBrk="1" hangingPunct="1">
              <a:lnSpc>
                <a:spcPct val="85000"/>
              </a:lnSpc>
            </a:pPr>
            <a:r>
              <a:rPr lang="en-US" sz="2000" smtClean="0"/>
              <a:t>Integration with Simulation</a:t>
            </a:r>
          </a:p>
          <a:p>
            <a:pPr eaLnBrk="1" hangingPunct="1">
              <a:lnSpc>
                <a:spcPct val="85000"/>
              </a:lnSpc>
            </a:pPr>
            <a:r>
              <a:rPr lang="en-US" sz="2000" smtClean="0"/>
              <a:t>Integration with Certification Programs</a:t>
            </a:r>
          </a:p>
          <a:p>
            <a:pPr eaLnBrk="1" hangingPunct="1">
              <a:lnSpc>
                <a:spcPct val="85000"/>
              </a:lnSpc>
            </a:pPr>
            <a:r>
              <a:rPr lang="en-US" sz="2000" smtClean="0"/>
              <a:t>Ongoing Initial Training Sessions</a:t>
            </a:r>
          </a:p>
          <a:p>
            <a:pPr eaLnBrk="1" hangingPunct="1">
              <a:lnSpc>
                <a:spcPct val="85000"/>
              </a:lnSpc>
            </a:pPr>
            <a:r>
              <a:rPr lang="en-US" sz="2000" smtClean="0"/>
              <a:t>Refresher Education</a:t>
            </a:r>
          </a:p>
          <a:p>
            <a:pPr eaLnBrk="1" hangingPunct="1">
              <a:lnSpc>
                <a:spcPct val="85000"/>
              </a:lnSpc>
            </a:pPr>
            <a:r>
              <a:rPr lang="en-US" sz="2000" smtClean="0"/>
              <a:t>Hospital-wide Implementation: </a:t>
            </a:r>
          </a:p>
          <a:p>
            <a:pPr eaLnBrk="1" hangingPunct="1">
              <a:lnSpc>
                <a:spcPct val="85000"/>
              </a:lnSpc>
              <a:buFont typeface="Wingdings" pitchFamily="2" charset="2"/>
              <a:buNone/>
            </a:pPr>
            <a:r>
              <a:rPr lang="en-US" sz="2000" smtClean="0"/>
              <a:t>	Briefs, Huddles, Debriefs</a:t>
            </a:r>
          </a:p>
          <a:p>
            <a:pPr eaLnBrk="1" hangingPunct="1">
              <a:lnSpc>
                <a:spcPct val="85000"/>
              </a:lnSpc>
            </a:pPr>
            <a:r>
              <a:rPr lang="en-US" sz="2000" smtClean="0"/>
              <a:t>Hospital-wide Simulation</a:t>
            </a:r>
          </a:p>
          <a:p>
            <a:pPr eaLnBrk="1" hangingPunct="1">
              <a:lnSpc>
                <a:spcPct val="85000"/>
              </a:lnSpc>
            </a:pPr>
            <a:r>
              <a:rPr lang="en-US" sz="2000" smtClean="0"/>
              <a:t>Ongoing Data Collection</a:t>
            </a:r>
          </a:p>
        </p:txBody>
      </p:sp>
      <p:sp>
        <p:nvSpPr>
          <p:cNvPr id="17412" name="Rectangle 3"/>
          <p:cNvSpPr>
            <a:spLocks noChangeArrowheads="1"/>
          </p:cNvSpPr>
          <p:nvPr/>
        </p:nvSpPr>
        <p:spPr bwMode="auto">
          <a:xfrm>
            <a:off x="1158875" y="1047750"/>
            <a:ext cx="69548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4400" b="1"/>
              <a:t>Our Journey Continues…</a:t>
            </a:r>
          </a:p>
        </p:txBody>
      </p:sp>
      <p:pic>
        <p:nvPicPr>
          <p:cNvPr id="17413" name="Picture 4" descr="Three nurses in training pose around a plastic bab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8850" y="3552825"/>
            <a:ext cx="4106863"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542200"/>
                </a:solidFill>
              </a:rPr>
              <a:t> </a:t>
            </a:r>
            <a:fld id="{2A30EF9F-7EF6-450E-8107-D99F9ADB4F1E}" type="slidenum">
              <a:rPr lang="en-US" smtClean="0">
                <a:solidFill>
                  <a:srgbClr val="542200"/>
                </a:solidFill>
              </a:rPr>
              <a:pPr eaLnBrk="1" hangingPunct="1"/>
              <a:t>17</a:t>
            </a:fld>
            <a:r>
              <a:rPr lang="en-US" smtClean="0">
                <a:solidFill>
                  <a:srgbClr val="542200"/>
                </a:solidFill>
              </a:rPr>
              <a:t>  </a:t>
            </a:r>
          </a:p>
        </p:txBody>
      </p:sp>
      <p:sp>
        <p:nvSpPr>
          <p:cNvPr id="18435" name="Rectangle 4"/>
          <p:cNvSpPr>
            <a:spLocks noGrp="1" noChangeArrowheads="1"/>
          </p:cNvSpPr>
          <p:nvPr>
            <p:ph type="title"/>
          </p:nvPr>
        </p:nvSpPr>
        <p:spPr>
          <a:noFill/>
        </p:spPr>
        <p:txBody>
          <a:bodyPr/>
          <a:lstStyle/>
          <a:p>
            <a:pPr eaLnBrk="1" hangingPunct="1"/>
            <a:r>
              <a:rPr lang="en-US" smtClean="0">
                <a:solidFill>
                  <a:schemeClr val="tx1"/>
                </a:solidFill>
              </a:rPr>
              <a:t>ValleyCare’s Key Success Factors</a:t>
            </a:r>
          </a:p>
        </p:txBody>
      </p:sp>
      <p:sp>
        <p:nvSpPr>
          <p:cNvPr id="18436" name="Rectangle 5"/>
          <p:cNvSpPr>
            <a:spLocks noGrp="1" noChangeArrowheads="1"/>
          </p:cNvSpPr>
          <p:nvPr>
            <p:ph type="body" idx="1"/>
          </p:nvPr>
        </p:nvSpPr>
        <p:spPr>
          <a:noFill/>
        </p:spPr>
        <p:txBody>
          <a:bodyPr/>
          <a:lstStyle/>
          <a:p>
            <a:pPr eaLnBrk="1" hangingPunct="1"/>
            <a:r>
              <a:rPr lang="en-US" smtClean="0"/>
              <a:t>Strong Need for Team Approach Identified</a:t>
            </a:r>
          </a:p>
          <a:p>
            <a:pPr eaLnBrk="1" hangingPunct="1"/>
            <a:r>
              <a:rPr lang="en-US" smtClean="0"/>
              <a:t>Support From Senior Administration</a:t>
            </a:r>
          </a:p>
          <a:p>
            <a:pPr eaLnBrk="1" hangingPunct="1"/>
            <a:r>
              <a:rPr lang="en-US" smtClean="0"/>
              <a:t>Support From Department Leadership</a:t>
            </a:r>
          </a:p>
          <a:p>
            <a:pPr eaLnBrk="1" hangingPunct="1"/>
            <a:r>
              <a:rPr lang="en-US" smtClean="0"/>
              <a:t>Support From Physician Champions</a:t>
            </a:r>
          </a:p>
          <a:p>
            <a:pPr eaLnBrk="1" hangingPunct="1"/>
            <a:r>
              <a:rPr lang="en-US" smtClean="0"/>
              <a:t>Support From Ancillary Department Leadership</a:t>
            </a:r>
          </a:p>
          <a:p>
            <a:pPr eaLnBrk="1" hangingPunct="1"/>
            <a:r>
              <a:rPr lang="en-US" smtClean="0"/>
              <a:t>Support From Staff</a:t>
            </a:r>
          </a:p>
          <a:p>
            <a:pPr eaLnBrk="1" hangingPunct="1"/>
            <a:r>
              <a:rPr lang="en-US" smtClean="0"/>
              <a:t>Multidisciplinary Core Team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542200"/>
                </a:solidFill>
              </a:rPr>
              <a:t> </a:t>
            </a:r>
            <a:fld id="{BA7DEC94-659F-47AD-AD69-5A179AC4E884}" type="slidenum">
              <a:rPr lang="en-US" smtClean="0">
                <a:solidFill>
                  <a:srgbClr val="542200"/>
                </a:solidFill>
              </a:rPr>
              <a:pPr eaLnBrk="1" hangingPunct="1"/>
              <a:t>18</a:t>
            </a:fld>
            <a:r>
              <a:rPr lang="en-US" smtClean="0">
                <a:solidFill>
                  <a:srgbClr val="542200"/>
                </a:solidFill>
              </a:rPr>
              <a:t>  </a:t>
            </a:r>
          </a:p>
        </p:txBody>
      </p:sp>
      <p:sp>
        <p:nvSpPr>
          <p:cNvPr id="19459" name="Rectangle 3"/>
          <p:cNvSpPr>
            <a:spLocks noGrp="1" noChangeArrowheads="1"/>
          </p:cNvSpPr>
          <p:nvPr>
            <p:ph type="body" idx="1"/>
          </p:nvPr>
        </p:nvSpPr>
        <p:spPr>
          <a:xfrm>
            <a:off x="938213" y="1106488"/>
            <a:ext cx="7772400" cy="3543300"/>
          </a:xfrm>
        </p:spPr>
        <p:txBody>
          <a:bodyPr/>
          <a:lstStyle/>
          <a:p>
            <a:pPr algn="ctr" eaLnBrk="1" hangingPunct="1">
              <a:buFont typeface="Wingdings" pitchFamily="2" charset="2"/>
              <a:buNone/>
            </a:pPr>
            <a:r>
              <a:rPr lang="en-US" sz="4400" b="1" smtClean="0"/>
              <a:t>Has Our Culture Changed?</a:t>
            </a:r>
          </a:p>
        </p:txBody>
      </p:sp>
      <p:pic>
        <p:nvPicPr>
          <p:cNvPr id="19460" name="Picture 8" descr="This is an image of how the performance, attitudes and knowledge of the patient care team can lead to more effective leadership, communication, mutual support and situation monitoring, and vice versa."/>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4575" y="2197100"/>
            <a:ext cx="46593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88490" y="-108154"/>
            <a:ext cx="9144000" cy="6858000"/>
          </a:xfrm>
          <a:prstGeom prst="rect">
            <a:avLst/>
          </a:prstGeom>
          <a:noFill/>
          <a:ln w="9525">
            <a:noFill/>
            <a:miter lim="800000"/>
            <a:headEnd/>
            <a:tailEnd/>
          </a:ln>
        </p:spPr>
      </p:pic>
      <p:sp>
        <p:nvSpPr>
          <p:cNvPr id="6" name="Rectangle 5"/>
          <p:cNvSpPr/>
          <p:nvPr/>
        </p:nvSpPr>
        <p:spPr>
          <a:xfrm>
            <a:off x="0" y="6488668"/>
            <a:ext cx="9144000" cy="369332"/>
          </a:xfrm>
          <a:prstGeom prst="rect">
            <a:avLst/>
          </a:prstGeom>
        </p:spPr>
        <p:txBody>
          <a:bodyPr wrap="square">
            <a:spAutoFit/>
          </a:bodyPr>
          <a:lstStyle/>
          <a:p>
            <a:pPr algn="ctr" fontAlgn="auto">
              <a:spcBef>
                <a:spcPts val="0"/>
              </a:spcBef>
              <a:spcAft>
                <a:spcPts val="0"/>
              </a:spcAft>
            </a:pPr>
            <a:r>
              <a:rPr lang="en-US" sz="900" b="1" dirty="0" smtClean="0">
                <a:solidFill>
                  <a:srgbClr val="000000"/>
                </a:solidFill>
                <a:latin typeface="Arial"/>
              </a:rPr>
              <a:t>The views expressed herein are those of the authors and do not reflect the official policy or position of Brooke Army Medical Center, the U.S. Army Medical Department, the U.S. Army Office of the Surgeon General, the Department of the Army, the Department of Defense, or the U.S. Government.</a:t>
            </a:r>
            <a:endParaRPr lang="en-US" sz="900" b="1" dirty="0">
              <a:solidFill>
                <a:srgbClr val="000000"/>
              </a:solidFill>
              <a:latin typeface="Arial"/>
            </a:endParaRPr>
          </a:p>
        </p:txBody>
      </p:sp>
    </p:spTree>
    <p:extLst>
      <p:ext uri="{BB962C8B-B14F-4D97-AF65-F5344CB8AC3E}">
        <p14:creationId xmlns:p14="http://schemas.microsoft.com/office/powerpoint/2010/main" val="1754854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542200"/>
                </a:solidFill>
              </a:rPr>
              <a:t> </a:t>
            </a:r>
            <a:fld id="{3996D027-CBE2-4DF9-AB56-B7BA5A818757}" type="slidenum">
              <a:rPr lang="en-US" smtClean="0">
                <a:solidFill>
                  <a:srgbClr val="542200"/>
                </a:solidFill>
              </a:rPr>
              <a:pPr eaLnBrk="1" hangingPunct="1"/>
              <a:t>2</a:t>
            </a:fld>
            <a:r>
              <a:rPr lang="en-US" smtClean="0">
                <a:solidFill>
                  <a:srgbClr val="542200"/>
                </a:solidFill>
              </a:rPr>
              <a:t>  </a:t>
            </a:r>
          </a:p>
        </p:txBody>
      </p:sp>
      <p:sp>
        <p:nvSpPr>
          <p:cNvPr id="3075" name="Rectangle 2"/>
          <p:cNvSpPr>
            <a:spLocks noGrp="1" noChangeArrowheads="1"/>
          </p:cNvSpPr>
          <p:nvPr>
            <p:ph type="title"/>
          </p:nvPr>
        </p:nvSpPr>
        <p:spPr>
          <a:xfrm>
            <a:off x="881063" y="1423988"/>
            <a:ext cx="7739062" cy="914400"/>
          </a:xfrm>
        </p:spPr>
        <p:txBody>
          <a:bodyPr/>
          <a:lstStyle/>
          <a:p>
            <a:pPr eaLnBrk="1" hangingPunct="1"/>
            <a:r>
              <a:rPr lang="en-US" sz="3200" smtClean="0">
                <a:solidFill>
                  <a:schemeClr val="tx1"/>
                </a:solidFill>
              </a:rPr>
              <a:t>Team STEPPS…</a:t>
            </a:r>
            <a:br>
              <a:rPr lang="en-US" sz="3200" smtClean="0">
                <a:solidFill>
                  <a:schemeClr val="tx1"/>
                </a:solidFill>
              </a:rPr>
            </a:br>
            <a:r>
              <a:rPr lang="en-US" sz="3200" smtClean="0">
                <a:solidFill>
                  <a:schemeClr val="tx1"/>
                </a:solidFill>
              </a:rPr>
              <a:t>Implementation In a Community Setting</a:t>
            </a:r>
          </a:p>
        </p:txBody>
      </p:sp>
      <p:pic>
        <p:nvPicPr>
          <p:cNvPr id="3076" name="Picture 4" descr="An image of Valleycare Medical Cente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914400" y="2932113"/>
            <a:ext cx="77724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2"/>
          <p:cNvSpPr>
            <a:spLocks noGrp="1"/>
          </p:cNvSpPr>
          <p:nvPr>
            <p:ph type="sldNum" sz="quarter" idx="10"/>
          </p:nvPr>
        </p:nvSpPr>
        <p:spPr>
          <a:xfrm>
            <a:off x="6588125" y="6589713"/>
            <a:ext cx="1177925" cy="339725"/>
          </a:xfrm>
          <a:prstGeom prst="rect">
            <a:avLst/>
          </a:prstGeom>
        </p:spPr>
        <p:txBody>
          <a:bodyPr/>
          <a:lstStyle/>
          <a:p>
            <a:fld id="{219977EC-F52E-41B2-9F3C-0CB904E0EF44}" type="slidenum">
              <a:rPr lang="en-US">
                <a:solidFill>
                  <a:srgbClr val="000000"/>
                </a:solidFill>
              </a:rPr>
              <a:pPr/>
              <a:t>20</a:t>
            </a:fld>
            <a:r>
              <a:rPr lang="en-US" dirty="0">
                <a:solidFill>
                  <a:srgbClr val="000000"/>
                </a:solidFill>
              </a:rPr>
              <a:t> </a:t>
            </a:r>
          </a:p>
        </p:txBody>
      </p:sp>
      <p:graphicFrame>
        <p:nvGraphicFramePr>
          <p:cNvPr id="520194" name="Rectangle 2" hidden="1"/>
          <p:cNvGraphicFramePr>
            <a:graphicFrameLocks/>
          </p:cNvGraphicFramePr>
          <p:nvPr>
            <p:custDataLst>
              <p:tags r:id="rId2"/>
            </p:custDataLst>
          </p:nvPr>
        </p:nvGraphicFramePr>
        <p:xfrm>
          <a:off x="0" y="0"/>
          <a:ext cx="161984" cy="161974"/>
        </p:xfrm>
        <a:graphic>
          <a:graphicData uri="http://schemas.openxmlformats.org/presentationml/2006/ole">
            <mc:AlternateContent xmlns:mc="http://schemas.openxmlformats.org/markup-compatibility/2006">
              <mc:Choice xmlns:v="urn:schemas-microsoft-com:vml" Requires="v">
                <p:oleObj spid="_x0000_s16394" name="think-cell Slide" r:id="rId14" imgW="0" imgH="0" progId="">
                  <p:embed/>
                </p:oleObj>
              </mc:Choice>
              <mc:Fallback>
                <p:oleObj name="think-cell Slide" r:id="rId14"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61984" cy="16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20197" name="Rectangle 5"/>
          <p:cNvSpPr>
            <a:spLocks noChangeArrowheads="1"/>
          </p:cNvSpPr>
          <p:nvPr>
            <p:custDataLst>
              <p:tags r:id="rId3"/>
            </p:custDataLst>
          </p:nvPr>
        </p:nvSpPr>
        <p:spPr bwMode="gray">
          <a:xfrm>
            <a:off x="1503593" y="2545977"/>
            <a:ext cx="6085740" cy="276999"/>
          </a:xfrm>
          <a:prstGeom prst="rect">
            <a:avLst/>
          </a:prstGeom>
          <a:noFill/>
          <a:ln w="9525">
            <a:noFill/>
            <a:miter lim="800000"/>
            <a:headEnd/>
            <a:tailEnd/>
          </a:ln>
          <a:effectLst/>
        </p:spPr>
        <p:txBody>
          <a:bodyPr lIns="0" tIns="0" rIns="0" bIns="0">
            <a:spAutoFit/>
          </a:bodyPr>
          <a:lstStyle/>
          <a:p>
            <a:pPr defTabSz="913429" fontAlgn="auto">
              <a:spcBef>
                <a:spcPts val="0"/>
              </a:spcBef>
              <a:spcAft>
                <a:spcPts val="0"/>
              </a:spcAft>
              <a:buClr>
                <a:srgbClr val="000000"/>
              </a:buClr>
            </a:pPr>
            <a:r>
              <a:rPr lang="en-US" b="1" dirty="0">
                <a:solidFill>
                  <a:srgbClr val="000000"/>
                </a:solidFill>
                <a:latin typeface="Arial"/>
                <a:cs typeface="Arial" pitchFamily="34" charset="0"/>
              </a:rPr>
              <a:t>TeamSTEPPS has 4 primary constructs</a:t>
            </a:r>
          </a:p>
        </p:txBody>
      </p:sp>
      <p:grpSp>
        <p:nvGrpSpPr>
          <p:cNvPr id="2" name="Group 9"/>
          <p:cNvGrpSpPr>
            <a:grpSpLocks/>
          </p:cNvGrpSpPr>
          <p:nvPr>
            <p:custDataLst>
              <p:tags r:id="rId4"/>
            </p:custDataLst>
          </p:nvPr>
        </p:nvGrpSpPr>
        <p:grpSpPr bwMode="auto">
          <a:xfrm>
            <a:off x="1496540" y="4731734"/>
            <a:ext cx="6702900" cy="524798"/>
            <a:chOff x="918" y="2855"/>
            <a:chExt cx="4138" cy="324"/>
          </a:xfrm>
        </p:grpSpPr>
        <p:sp>
          <p:nvSpPr>
            <p:cNvPr id="520202" name="Rectangle 10"/>
            <p:cNvSpPr>
              <a:spLocks noChangeArrowheads="1"/>
            </p:cNvSpPr>
            <p:nvPr>
              <p:custDataLst>
                <p:tags r:id="rId11"/>
              </p:custDataLst>
            </p:nvPr>
          </p:nvSpPr>
          <p:spPr bwMode="gray">
            <a:xfrm>
              <a:off x="1299" y="2875"/>
              <a:ext cx="3757" cy="304"/>
            </a:xfrm>
            <a:prstGeom prst="rect">
              <a:avLst/>
            </a:prstGeom>
            <a:noFill/>
            <a:ln w="9525">
              <a:noFill/>
              <a:miter lim="800000"/>
              <a:headEnd/>
              <a:tailEnd/>
            </a:ln>
            <a:effectLst/>
          </p:spPr>
          <p:txBody>
            <a:bodyPr lIns="0" tIns="0" rIns="0" bIns="0">
              <a:spAutoFit/>
            </a:bodyPr>
            <a:lstStyle/>
            <a:p>
              <a:pPr defTabSz="913429" fontAlgn="auto">
                <a:spcBef>
                  <a:spcPts val="0"/>
                </a:spcBef>
                <a:spcAft>
                  <a:spcPts val="0"/>
                </a:spcAft>
                <a:buClr>
                  <a:srgbClr val="000000"/>
                </a:buClr>
              </a:pPr>
              <a:r>
                <a:rPr lang="en-US" sz="1600" b="1" dirty="0">
                  <a:solidFill>
                    <a:srgbClr val="000000"/>
                  </a:solidFill>
                  <a:latin typeface="Arial"/>
                  <a:cs typeface="Arial" pitchFamily="34" charset="0"/>
                </a:rPr>
                <a:t>Situation Monitoring </a:t>
              </a:r>
              <a:r>
                <a:rPr lang="en-US" sz="1600" dirty="0">
                  <a:solidFill>
                    <a:srgbClr val="000000"/>
                  </a:solidFill>
                  <a:latin typeface="Arial"/>
                  <a:cs typeface="Arial" pitchFamily="34" charset="0"/>
                </a:rPr>
                <a:t>is the</a:t>
              </a:r>
              <a:r>
                <a:rPr lang="en-US" sz="1600" dirty="0">
                  <a:solidFill>
                    <a:srgbClr val="000000"/>
                  </a:solidFill>
                  <a:latin typeface="Arial"/>
                </a:rPr>
                <a:t> process of actively scanning behaviors and actions to assess elements of the situation or environment.</a:t>
              </a:r>
              <a:endParaRPr lang="en-US" sz="1600" dirty="0">
                <a:solidFill>
                  <a:srgbClr val="000000"/>
                </a:solidFill>
                <a:latin typeface="Arial"/>
                <a:cs typeface="Arial" pitchFamily="34" charset="0"/>
              </a:endParaRPr>
            </a:p>
          </p:txBody>
        </p:sp>
        <p:pic>
          <p:nvPicPr>
            <p:cNvPr id="520203" name="Picture 11" descr="reaching"/>
            <p:cNvPicPr>
              <a:picLocks noChangeArrowheads="1"/>
            </p:cNvPicPr>
            <p:nvPr/>
          </p:nvPicPr>
          <p:blipFill>
            <a:blip r:embed="rId15" cstate="print"/>
            <a:srcRect l="20416" t="2061" r="7083"/>
            <a:stretch>
              <a:fillRect/>
            </a:stretch>
          </p:blipFill>
          <p:spPr bwMode="gray">
            <a:xfrm>
              <a:off x="918" y="2855"/>
              <a:ext cx="318" cy="280"/>
            </a:xfrm>
            <a:prstGeom prst="rect">
              <a:avLst/>
            </a:prstGeom>
            <a:noFill/>
            <a:ln w="9525">
              <a:solidFill>
                <a:srgbClr val="808080"/>
              </a:solidFill>
              <a:miter lim="800000"/>
              <a:headEnd/>
              <a:tailEnd/>
            </a:ln>
          </p:spPr>
        </p:pic>
      </p:grpSp>
      <p:sp>
        <p:nvSpPr>
          <p:cNvPr id="520204" name="Rectangle 12"/>
          <p:cNvSpPr>
            <a:spLocks noChangeArrowheads="1"/>
          </p:cNvSpPr>
          <p:nvPr>
            <p:custDataLst>
              <p:tags r:id="rId5"/>
            </p:custDataLst>
          </p:nvPr>
        </p:nvSpPr>
        <p:spPr bwMode="gray">
          <a:xfrm>
            <a:off x="1502013" y="1316291"/>
            <a:ext cx="7206670" cy="830997"/>
          </a:xfrm>
          <a:prstGeom prst="rect">
            <a:avLst/>
          </a:prstGeom>
          <a:noFill/>
          <a:ln w="9525">
            <a:noFill/>
            <a:miter lim="800000"/>
            <a:headEnd/>
            <a:tailEnd/>
          </a:ln>
          <a:effectLst/>
        </p:spPr>
        <p:txBody>
          <a:bodyPr lIns="0" tIns="0" rIns="0" bIns="0">
            <a:spAutoFit/>
          </a:bodyPr>
          <a:lstStyle/>
          <a:p>
            <a:pPr fontAlgn="auto">
              <a:spcBef>
                <a:spcPts val="0"/>
              </a:spcBef>
              <a:spcAft>
                <a:spcPts val="0"/>
              </a:spcAft>
            </a:pPr>
            <a:r>
              <a:rPr lang="en-US" dirty="0">
                <a:solidFill>
                  <a:srgbClr val="000000"/>
                </a:solidFill>
                <a:latin typeface="Arial"/>
                <a:cs typeface="Arial" pitchFamily="34" charset="0"/>
              </a:rPr>
              <a:t>TeamSTEPPS </a:t>
            </a:r>
            <a:r>
              <a:rPr lang="en-US" dirty="0">
                <a:solidFill>
                  <a:srgbClr val="000000"/>
                </a:solidFill>
                <a:latin typeface="Arial"/>
              </a:rPr>
              <a:t>is an evidence-based teamwork system for improving patient safety through better communication and teamwork skills among healthcare professionals. </a:t>
            </a:r>
            <a:r>
              <a:rPr lang="en-US" dirty="0">
                <a:solidFill>
                  <a:srgbClr val="000000"/>
                </a:solidFill>
                <a:latin typeface="Arial"/>
                <a:cs typeface="Arial" pitchFamily="34" charset="0"/>
              </a:rPr>
              <a:t> </a:t>
            </a:r>
          </a:p>
        </p:txBody>
      </p:sp>
      <p:grpSp>
        <p:nvGrpSpPr>
          <p:cNvPr id="3" name="Group 14"/>
          <p:cNvGrpSpPr>
            <a:grpSpLocks/>
          </p:cNvGrpSpPr>
          <p:nvPr>
            <p:custDataLst>
              <p:tags r:id="rId6"/>
            </p:custDataLst>
          </p:nvPr>
        </p:nvGrpSpPr>
        <p:grpSpPr bwMode="auto">
          <a:xfrm>
            <a:off x="1439195" y="5401759"/>
            <a:ext cx="6701281" cy="453529"/>
            <a:chOff x="912" y="3251"/>
            <a:chExt cx="4137" cy="280"/>
          </a:xfrm>
        </p:grpSpPr>
        <p:sp>
          <p:nvSpPr>
            <p:cNvPr id="520207" name="Rectangle 15"/>
            <p:cNvSpPr>
              <a:spLocks noChangeArrowheads="1"/>
            </p:cNvSpPr>
            <p:nvPr>
              <p:custDataLst>
                <p:tags r:id="rId10"/>
              </p:custDataLst>
            </p:nvPr>
          </p:nvSpPr>
          <p:spPr bwMode="gray">
            <a:xfrm>
              <a:off x="1292" y="3289"/>
              <a:ext cx="3757" cy="152"/>
            </a:xfrm>
            <a:prstGeom prst="rect">
              <a:avLst/>
            </a:prstGeom>
            <a:noFill/>
            <a:ln w="9525">
              <a:noFill/>
              <a:miter lim="800000"/>
              <a:headEnd/>
              <a:tailEnd/>
            </a:ln>
            <a:effectLst/>
          </p:spPr>
          <p:txBody>
            <a:bodyPr lIns="0" tIns="0" rIns="0" bIns="0">
              <a:spAutoFit/>
            </a:bodyPr>
            <a:lstStyle/>
            <a:p>
              <a:pPr defTabSz="913429" fontAlgn="auto">
                <a:spcBef>
                  <a:spcPts val="0"/>
                </a:spcBef>
                <a:spcAft>
                  <a:spcPts val="0"/>
                </a:spcAft>
                <a:buClr>
                  <a:srgbClr val="000000"/>
                </a:buClr>
              </a:pPr>
              <a:r>
                <a:rPr lang="en-US" sz="1400" b="1" dirty="0">
                  <a:solidFill>
                    <a:srgbClr val="000000"/>
                  </a:solidFill>
                  <a:latin typeface="Arial"/>
                  <a:cs typeface="Arial" pitchFamily="34" charset="0"/>
                </a:rPr>
                <a:t>Mu</a:t>
              </a:r>
              <a:r>
                <a:rPr lang="en-US" sz="1600" b="1" dirty="0">
                  <a:solidFill>
                    <a:srgbClr val="000000"/>
                  </a:solidFill>
                  <a:latin typeface="Arial"/>
                  <a:cs typeface="Arial" pitchFamily="34" charset="0"/>
                </a:rPr>
                <a:t>tual Suppor</a:t>
              </a:r>
              <a:r>
                <a:rPr lang="en-US" sz="1600" dirty="0">
                  <a:solidFill>
                    <a:srgbClr val="000000"/>
                  </a:solidFill>
                  <a:latin typeface="Arial"/>
                  <a:cs typeface="Arial" pitchFamily="34" charset="0"/>
                </a:rPr>
                <a:t>t the essence of team work.</a:t>
              </a:r>
            </a:p>
          </p:txBody>
        </p:sp>
        <p:pic>
          <p:nvPicPr>
            <p:cNvPr id="520208" name="Picture 16"/>
            <p:cNvPicPr>
              <a:picLocks noChangeArrowheads="1"/>
            </p:cNvPicPr>
            <p:nvPr/>
          </p:nvPicPr>
          <p:blipFill>
            <a:blip r:embed="rId16" cstate="print"/>
            <a:srcRect l="30856" t="13481" r="14445" b="12926"/>
            <a:stretch>
              <a:fillRect/>
            </a:stretch>
          </p:blipFill>
          <p:spPr bwMode="gray">
            <a:xfrm>
              <a:off x="912" y="3251"/>
              <a:ext cx="318" cy="280"/>
            </a:xfrm>
            <a:prstGeom prst="rect">
              <a:avLst/>
            </a:prstGeom>
            <a:noFill/>
            <a:ln w="9525">
              <a:solidFill>
                <a:srgbClr val="808080"/>
              </a:solidFill>
              <a:miter lim="800000"/>
              <a:headEnd/>
              <a:tailEnd/>
            </a:ln>
            <a:effectLst/>
          </p:spPr>
        </p:pic>
      </p:grpSp>
      <p:grpSp>
        <p:nvGrpSpPr>
          <p:cNvPr id="4" name="Group 17"/>
          <p:cNvGrpSpPr>
            <a:grpSpLocks/>
          </p:cNvGrpSpPr>
          <p:nvPr>
            <p:custDataLst>
              <p:tags r:id="rId7"/>
            </p:custDataLst>
          </p:nvPr>
        </p:nvGrpSpPr>
        <p:grpSpPr bwMode="auto">
          <a:xfrm>
            <a:off x="1443278" y="3176552"/>
            <a:ext cx="6987991" cy="719166"/>
            <a:chOff x="891" y="2267"/>
            <a:chExt cx="4314" cy="444"/>
          </a:xfrm>
        </p:grpSpPr>
        <p:sp>
          <p:nvSpPr>
            <p:cNvPr id="520210" name="Rectangle 18"/>
            <p:cNvSpPr>
              <a:spLocks noChangeArrowheads="1"/>
            </p:cNvSpPr>
            <p:nvPr>
              <p:custDataLst>
                <p:tags r:id="rId9"/>
              </p:custDataLst>
            </p:nvPr>
          </p:nvSpPr>
          <p:spPr bwMode="gray">
            <a:xfrm>
              <a:off x="1299" y="2274"/>
              <a:ext cx="3906" cy="437"/>
            </a:xfrm>
            <a:prstGeom prst="rect">
              <a:avLst/>
            </a:prstGeom>
            <a:noFill/>
            <a:ln w="9525">
              <a:noFill/>
              <a:miter lim="800000"/>
              <a:headEnd/>
              <a:tailEnd/>
            </a:ln>
            <a:effectLst/>
          </p:spPr>
          <p:txBody>
            <a:bodyPr wrap="square" lIns="0" tIns="0" rIns="0" bIns="0">
              <a:spAutoFit/>
            </a:bodyPr>
            <a:lstStyle/>
            <a:p>
              <a:pPr defTabSz="913429" fontAlgn="auto">
                <a:spcBef>
                  <a:spcPts val="0"/>
                </a:spcBef>
                <a:spcAft>
                  <a:spcPts val="0"/>
                </a:spcAft>
                <a:buClr>
                  <a:srgbClr val="000000"/>
                </a:buClr>
              </a:pPr>
              <a:r>
                <a:rPr lang="en-US" sz="1600" b="1" dirty="0">
                  <a:solidFill>
                    <a:srgbClr val="000000"/>
                  </a:solidFill>
                  <a:latin typeface="Arial"/>
                  <a:cs typeface="Arial" pitchFamily="34" charset="0"/>
                </a:rPr>
                <a:t>Leadership </a:t>
              </a:r>
              <a:r>
                <a:rPr lang="en-US" sz="1600" dirty="0">
                  <a:solidFill>
                    <a:srgbClr val="000000"/>
                  </a:solidFill>
                  <a:latin typeface="Arial"/>
                  <a:cs typeface="Arial" pitchFamily="34" charset="0"/>
                </a:rPr>
                <a:t>ensures the team is </a:t>
              </a:r>
              <a:r>
                <a:rPr lang="en-US" sz="1600" dirty="0">
                  <a:solidFill>
                    <a:srgbClr val="000000"/>
                  </a:solidFill>
                  <a:latin typeface="Arial"/>
                </a:rPr>
                <a:t>assembled to conduct team events i.e., Brief, Huddle, and Debrief.</a:t>
              </a:r>
            </a:p>
            <a:p>
              <a:pPr defTabSz="913429" fontAlgn="auto">
                <a:spcBef>
                  <a:spcPts val="0"/>
                </a:spcBef>
                <a:spcAft>
                  <a:spcPts val="0"/>
                </a:spcAft>
                <a:buClr>
                  <a:srgbClr val="000000"/>
                </a:buClr>
              </a:pPr>
              <a:r>
                <a:rPr lang="en-US" sz="1400" b="1" dirty="0">
                  <a:solidFill>
                    <a:srgbClr val="000000"/>
                  </a:solidFill>
                  <a:latin typeface="Arial"/>
                  <a:cs typeface="Arial" pitchFamily="34" charset="0"/>
                </a:rPr>
                <a:t> </a:t>
              </a:r>
              <a:endParaRPr lang="en-US" sz="1400" dirty="0">
                <a:solidFill>
                  <a:srgbClr val="000000"/>
                </a:solidFill>
                <a:latin typeface="Arial"/>
                <a:cs typeface="Arial" pitchFamily="34" charset="0"/>
              </a:endParaRPr>
            </a:p>
          </p:txBody>
        </p:sp>
        <p:pic>
          <p:nvPicPr>
            <p:cNvPr id="520211" name="Picture 19"/>
            <p:cNvPicPr>
              <a:picLocks noChangeAspect="1" noChangeArrowheads="1"/>
            </p:cNvPicPr>
            <p:nvPr/>
          </p:nvPicPr>
          <p:blipFill>
            <a:blip r:embed="rId17" cstate="print"/>
            <a:srcRect l="30469" t="12054" r="14465" b="10249"/>
            <a:stretch>
              <a:fillRect/>
            </a:stretch>
          </p:blipFill>
          <p:spPr bwMode="gray">
            <a:xfrm>
              <a:off x="891" y="2267"/>
              <a:ext cx="318" cy="280"/>
            </a:xfrm>
            <a:prstGeom prst="rect">
              <a:avLst/>
            </a:prstGeom>
            <a:noFill/>
            <a:ln w="9525">
              <a:solidFill>
                <a:srgbClr val="808080"/>
              </a:solidFill>
              <a:miter lim="800000"/>
              <a:headEnd/>
              <a:tailEnd/>
            </a:ln>
            <a:effectLst/>
          </p:spPr>
        </p:pic>
      </p:grpSp>
      <p:grpSp>
        <p:nvGrpSpPr>
          <p:cNvPr id="5" name="Group 20"/>
          <p:cNvGrpSpPr>
            <a:grpSpLocks/>
          </p:cNvGrpSpPr>
          <p:nvPr>
            <p:custDataLst>
              <p:tags r:id="rId8"/>
            </p:custDataLst>
          </p:nvPr>
        </p:nvGrpSpPr>
        <p:grpSpPr bwMode="auto">
          <a:xfrm>
            <a:off x="1454619" y="3786041"/>
            <a:ext cx="6735297" cy="954030"/>
            <a:chOff x="898" y="2370"/>
            <a:chExt cx="4158" cy="589"/>
          </a:xfrm>
        </p:grpSpPr>
        <p:sp>
          <p:nvSpPr>
            <p:cNvPr id="520213" name="Rectangle 21"/>
            <p:cNvSpPr>
              <a:spLocks noChangeArrowheads="1"/>
            </p:cNvSpPr>
            <p:nvPr/>
          </p:nvSpPr>
          <p:spPr bwMode="gray">
            <a:xfrm>
              <a:off x="1299" y="2370"/>
              <a:ext cx="3757" cy="589"/>
            </a:xfrm>
            <a:prstGeom prst="rect">
              <a:avLst/>
            </a:prstGeom>
            <a:noFill/>
            <a:ln w="9525">
              <a:noFill/>
              <a:miter lim="800000"/>
              <a:headEnd/>
              <a:tailEnd/>
            </a:ln>
            <a:effectLst/>
          </p:spPr>
          <p:txBody>
            <a:bodyPr lIns="0" tIns="0" rIns="0" bIns="0">
              <a:spAutoFit/>
            </a:bodyPr>
            <a:lstStyle/>
            <a:p>
              <a:pPr defTabSz="913429" fontAlgn="auto">
                <a:spcBef>
                  <a:spcPts val="0"/>
                </a:spcBef>
                <a:spcAft>
                  <a:spcPts val="0"/>
                </a:spcAft>
                <a:buClr>
                  <a:srgbClr val="000000"/>
                </a:buClr>
              </a:pPr>
              <a:r>
                <a:rPr lang="en-US" sz="1600" b="1" dirty="0">
                  <a:solidFill>
                    <a:srgbClr val="000000"/>
                  </a:solidFill>
                  <a:latin typeface="Arial"/>
                  <a:cs typeface="Arial" pitchFamily="34" charset="0"/>
                </a:rPr>
                <a:t>Communication </a:t>
              </a:r>
              <a:r>
                <a:rPr lang="en-US" sz="1600" dirty="0">
                  <a:solidFill>
                    <a:srgbClr val="000000"/>
                  </a:solidFill>
                  <a:latin typeface="Arial"/>
                  <a:cs typeface="Arial" pitchFamily="34" charset="0"/>
                </a:rPr>
                <a:t>and other teamwork failures continue to be the leading cause of adverse events.</a:t>
              </a:r>
              <a:r>
                <a:rPr lang="en-US" sz="1600" b="1" dirty="0">
                  <a:solidFill>
                    <a:srgbClr val="000000"/>
                  </a:solidFill>
                  <a:latin typeface="Arial"/>
                  <a:cs typeface="Arial" pitchFamily="34" charset="0"/>
                </a:rPr>
                <a:t> </a:t>
              </a:r>
              <a:r>
                <a:rPr lang="en-US" sz="1600" dirty="0">
                  <a:solidFill>
                    <a:srgbClr val="000000"/>
                  </a:solidFill>
                  <a:latin typeface="Arial"/>
                </a:rPr>
                <a:t>Ineffective communication is a root cause for nearly 66 percent of all sentinel events reported*</a:t>
              </a:r>
            </a:p>
            <a:p>
              <a:pPr defTabSz="913429" fontAlgn="auto">
                <a:spcBef>
                  <a:spcPts val="0"/>
                </a:spcBef>
                <a:spcAft>
                  <a:spcPts val="0"/>
                </a:spcAft>
                <a:buClr>
                  <a:srgbClr val="000000"/>
                </a:buClr>
              </a:pPr>
              <a:endParaRPr lang="en-US" sz="1400" dirty="0">
                <a:solidFill>
                  <a:srgbClr val="000000"/>
                </a:solidFill>
                <a:latin typeface="Arial"/>
                <a:cs typeface="Arial" pitchFamily="34" charset="0"/>
              </a:endParaRPr>
            </a:p>
          </p:txBody>
        </p:sp>
        <p:pic>
          <p:nvPicPr>
            <p:cNvPr id="520214" name="Picture 22" descr="surgery"/>
            <p:cNvPicPr>
              <a:picLocks noChangeArrowheads="1"/>
            </p:cNvPicPr>
            <p:nvPr/>
          </p:nvPicPr>
          <p:blipFill>
            <a:blip r:embed="rId18" cstate="print"/>
            <a:srcRect/>
            <a:stretch>
              <a:fillRect/>
            </a:stretch>
          </p:blipFill>
          <p:spPr bwMode="gray">
            <a:xfrm>
              <a:off x="898" y="2425"/>
              <a:ext cx="318" cy="280"/>
            </a:xfrm>
            <a:prstGeom prst="rect">
              <a:avLst/>
            </a:prstGeom>
            <a:noFill/>
            <a:ln w="9525">
              <a:solidFill>
                <a:srgbClr val="808080"/>
              </a:solidFill>
              <a:miter lim="800000"/>
              <a:headEnd/>
              <a:tailEnd/>
            </a:ln>
          </p:spPr>
        </p:pic>
      </p:grpSp>
      <p:pic>
        <p:nvPicPr>
          <p:cNvPr id="28" name="Picture 3" descr="framework_complete"/>
          <p:cNvPicPr>
            <a:picLocks noChangeAspect="1" noChangeArrowheads="1"/>
          </p:cNvPicPr>
          <p:nvPr/>
        </p:nvPicPr>
        <p:blipFill>
          <a:blip r:embed="rId19" cstate="print"/>
          <a:srcRect/>
          <a:stretch>
            <a:fillRect/>
          </a:stretch>
        </p:blipFill>
        <p:spPr bwMode="auto">
          <a:xfrm>
            <a:off x="0" y="1248839"/>
            <a:ext cx="1428750" cy="1084786"/>
          </a:xfrm>
          <a:prstGeom prst="rect">
            <a:avLst/>
          </a:prstGeom>
          <a:noFill/>
          <a:ln w="9525">
            <a:noFill/>
            <a:miter lim="800000"/>
            <a:headEnd/>
            <a:tailEnd/>
          </a:ln>
        </p:spPr>
      </p:pic>
      <p:sp>
        <p:nvSpPr>
          <p:cNvPr id="520220" name="Rectangle 28"/>
          <p:cNvSpPr>
            <a:spLocks noChangeArrowheads="1"/>
          </p:cNvSpPr>
          <p:nvPr/>
        </p:nvSpPr>
        <p:spPr bwMode="auto">
          <a:xfrm>
            <a:off x="0" y="-185597"/>
            <a:ext cx="188459" cy="371196"/>
          </a:xfrm>
          <a:prstGeom prst="rect">
            <a:avLst/>
          </a:prstGeom>
          <a:noFill/>
          <a:ln w="9525">
            <a:noFill/>
            <a:miter lim="800000"/>
            <a:headEnd/>
            <a:tailEnd/>
          </a:ln>
          <a:effectLst/>
        </p:spPr>
        <p:txBody>
          <a:bodyPr vert="horz" wrap="none" lIns="93286" tIns="46643" rIns="93286" bIns="46643" numCol="1" anchor="ctr" anchorCtr="0" compatLnSpc="1">
            <a:prstTxWarp prst="textNoShape">
              <a:avLst/>
            </a:prstTxWarp>
            <a:spAutoFit/>
          </a:bodyPr>
          <a:lstStyle/>
          <a:p>
            <a:pPr fontAlgn="auto">
              <a:spcBef>
                <a:spcPts val="0"/>
              </a:spcBef>
              <a:spcAft>
                <a:spcPts val="0"/>
              </a:spcAft>
            </a:pPr>
            <a:endParaRPr lang="en-US" dirty="0">
              <a:solidFill>
                <a:srgbClr val="000000"/>
              </a:solidFill>
              <a:latin typeface="Arial"/>
            </a:endParaRPr>
          </a:p>
        </p:txBody>
      </p:sp>
      <p:sp>
        <p:nvSpPr>
          <p:cNvPr id="520222" name="Rectangle 30"/>
          <p:cNvSpPr>
            <a:spLocks noChangeArrowheads="1"/>
          </p:cNvSpPr>
          <p:nvPr/>
        </p:nvSpPr>
        <p:spPr bwMode="auto">
          <a:xfrm>
            <a:off x="0" y="-185597"/>
            <a:ext cx="188459" cy="371196"/>
          </a:xfrm>
          <a:prstGeom prst="rect">
            <a:avLst/>
          </a:prstGeom>
          <a:noFill/>
          <a:ln w="9525">
            <a:noFill/>
            <a:miter lim="800000"/>
            <a:headEnd/>
            <a:tailEnd/>
          </a:ln>
          <a:effectLst/>
        </p:spPr>
        <p:txBody>
          <a:bodyPr vert="horz" wrap="none" lIns="93286" tIns="46643" rIns="93286" bIns="46643" numCol="1" anchor="ctr" anchorCtr="0" compatLnSpc="1">
            <a:prstTxWarp prst="textNoShape">
              <a:avLst/>
            </a:prstTxWarp>
            <a:spAutoFit/>
          </a:bodyPr>
          <a:lstStyle/>
          <a:p>
            <a:pPr fontAlgn="auto">
              <a:spcBef>
                <a:spcPts val="0"/>
              </a:spcBef>
              <a:spcAft>
                <a:spcPts val="0"/>
              </a:spcAft>
            </a:pPr>
            <a:endParaRPr lang="en-US" dirty="0">
              <a:solidFill>
                <a:srgbClr val="000000"/>
              </a:solidFill>
              <a:latin typeface="Arial"/>
            </a:endParaRPr>
          </a:p>
        </p:txBody>
      </p:sp>
      <p:pic>
        <p:nvPicPr>
          <p:cNvPr id="34" name="Picture 8" descr="Adorable penguin who wants to go fishing but has unclear directions to the fishing hole!"/>
          <p:cNvPicPr>
            <a:picLocks noChangeAspect="1" noChangeArrowheads="1"/>
          </p:cNvPicPr>
          <p:nvPr/>
        </p:nvPicPr>
        <p:blipFill>
          <a:blip r:embed="rId20" cstate="print"/>
          <a:srcRect/>
          <a:stretch>
            <a:fillRect/>
          </a:stretch>
        </p:blipFill>
        <p:spPr bwMode="auto">
          <a:xfrm>
            <a:off x="1427143" y="3790543"/>
            <a:ext cx="636070" cy="645467"/>
          </a:xfrm>
          <a:prstGeom prst="rect">
            <a:avLst/>
          </a:prstGeom>
          <a:noFill/>
          <a:ln w="9525">
            <a:noFill/>
            <a:miter lim="800000"/>
            <a:headEnd/>
            <a:tailEnd/>
          </a:ln>
        </p:spPr>
      </p:pic>
      <p:pic>
        <p:nvPicPr>
          <p:cNvPr id="35" name="Picture 7" descr="One penguin gives the other a lift over a wall. One can only assume that there will be fishes on the other side."/>
          <p:cNvPicPr>
            <a:picLocks noChangeAspect="1" noChangeArrowheads="1"/>
          </p:cNvPicPr>
          <p:nvPr/>
        </p:nvPicPr>
        <p:blipFill>
          <a:blip r:embed="rId21" cstate="print"/>
          <a:srcRect/>
          <a:stretch>
            <a:fillRect/>
          </a:stretch>
        </p:blipFill>
        <p:spPr bwMode="auto">
          <a:xfrm>
            <a:off x="1419145" y="5256533"/>
            <a:ext cx="602416" cy="653408"/>
          </a:xfrm>
          <a:prstGeom prst="rect">
            <a:avLst/>
          </a:prstGeom>
          <a:noFill/>
          <a:ln w="9525">
            <a:noFill/>
            <a:miter lim="800000"/>
            <a:headEnd/>
            <a:tailEnd/>
          </a:ln>
        </p:spPr>
      </p:pic>
      <p:pic>
        <p:nvPicPr>
          <p:cNvPr id="37" name="Picture 3" descr="A bunch of penguins, who are all talking about fishes!"/>
          <p:cNvPicPr>
            <a:picLocks noChangeAspect="1" noChangeArrowheads="1"/>
          </p:cNvPicPr>
          <p:nvPr/>
        </p:nvPicPr>
        <p:blipFill>
          <a:blip r:embed="rId22" cstate="print"/>
          <a:srcRect l="3311" r="3278"/>
          <a:stretch>
            <a:fillRect/>
          </a:stretch>
        </p:blipFill>
        <p:spPr bwMode="auto">
          <a:xfrm>
            <a:off x="1455147" y="4623671"/>
            <a:ext cx="586878" cy="610875"/>
          </a:xfrm>
          <a:prstGeom prst="rect">
            <a:avLst/>
          </a:prstGeom>
          <a:noFill/>
          <a:ln w="9525">
            <a:noFill/>
            <a:miter lim="800000"/>
            <a:headEnd/>
            <a:tailEnd/>
          </a:ln>
        </p:spPr>
      </p:pic>
      <p:pic>
        <p:nvPicPr>
          <p:cNvPr id="38" name="Picture 21" descr="Adorable penguin doctor."/>
          <p:cNvPicPr>
            <a:picLocks noChangeAspect="1" noChangeArrowheads="1"/>
          </p:cNvPicPr>
          <p:nvPr/>
        </p:nvPicPr>
        <p:blipFill>
          <a:blip r:embed="rId23" cstate="print"/>
          <a:srcRect/>
          <a:stretch>
            <a:fillRect/>
          </a:stretch>
        </p:blipFill>
        <p:spPr bwMode="auto">
          <a:xfrm>
            <a:off x="1410651" y="3021056"/>
            <a:ext cx="566480" cy="688624"/>
          </a:xfrm>
          <a:prstGeom prst="rect">
            <a:avLst/>
          </a:prstGeom>
          <a:noFill/>
          <a:ln w="9525">
            <a:noFill/>
            <a:miter lim="800000"/>
            <a:headEnd/>
            <a:tailEnd/>
          </a:ln>
        </p:spPr>
      </p:pic>
    </p:spTree>
    <p:extLst>
      <p:ext uri="{BB962C8B-B14F-4D97-AF65-F5344CB8AC3E}">
        <p14:creationId xmlns:p14="http://schemas.microsoft.com/office/powerpoint/2010/main" val="562238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2"/>
          <p:cNvSpPr>
            <a:spLocks noGrp="1"/>
          </p:cNvSpPr>
          <p:nvPr>
            <p:ph type="sldNum" sz="quarter" idx="10"/>
          </p:nvPr>
        </p:nvSpPr>
        <p:spPr>
          <a:xfrm>
            <a:off x="6588125" y="6589713"/>
            <a:ext cx="1177925" cy="339725"/>
          </a:xfrm>
          <a:prstGeom prst="rect">
            <a:avLst/>
          </a:prstGeom>
        </p:spPr>
        <p:txBody>
          <a:bodyPr/>
          <a:lstStyle/>
          <a:p>
            <a:fld id="{8363EC4F-F847-4C7F-83B2-833B41152A71}" type="slidenum">
              <a:rPr lang="en-US">
                <a:solidFill>
                  <a:srgbClr val="000000"/>
                </a:solidFill>
              </a:rPr>
              <a:pPr/>
              <a:t>21</a:t>
            </a:fld>
            <a:r>
              <a:rPr lang="en-US" dirty="0">
                <a:solidFill>
                  <a:srgbClr val="000000"/>
                </a:solidFill>
              </a:rPr>
              <a:t> </a:t>
            </a:r>
          </a:p>
        </p:txBody>
      </p:sp>
      <p:sp>
        <p:nvSpPr>
          <p:cNvPr id="331779" name="Rectangle 3"/>
          <p:cNvSpPr>
            <a:spLocks noChangeArrowheads="1"/>
          </p:cNvSpPr>
          <p:nvPr>
            <p:custDataLst>
              <p:tags r:id="rId2"/>
            </p:custDataLst>
          </p:nvPr>
        </p:nvSpPr>
        <p:spPr bwMode="gray">
          <a:xfrm>
            <a:off x="152400" y="3540312"/>
            <a:ext cx="2405139" cy="2185214"/>
          </a:xfrm>
          <a:prstGeom prst="rect">
            <a:avLst/>
          </a:prstGeom>
          <a:noFill/>
          <a:ln w="9525">
            <a:noFill/>
            <a:miter lim="800000"/>
            <a:headEnd/>
            <a:tailEnd/>
          </a:ln>
          <a:effectLst/>
        </p:spPr>
        <p:txBody>
          <a:bodyPr wrap="square" lIns="0" tIns="0" rIns="0" bIns="0">
            <a:spAutoFit/>
          </a:bodyPr>
          <a:lstStyle/>
          <a:p>
            <a:pPr marL="197586" lvl="1" indent="-195966" defTabSz="913429" fontAlgn="auto">
              <a:spcBef>
                <a:spcPct val="20000"/>
              </a:spcBef>
              <a:spcAft>
                <a:spcPts val="0"/>
              </a:spcAft>
              <a:buClr>
                <a:srgbClr val="000000"/>
              </a:buClr>
              <a:buSzPct val="125000"/>
              <a:buFont typeface="Arial" pitchFamily="34" charset="0"/>
              <a:buChar char="▪"/>
            </a:pPr>
            <a:r>
              <a:rPr lang="en-US" sz="1400" b="1" dirty="0">
                <a:solidFill>
                  <a:srgbClr val="000000"/>
                </a:solidFill>
                <a:latin typeface="Arial"/>
                <a:cs typeface="Arial" pitchFamily="34" charset="0"/>
              </a:rPr>
              <a:t>Developed</a:t>
            </a:r>
            <a:r>
              <a:rPr lang="en-US" sz="1600" b="1" dirty="0">
                <a:solidFill>
                  <a:srgbClr val="000000"/>
                </a:solidFill>
                <a:latin typeface="Arial"/>
                <a:cs typeface="Arial" pitchFamily="34" charset="0"/>
              </a:rPr>
              <a:t> </a:t>
            </a:r>
            <a:r>
              <a:rPr lang="en-US" sz="1400" b="1" dirty="0">
                <a:solidFill>
                  <a:srgbClr val="000000"/>
                </a:solidFill>
                <a:latin typeface="Arial"/>
                <a:cs typeface="Arial" pitchFamily="34" charset="0"/>
              </a:rPr>
              <a:t>TeamSTEPPS</a:t>
            </a:r>
          </a:p>
          <a:p>
            <a:pPr marL="197586" lvl="1" indent="-195966" defTabSz="913429" fontAlgn="auto">
              <a:spcBef>
                <a:spcPct val="20000"/>
              </a:spcBef>
              <a:spcAft>
                <a:spcPts val="0"/>
              </a:spcAft>
              <a:buClr>
                <a:srgbClr val="000000"/>
              </a:buClr>
              <a:buSzPct val="125000"/>
              <a:buFont typeface="Arial" pitchFamily="34" charset="0"/>
              <a:buChar char="▪"/>
            </a:pPr>
            <a:endParaRPr lang="en-US" sz="1400" b="1" dirty="0">
              <a:solidFill>
                <a:srgbClr val="000000"/>
              </a:solidFill>
              <a:latin typeface="Arial"/>
              <a:cs typeface="Arial" pitchFamily="34" charset="0"/>
            </a:endParaRPr>
          </a:p>
          <a:p>
            <a:pPr marL="197586" lvl="1" indent="-195966" defTabSz="913429" fontAlgn="auto">
              <a:spcBef>
                <a:spcPct val="20000"/>
              </a:spcBef>
              <a:spcAft>
                <a:spcPts val="0"/>
              </a:spcAft>
              <a:buClr>
                <a:srgbClr val="000000"/>
              </a:buClr>
              <a:buSzPct val="125000"/>
              <a:buFont typeface="Arial" pitchFamily="34" charset="0"/>
              <a:buChar char="▪"/>
            </a:pPr>
            <a:r>
              <a:rPr lang="en-US" sz="1400" b="1" dirty="0">
                <a:solidFill>
                  <a:srgbClr val="000000"/>
                </a:solidFill>
                <a:latin typeface="Arial"/>
                <a:cs typeface="Arial" pitchFamily="34" charset="0"/>
              </a:rPr>
              <a:t>Over 25 years of scientific research</a:t>
            </a:r>
          </a:p>
          <a:p>
            <a:pPr marL="197586" lvl="1" indent="-195966" defTabSz="913429" fontAlgn="auto">
              <a:spcBef>
                <a:spcPct val="20000"/>
              </a:spcBef>
              <a:spcAft>
                <a:spcPts val="0"/>
              </a:spcAft>
              <a:buClr>
                <a:srgbClr val="000000"/>
              </a:buClr>
              <a:buSzPct val="125000"/>
              <a:buFont typeface="Arial" pitchFamily="34" charset="0"/>
              <a:buChar char="▪"/>
            </a:pPr>
            <a:endParaRPr lang="en-US" sz="1400" b="1" dirty="0">
              <a:solidFill>
                <a:srgbClr val="000000"/>
              </a:solidFill>
              <a:latin typeface="Arial"/>
              <a:cs typeface="Arial" pitchFamily="34" charset="0"/>
            </a:endParaRPr>
          </a:p>
          <a:p>
            <a:pPr marL="197586" lvl="1" indent="-195966" defTabSz="913429" fontAlgn="auto">
              <a:spcBef>
                <a:spcPct val="20000"/>
              </a:spcBef>
              <a:spcAft>
                <a:spcPts val="0"/>
              </a:spcAft>
              <a:buClr>
                <a:srgbClr val="000000"/>
              </a:buClr>
              <a:buSzPct val="125000"/>
              <a:buFont typeface="Arial" pitchFamily="34" charset="0"/>
              <a:buChar char="▪"/>
            </a:pPr>
            <a:r>
              <a:rPr lang="en-US" sz="1400" b="1" dirty="0">
                <a:solidFill>
                  <a:srgbClr val="000000"/>
                </a:solidFill>
                <a:latin typeface="Arial"/>
                <a:cs typeface="Arial" pitchFamily="34" charset="0"/>
              </a:rPr>
              <a:t>&gt; 440 Physicians, Nurses, and technicians became trainers in 2005</a:t>
            </a:r>
          </a:p>
          <a:p>
            <a:pPr marL="197586" lvl="1" indent="-195966" defTabSz="913429" fontAlgn="auto">
              <a:spcBef>
                <a:spcPct val="20000"/>
              </a:spcBef>
              <a:spcAft>
                <a:spcPts val="0"/>
              </a:spcAft>
              <a:buClr>
                <a:srgbClr val="000000"/>
              </a:buClr>
              <a:buSzPct val="125000"/>
              <a:buFont typeface="Arial" pitchFamily="34" charset="0"/>
              <a:buChar char="▪"/>
            </a:pPr>
            <a:endParaRPr lang="en-US" sz="1400" dirty="0">
              <a:solidFill>
                <a:srgbClr val="000000"/>
              </a:solidFill>
              <a:latin typeface="Arial"/>
              <a:cs typeface="Arial" pitchFamily="34" charset="0"/>
            </a:endParaRPr>
          </a:p>
        </p:txBody>
      </p:sp>
      <p:sp>
        <p:nvSpPr>
          <p:cNvPr id="331780" name="Rectangle 4"/>
          <p:cNvSpPr>
            <a:spLocks noChangeArrowheads="1"/>
          </p:cNvSpPr>
          <p:nvPr>
            <p:custDataLst>
              <p:tags r:id="rId3"/>
            </p:custDataLst>
          </p:nvPr>
        </p:nvSpPr>
        <p:spPr bwMode="gray">
          <a:xfrm>
            <a:off x="5116363" y="3540831"/>
            <a:ext cx="2305357" cy="1963614"/>
          </a:xfrm>
          <a:prstGeom prst="rect">
            <a:avLst/>
          </a:prstGeom>
          <a:noFill/>
          <a:ln w="9525">
            <a:noFill/>
            <a:miter lim="800000"/>
            <a:headEnd/>
            <a:tailEnd/>
          </a:ln>
          <a:effectLst/>
        </p:spPr>
        <p:txBody>
          <a:bodyPr wrap="square" lIns="0" tIns="0" rIns="0" bIns="0">
            <a:spAutoFit/>
          </a:bodyPr>
          <a:lstStyle/>
          <a:p>
            <a:pPr marL="197586" lvl="1" indent="-195966" defTabSz="913429" fontAlgn="auto">
              <a:spcBef>
                <a:spcPct val="20000"/>
              </a:spcBef>
              <a:spcAft>
                <a:spcPts val="0"/>
              </a:spcAft>
              <a:buClr>
                <a:srgbClr val="000000"/>
              </a:buClr>
              <a:buSzPct val="125000"/>
              <a:buFont typeface="Arial" pitchFamily="34" charset="0"/>
              <a:buChar char="▪"/>
            </a:pPr>
            <a:r>
              <a:rPr lang="en-US" sz="1400" b="1" dirty="0">
                <a:solidFill>
                  <a:srgbClr val="000000"/>
                </a:solidFill>
                <a:latin typeface="Arial"/>
                <a:cs typeface="Arial" pitchFamily="34" charset="0"/>
              </a:rPr>
              <a:t>MG Ted Wong, Commander (CEO), Southern Regional Medical Command, Brooke Army Medical Center mandates full facility </a:t>
            </a:r>
            <a:r>
              <a:rPr lang="en-US" sz="1400" b="1" dirty="0" smtClean="0">
                <a:solidFill>
                  <a:srgbClr val="000000"/>
                </a:solidFill>
                <a:latin typeface="Arial"/>
                <a:cs typeface="Arial" pitchFamily="34" charset="0"/>
              </a:rPr>
              <a:t>TeamSTEPPS </a:t>
            </a:r>
            <a:r>
              <a:rPr lang="en-US" sz="1400" b="1" dirty="0">
                <a:solidFill>
                  <a:srgbClr val="000000"/>
                </a:solidFill>
                <a:latin typeface="Arial"/>
                <a:cs typeface="Arial" pitchFamily="34" charset="0"/>
              </a:rPr>
              <a:t>implementation </a:t>
            </a:r>
          </a:p>
          <a:p>
            <a:pPr marL="197586" lvl="1" indent="-195966" defTabSz="913429" fontAlgn="auto">
              <a:spcBef>
                <a:spcPct val="20000"/>
              </a:spcBef>
              <a:spcAft>
                <a:spcPts val="0"/>
              </a:spcAft>
              <a:buClr>
                <a:srgbClr val="000000"/>
              </a:buClr>
              <a:buSzPct val="125000"/>
              <a:buFont typeface="Arial" pitchFamily="34" charset="0"/>
              <a:buChar char="▪"/>
            </a:pPr>
            <a:endParaRPr lang="en-US" sz="1300" b="1" dirty="0">
              <a:solidFill>
                <a:srgbClr val="000000"/>
              </a:solidFill>
              <a:latin typeface="Arial"/>
              <a:cs typeface="Arial" pitchFamily="34" charset="0"/>
            </a:endParaRPr>
          </a:p>
        </p:txBody>
      </p:sp>
      <p:sp>
        <p:nvSpPr>
          <p:cNvPr id="331781" name="Rectangle 5"/>
          <p:cNvSpPr>
            <a:spLocks noChangeArrowheads="1"/>
          </p:cNvSpPr>
          <p:nvPr>
            <p:custDataLst>
              <p:tags r:id="rId4"/>
            </p:custDataLst>
          </p:nvPr>
        </p:nvSpPr>
        <p:spPr bwMode="gray">
          <a:xfrm>
            <a:off x="2656082" y="3551197"/>
            <a:ext cx="2123610" cy="1292662"/>
          </a:xfrm>
          <a:prstGeom prst="rect">
            <a:avLst/>
          </a:prstGeom>
          <a:noFill/>
          <a:ln w="9525">
            <a:noFill/>
            <a:miter lim="800000"/>
            <a:headEnd/>
            <a:tailEnd/>
          </a:ln>
          <a:effectLst/>
        </p:spPr>
        <p:txBody>
          <a:bodyPr lIns="0" tIns="0" rIns="0" bIns="0">
            <a:spAutoFit/>
          </a:bodyPr>
          <a:lstStyle/>
          <a:p>
            <a:pPr marL="197586" lvl="1" indent="-195966" defTabSz="913429" fontAlgn="auto">
              <a:spcBef>
                <a:spcPct val="20000"/>
              </a:spcBef>
              <a:spcAft>
                <a:spcPts val="0"/>
              </a:spcAft>
              <a:buClr>
                <a:srgbClr val="000000"/>
              </a:buClr>
              <a:buSzPct val="125000"/>
              <a:buFont typeface="Arial" pitchFamily="34" charset="0"/>
              <a:buChar char="▪"/>
            </a:pPr>
            <a:r>
              <a:rPr lang="en-US" sz="1400" b="1" dirty="0">
                <a:solidFill>
                  <a:srgbClr val="000000"/>
                </a:solidFill>
                <a:latin typeface="Arial"/>
                <a:cs typeface="Arial" pitchFamily="34" charset="0"/>
              </a:rPr>
              <a:t>Office of the Surgeon General mandates full TeamSTEPPS implementation on 5 May 2011 via Operation Order 11-38</a:t>
            </a:r>
          </a:p>
        </p:txBody>
      </p:sp>
      <p:sp>
        <p:nvSpPr>
          <p:cNvPr id="331782" name="AutoShape 6" descr="1. Agency for Health Care Resarch and Quality (AHRQ) and Department of Defense (DOD)."/>
          <p:cNvSpPr>
            <a:spLocks noChangeArrowheads="1"/>
          </p:cNvSpPr>
          <p:nvPr>
            <p:custDataLst>
              <p:tags r:id="rId5"/>
            </p:custDataLst>
          </p:nvPr>
        </p:nvSpPr>
        <p:spPr bwMode="gray">
          <a:xfrm>
            <a:off x="236498" y="1708833"/>
            <a:ext cx="2593689" cy="1733127"/>
          </a:xfrm>
          <a:prstGeom prst="rightArrow">
            <a:avLst>
              <a:gd name="adj1" fmla="val 68343"/>
              <a:gd name="adj2" fmla="val 34395"/>
            </a:avLst>
          </a:prstGeom>
          <a:solidFill>
            <a:schemeClr val="hlink"/>
          </a:solidFill>
          <a:ln w="28575" algn="ctr">
            <a:solidFill>
              <a:schemeClr val="bg2"/>
            </a:solidFill>
            <a:miter lim="800000"/>
            <a:headEnd/>
            <a:tailEnd/>
          </a:ln>
          <a:effectLst>
            <a:outerShdw dist="35921" dir="2700000" algn="ctr" rotWithShape="0">
              <a:srgbClr val="808080">
                <a:alpha val="50000"/>
              </a:srgbClr>
            </a:outerShdw>
          </a:effectLst>
        </p:spPr>
        <p:txBody>
          <a:bodyPr lIns="93286" tIns="93286" rIns="93286" bIns="93286" anchor="ctr"/>
          <a:lstStyle/>
          <a:p>
            <a:pPr defTabSz="913429" fontAlgn="auto">
              <a:spcBef>
                <a:spcPts val="0"/>
              </a:spcBef>
              <a:spcAft>
                <a:spcPts val="0"/>
              </a:spcAft>
              <a:buClr>
                <a:srgbClr val="000000"/>
              </a:buClr>
            </a:pPr>
            <a:r>
              <a:rPr lang="en-US" sz="1300" b="1" dirty="0">
                <a:solidFill>
                  <a:srgbClr val="FFFFFF"/>
                </a:solidFill>
                <a:latin typeface="Arial"/>
                <a:cs typeface="Arial" pitchFamily="34" charset="0"/>
              </a:rPr>
              <a:t>Agency for Health care Research and Quality (AHRQ) and Department of Defense (DOD)</a:t>
            </a:r>
          </a:p>
        </p:txBody>
      </p:sp>
      <p:sp>
        <p:nvSpPr>
          <p:cNvPr id="331783" name="Oval 7"/>
          <p:cNvSpPr>
            <a:spLocks noChangeArrowheads="1"/>
          </p:cNvSpPr>
          <p:nvPr>
            <p:custDataLst>
              <p:tags r:id="rId6"/>
            </p:custDataLst>
          </p:nvPr>
        </p:nvSpPr>
        <p:spPr bwMode="gray">
          <a:xfrm>
            <a:off x="1105057" y="1793706"/>
            <a:ext cx="272133" cy="285075"/>
          </a:xfrm>
          <a:prstGeom prst="ellipse">
            <a:avLst/>
          </a:prstGeom>
          <a:solidFill>
            <a:srgbClr val="92D050"/>
          </a:solidFill>
          <a:ln w="28575">
            <a:solidFill>
              <a:schemeClr val="bg1"/>
            </a:solidFill>
            <a:round/>
            <a:headEnd/>
            <a:tailEnd/>
          </a:ln>
          <a:effectLst/>
        </p:spPr>
        <p:txBody>
          <a:bodyPr lIns="0" tIns="0" rIns="0" bIns="0" anchor="ctr"/>
          <a:lstStyle/>
          <a:p>
            <a:pPr algn="ctr" defTabSz="913429" fontAlgn="auto">
              <a:spcBef>
                <a:spcPts val="0"/>
              </a:spcBef>
              <a:spcAft>
                <a:spcPts val="0"/>
              </a:spcAft>
              <a:buClr>
                <a:srgbClr val="000000"/>
              </a:buClr>
            </a:pPr>
            <a:r>
              <a:rPr lang="en-US" sz="1400" b="1" dirty="0">
                <a:solidFill>
                  <a:srgbClr val="FFFFFF"/>
                </a:solidFill>
                <a:latin typeface="Arial"/>
                <a:cs typeface="Arial" pitchFamily="34" charset="0"/>
              </a:rPr>
              <a:t>1</a:t>
            </a:r>
          </a:p>
        </p:txBody>
      </p:sp>
      <p:sp>
        <p:nvSpPr>
          <p:cNvPr id="331784" name="AutoShape 8" descr="2. Army Medical Command mandates TeamSTEPPS Implementation."/>
          <p:cNvSpPr>
            <a:spLocks noChangeArrowheads="1"/>
          </p:cNvSpPr>
          <p:nvPr>
            <p:custDataLst>
              <p:tags r:id="rId7"/>
            </p:custDataLst>
          </p:nvPr>
        </p:nvSpPr>
        <p:spPr bwMode="gray">
          <a:xfrm>
            <a:off x="2653946" y="1750298"/>
            <a:ext cx="2674681" cy="1733127"/>
          </a:xfrm>
          <a:prstGeom prst="rightArrow">
            <a:avLst>
              <a:gd name="adj1" fmla="val 68343"/>
              <a:gd name="adj2" fmla="val 34395"/>
            </a:avLst>
          </a:prstGeom>
          <a:solidFill>
            <a:schemeClr val="hlink"/>
          </a:solidFill>
          <a:ln w="28575" algn="ctr">
            <a:solidFill>
              <a:schemeClr val="bg2"/>
            </a:solidFill>
            <a:miter lim="800000"/>
            <a:headEnd/>
            <a:tailEnd/>
          </a:ln>
          <a:effectLst>
            <a:outerShdw dist="35921" dir="2700000" algn="ctr" rotWithShape="0">
              <a:srgbClr val="808080">
                <a:alpha val="50000"/>
              </a:srgbClr>
            </a:outerShdw>
          </a:effectLst>
        </p:spPr>
        <p:txBody>
          <a:bodyPr lIns="93286" tIns="93286" rIns="93286" bIns="93286" anchor="ctr"/>
          <a:lstStyle/>
          <a:p>
            <a:pPr defTabSz="913429" fontAlgn="auto">
              <a:spcBef>
                <a:spcPts val="0"/>
              </a:spcBef>
              <a:spcAft>
                <a:spcPts val="0"/>
              </a:spcAft>
              <a:buClr>
                <a:srgbClr val="000000"/>
              </a:buClr>
            </a:pPr>
            <a:r>
              <a:rPr lang="en-US" sz="1300" b="1" dirty="0">
                <a:solidFill>
                  <a:srgbClr val="FFFFFF"/>
                </a:solidFill>
                <a:latin typeface="Arial"/>
                <a:cs typeface="Arial" pitchFamily="34" charset="0"/>
              </a:rPr>
              <a:t>Army Medical Command mandates TeamSTEPPS Implementation</a:t>
            </a:r>
          </a:p>
        </p:txBody>
      </p:sp>
      <p:sp>
        <p:nvSpPr>
          <p:cNvPr id="331785" name="Oval 9"/>
          <p:cNvSpPr>
            <a:spLocks noChangeArrowheads="1"/>
          </p:cNvSpPr>
          <p:nvPr>
            <p:custDataLst>
              <p:tags r:id="rId8"/>
            </p:custDataLst>
          </p:nvPr>
        </p:nvSpPr>
        <p:spPr bwMode="gray">
          <a:xfrm>
            <a:off x="3604795" y="1845539"/>
            <a:ext cx="272133" cy="285075"/>
          </a:xfrm>
          <a:prstGeom prst="ellipse">
            <a:avLst/>
          </a:prstGeom>
          <a:solidFill>
            <a:srgbClr val="92D050"/>
          </a:solidFill>
          <a:ln w="28575">
            <a:solidFill>
              <a:schemeClr val="bg1"/>
            </a:solidFill>
            <a:round/>
            <a:headEnd/>
            <a:tailEnd/>
          </a:ln>
          <a:effectLst/>
        </p:spPr>
        <p:txBody>
          <a:bodyPr lIns="0" tIns="0" rIns="0" bIns="0" anchor="ctr"/>
          <a:lstStyle/>
          <a:p>
            <a:pPr algn="ctr" defTabSz="913429" fontAlgn="auto">
              <a:spcBef>
                <a:spcPts val="0"/>
              </a:spcBef>
              <a:spcAft>
                <a:spcPts val="0"/>
              </a:spcAft>
              <a:buClr>
                <a:srgbClr val="000000"/>
              </a:buClr>
            </a:pPr>
            <a:r>
              <a:rPr lang="en-US" sz="1400" b="1" dirty="0">
                <a:solidFill>
                  <a:srgbClr val="FFFFFF"/>
                </a:solidFill>
                <a:latin typeface="Arial"/>
                <a:cs typeface="Arial" pitchFamily="34" charset="0"/>
              </a:rPr>
              <a:t>2</a:t>
            </a:r>
          </a:p>
        </p:txBody>
      </p:sp>
      <p:sp>
        <p:nvSpPr>
          <p:cNvPr id="331786" name="AutoShape 10" descr="Brooke Army Medical Center mandates TeamSTEPPS Implementation."/>
          <p:cNvSpPr>
            <a:spLocks noChangeArrowheads="1"/>
          </p:cNvSpPr>
          <p:nvPr>
            <p:custDataLst>
              <p:tags r:id="rId9"/>
            </p:custDataLst>
          </p:nvPr>
        </p:nvSpPr>
        <p:spPr bwMode="gray">
          <a:xfrm>
            <a:off x="5162757" y="1750298"/>
            <a:ext cx="2425873" cy="1733127"/>
          </a:xfrm>
          <a:prstGeom prst="rightArrow">
            <a:avLst>
              <a:gd name="adj1" fmla="val 68343"/>
              <a:gd name="adj2" fmla="val 34395"/>
            </a:avLst>
          </a:prstGeom>
          <a:solidFill>
            <a:schemeClr val="hlink"/>
          </a:solidFill>
          <a:ln w="28575" algn="ctr">
            <a:solidFill>
              <a:schemeClr val="bg2"/>
            </a:solidFill>
            <a:miter lim="800000"/>
            <a:headEnd/>
            <a:tailEnd/>
          </a:ln>
          <a:effectLst>
            <a:outerShdw dist="35921" dir="2700000" algn="ctr" rotWithShape="0">
              <a:srgbClr val="808080">
                <a:alpha val="50000"/>
              </a:srgbClr>
            </a:outerShdw>
          </a:effectLst>
        </p:spPr>
        <p:txBody>
          <a:bodyPr lIns="93286" tIns="93286" rIns="93286" bIns="93286" anchor="ctr"/>
          <a:lstStyle/>
          <a:p>
            <a:pPr defTabSz="913429" fontAlgn="auto">
              <a:spcBef>
                <a:spcPts val="0"/>
              </a:spcBef>
              <a:spcAft>
                <a:spcPts val="0"/>
              </a:spcAft>
              <a:buClr>
                <a:srgbClr val="000000"/>
              </a:buClr>
            </a:pPr>
            <a:r>
              <a:rPr lang="en-US" sz="1300" b="1" dirty="0">
                <a:solidFill>
                  <a:srgbClr val="FFFFFF"/>
                </a:solidFill>
                <a:latin typeface="Arial"/>
                <a:cs typeface="Arial" pitchFamily="34" charset="0"/>
              </a:rPr>
              <a:t>Brooke Army Medical Center mandates TeamSTEPPS  Implementation</a:t>
            </a:r>
          </a:p>
          <a:p>
            <a:pPr defTabSz="913429" fontAlgn="auto">
              <a:spcBef>
                <a:spcPts val="0"/>
              </a:spcBef>
              <a:spcAft>
                <a:spcPts val="0"/>
              </a:spcAft>
              <a:buClr>
                <a:srgbClr val="000000"/>
              </a:buClr>
            </a:pPr>
            <a:endParaRPr lang="en-US" sz="1300" b="1" dirty="0">
              <a:solidFill>
                <a:srgbClr val="FFFFFF"/>
              </a:solidFill>
              <a:latin typeface="Arial"/>
              <a:cs typeface="Arial" pitchFamily="34" charset="0"/>
            </a:endParaRPr>
          </a:p>
        </p:txBody>
      </p:sp>
      <p:sp>
        <p:nvSpPr>
          <p:cNvPr id="331787" name="Oval 11"/>
          <p:cNvSpPr>
            <a:spLocks noChangeArrowheads="1"/>
          </p:cNvSpPr>
          <p:nvPr>
            <p:custDataLst>
              <p:tags r:id="rId10"/>
            </p:custDataLst>
          </p:nvPr>
        </p:nvSpPr>
        <p:spPr bwMode="gray">
          <a:xfrm>
            <a:off x="5854105" y="1783341"/>
            <a:ext cx="272133" cy="285075"/>
          </a:xfrm>
          <a:prstGeom prst="ellipse">
            <a:avLst/>
          </a:prstGeom>
          <a:solidFill>
            <a:srgbClr val="92D050"/>
          </a:solidFill>
          <a:ln w="28575">
            <a:solidFill>
              <a:schemeClr val="bg1"/>
            </a:solidFill>
            <a:round/>
            <a:headEnd/>
            <a:tailEnd/>
          </a:ln>
          <a:effectLst/>
        </p:spPr>
        <p:txBody>
          <a:bodyPr lIns="0" tIns="0" rIns="0" bIns="0" anchor="ctr"/>
          <a:lstStyle/>
          <a:p>
            <a:pPr algn="ctr" defTabSz="913429" fontAlgn="auto">
              <a:spcBef>
                <a:spcPts val="0"/>
              </a:spcBef>
              <a:spcAft>
                <a:spcPts val="0"/>
              </a:spcAft>
              <a:buClr>
                <a:srgbClr val="000000"/>
              </a:buClr>
            </a:pPr>
            <a:r>
              <a:rPr lang="en-US" sz="1400" b="1" dirty="0">
                <a:solidFill>
                  <a:srgbClr val="FFFFFF"/>
                </a:solidFill>
                <a:latin typeface="Arial"/>
                <a:cs typeface="Arial" pitchFamily="34" charset="0"/>
              </a:rPr>
              <a:t>3</a:t>
            </a:r>
          </a:p>
        </p:txBody>
      </p:sp>
      <p:sp>
        <p:nvSpPr>
          <p:cNvPr id="331789" name="AutoShape 13" descr="End Goal! A Culture of High performing Teams."/>
          <p:cNvSpPr>
            <a:spLocks noChangeArrowheads="1"/>
          </p:cNvSpPr>
          <p:nvPr>
            <p:custDataLst>
              <p:tags r:id="rId11"/>
            </p:custDataLst>
          </p:nvPr>
        </p:nvSpPr>
        <p:spPr bwMode="gray">
          <a:xfrm>
            <a:off x="7029136" y="1543805"/>
            <a:ext cx="2114864" cy="1885687"/>
          </a:xfrm>
          <a:prstGeom prst="star16">
            <a:avLst>
              <a:gd name="adj" fmla="val 40861"/>
            </a:avLst>
          </a:prstGeom>
          <a:solidFill>
            <a:schemeClr val="folHlink"/>
          </a:solidFill>
          <a:ln w="28575" algn="ctr">
            <a:solidFill>
              <a:schemeClr val="bg2"/>
            </a:solidFill>
            <a:miter lim="800000"/>
            <a:headEnd/>
            <a:tailEnd/>
          </a:ln>
          <a:effectLst>
            <a:outerShdw dist="35921" dir="2700000" algn="ctr" rotWithShape="0">
              <a:srgbClr val="808080">
                <a:alpha val="50000"/>
              </a:srgbClr>
            </a:outerShdw>
          </a:effectLst>
        </p:spPr>
        <p:txBody>
          <a:bodyPr wrap="square" lIns="0" tIns="0" rIns="0" bIns="0" anchor="ctr">
            <a:spAutoFit/>
          </a:bodyPr>
          <a:lstStyle/>
          <a:p>
            <a:pPr algn="ctr" fontAlgn="auto">
              <a:spcBef>
                <a:spcPts val="0"/>
              </a:spcBef>
              <a:spcAft>
                <a:spcPts val="0"/>
              </a:spcAft>
            </a:pPr>
            <a:r>
              <a:rPr lang="en-US" sz="1400" b="1" dirty="0">
                <a:solidFill>
                  <a:srgbClr val="FFFFFF"/>
                </a:solidFill>
                <a:latin typeface="Arial"/>
                <a:cs typeface="Arial" pitchFamily="34" charset="0"/>
              </a:rPr>
              <a:t>End goal:  A Culture of High Performing Teams  </a:t>
            </a:r>
          </a:p>
        </p:txBody>
      </p:sp>
      <p:graphicFrame>
        <p:nvGraphicFramePr>
          <p:cNvPr id="331790" name="Rectangle 14" hidden="1"/>
          <p:cNvGraphicFramePr>
            <a:graphicFrameLocks/>
          </p:cNvGraphicFramePr>
          <p:nvPr>
            <p:custDataLst>
              <p:tags r:id="rId12"/>
            </p:custDataLst>
          </p:nvPr>
        </p:nvGraphicFramePr>
        <p:xfrm>
          <a:off x="0" y="0"/>
          <a:ext cx="161984" cy="161974"/>
        </p:xfrm>
        <a:graphic>
          <a:graphicData uri="http://schemas.openxmlformats.org/presentationml/2006/ole">
            <mc:AlternateContent xmlns:mc="http://schemas.openxmlformats.org/markup-compatibility/2006">
              <mc:Choice xmlns:v="urn:schemas-microsoft-com:vml" Requires="v">
                <p:oleObj spid="_x0000_s17418" name="think-cell Slide" r:id="rId15" imgW="0" imgH="0" progId="">
                  <p:embed/>
                </p:oleObj>
              </mc:Choice>
              <mc:Fallback>
                <p:oleObj name="think-cell Slide" r:id="rId15"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gray">
                      <a:xfrm>
                        <a:off x="0" y="0"/>
                        <a:ext cx="161984" cy="16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3701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17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17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17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331789"/>
                                        </p:tgtEl>
                                        <p:attrNameLst>
                                          <p:attrName>style.visibility</p:attrName>
                                        </p:attrNameLst>
                                      </p:cBhvr>
                                      <p:to>
                                        <p:strVal val="visible"/>
                                      </p:to>
                                    </p:set>
                                    <p:animEffect transition="in" filter="box(in)">
                                      <p:cBhvr>
                                        <p:cTn id="19" dur="500"/>
                                        <p:tgtEl>
                                          <p:spTgt spid="331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79" grpId="0"/>
      <p:bldP spid="331780" grpId="0"/>
      <p:bldP spid="331781" grpId="0"/>
      <p:bldP spid="33178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map of the United States, seperated by Region Medical Commands.&#10;&#10;The Western Regional Medical Command covers everuthing west of the Mississippi River outside of Arkansas, Oklahoma, most of Texas and Lousiana.&#10;&#10;The Southern Regional Medical Command covers Texas, Oklahoma, Arkansas, Louisiana, Mississippi, Alabama, Tennessee, Florida, Georgia, South Carolina.&#10;&#10;The Northern Regional Medical Command covers all the other states, in the NorthEast segment of the USA. Wisconsin and Illinois to Maine, North Carolina and Virgina to Michigan."/>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226934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 zoom in of the Southern RMC from the previous map. This includes a close up of the San Antonio Military Medical Center."/>
          <p:cNvPicPr>
            <a:picLocks noChangeAspect="1" noChangeArrowheads="1"/>
          </p:cNvPicPr>
          <p:nvPr/>
        </p:nvPicPr>
        <p:blipFill>
          <a:blip r:embed="rId3" cstate="print"/>
          <a:srcRect/>
          <a:stretch>
            <a:fillRect/>
          </a:stretch>
        </p:blipFill>
        <p:spPr bwMode="auto">
          <a:xfrm>
            <a:off x="0" y="0"/>
            <a:ext cx="9648825" cy="7229475"/>
          </a:xfrm>
          <a:prstGeom prst="rect">
            <a:avLst/>
          </a:prstGeom>
          <a:noFill/>
          <a:ln w="9525">
            <a:noFill/>
            <a:miter lim="800000"/>
            <a:headEnd/>
            <a:tailEnd/>
          </a:ln>
        </p:spPr>
      </p:pic>
    </p:spTree>
    <p:extLst>
      <p:ext uri="{BB962C8B-B14F-4D97-AF65-F5344CB8AC3E}">
        <p14:creationId xmlns:p14="http://schemas.microsoft.com/office/powerpoint/2010/main" val="2002976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Headshots of individuals in Uniform.&#10;&#10;Commander COL Kyle Campbell. Command Sergeant major CSM Mark Pumphrey. Deputy Commander for Administration COL Noel Cardenas. Deputy Commander for Clinical Services COL Joseph Chozinski. Deputy Commander for Nursing COL Sheri Howell. Deputy Commander for Allied Health COL Ronny Fryar."/>
          <p:cNvPicPr>
            <a:picLocks noChangeAspect="1" noChangeArrowheads="1"/>
          </p:cNvPicPr>
          <p:nvPr/>
        </p:nvPicPr>
        <p:blipFill>
          <a:blip r:embed="rId3" cstate="print"/>
          <a:srcRect/>
          <a:stretch>
            <a:fillRect/>
          </a:stretch>
        </p:blipFill>
        <p:spPr bwMode="auto">
          <a:xfrm>
            <a:off x="0" y="0"/>
            <a:ext cx="9648825" cy="7229475"/>
          </a:xfrm>
          <a:prstGeom prst="rect">
            <a:avLst/>
          </a:prstGeom>
          <a:noFill/>
          <a:ln w="9525">
            <a:noFill/>
            <a:miter lim="800000"/>
            <a:headEnd/>
            <a:tailEnd/>
          </a:ln>
        </p:spPr>
      </p:pic>
    </p:spTree>
    <p:extLst>
      <p:ext uri="{BB962C8B-B14F-4D97-AF65-F5344CB8AC3E}">
        <p14:creationId xmlns:p14="http://schemas.microsoft.com/office/powerpoint/2010/main" val="1456826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6588125" y="6589713"/>
            <a:ext cx="1177925" cy="339725"/>
          </a:xfrm>
          <a:prstGeom prst="rect">
            <a:avLst/>
          </a:prstGeom>
        </p:spPr>
        <p:txBody>
          <a:bodyPr/>
          <a:lstStyle/>
          <a:p>
            <a:pPr>
              <a:defRPr/>
            </a:pPr>
            <a:r>
              <a:rPr lang="en-US" dirty="0" smtClean="0">
                <a:solidFill>
                  <a:srgbClr val="000000"/>
                </a:solidFill>
              </a:rPr>
              <a:t>Slide </a:t>
            </a:r>
            <a:fld id="{F1893A0B-F60D-421C-8F17-48E1678C6EC9}" type="slidenum">
              <a:rPr lang="en-US" smtClean="0">
                <a:solidFill>
                  <a:srgbClr val="000000"/>
                </a:solidFill>
              </a:rPr>
              <a:pPr>
                <a:defRPr/>
              </a:pPr>
              <a:t>25</a:t>
            </a:fld>
            <a:r>
              <a:rPr lang="en-US" dirty="0" smtClean="0">
                <a:solidFill>
                  <a:srgbClr val="000000"/>
                </a:solidFill>
              </a:rPr>
              <a:t> of  </a:t>
            </a:r>
            <a:endParaRPr lang="en-US" dirty="0">
              <a:solidFill>
                <a:srgbClr val="000000"/>
              </a:solidFill>
            </a:endParaRPr>
          </a:p>
        </p:txBody>
      </p:sp>
      <p:sp>
        <p:nvSpPr>
          <p:cNvPr id="3" name="TextBox 2"/>
          <p:cNvSpPr txBox="1"/>
          <p:nvPr/>
        </p:nvSpPr>
        <p:spPr>
          <a:xfrm>
            <a:off x="2569027" y="174173"/>
            <a:ext cx="5138523" cy="584775"/>
          </a:xfrm>
          <a:prstGeom prst="rect">
            <a:avLst/>
          </a:prstGeom>
          <a:noFill/>
        </p:spPr>
        <p:txBody>
          <a:bodyPr wrap="none" rtlCol="0">
            <a:spAutoFit/>
          </a:bodyPr>
          <a:lstStyle/>
          <a:p>
            <a:pPr fontAlgn="auto">
              <a:spcBef>
                <a:spcPts val="0"/>
              </a:spcBef>
              <a:spcAft>
                <a:spcPts val="0"/>
              </a:spcAft>
            </a:pPr>
            <a:r>
              <a:rPr lang="en-US" sz="3200" b="1" dirty="0" smtClean="0">
                <a:solidFill>
                  <a:srgbClr val="000000"/>
                </a:solidFill>
                <a:latin typeface="Arial"/>
              </a:rPr>
              <a:t>Full Time </a:t>
            </a:r>
            <a:r>
              <a:rPr lang="en-US" sz="3200" b="1" dirty="0" err="1" smtClean="0">
                <a:solidFill>
                  <a:srgbClr val="000000"/>
                </a:solidFill>
                <a:latin typeface="Arial"/>
              </a:rPr>
              <a:t>TeamSTEPPER</a:t>
            </a:r>
            <a:r>
              <a:rPr lang="en-US" sz="3200" dirty="0" smtClean="0">
                <a:solidFill>
                  <a:srgbClr val="000000"/>
                </a:solidFill>
                <a:latin typeface="Arial"/>
              </a:rPr>
              <a:t>’</a:t>
            </a:r>
            <a:endParaRPr lang="en-US" sz="3200" dirty="0">
              <a:solidFill>
                <a:srgbClr val="000000"/>
              </a:solidFill>
              <a:latin typeface="Arial"/>
            </a:endParaRPr>
          </a:p>
        </p:txBody>
      </p:sp>
      <p:pic>
        <p:nvPicPr>
          <p:cNvPr id="22532" name="Picture 4" descr="Drawing of a penguin dressed up as a fairy godmother with wings, a pointed hat, and a magic wand."/>
          <p:cNvPicPr>
            <a:picLocks noChangeAspect="1" noChangeArrowheads="1"/>
          </p:cNvPicPr>
          <p:nvPr/>
        </p:nvPicPr>
        <p:blipFill>
          <a:blip r:embed="rId3" cstate="print"/>
          <a:srcRect/>
          <a:stretch>
            <a:fillRect/>
          </a:stretch>
        </p:blipFill>
        <p:spPr bwMode="auto">
          <a:xfrm>
            <a:off x="3192689" y="1365702"/>
            <a:ext cx="2652940" cy="4098856"/>
          </a:xfrm>
          <a:prstGeom prst="rect">
            <a:avLst/>
          </a:prstGeom>
          <a:noFill/>
        </p:spPr>
      </p:pic>
    </p:spTree>
    <p:extLst>
      <p:ext uri="{BB962C8B-B14F-4D97-AF65-F5344CB8AC3E}">
        <p14:creationId xmlns:p14="http://schemas.microsoft.com/office/powerpoint/2010/main" val="12041541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 hoard of penguins in blue shirts, all overseen by the magical fairy godpenguin."/>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945034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 graph that displays that 7420 individuals have been trained in teamSTEPPS. That's 85%."/>
          <p:cNvPicPr>
            <a:picLocks noChangeAspect="1" noChangeArrowheads="1"/>
          </p:cNvPicPr>
          <p:nvPr/>
        </p:nvPicPr>
        <p:blipFill>
          <a:blip r:embed="rId3" cstate="print"/>
          <a:srcRect/>
          <a:stretch>
            <a:fillRect/>
          </a:stretch>
        </p:blipFill>
        <p:spPr bwMode="auto">
          <a:xfrm>
            <a:off x="47624" y="990600"/>
            <a:ext cx="9096375" cy="5867400"/>
          </a:xfrm>
          <a:prstGeom prst="rect">
            <a:avLst/>
          </a:prstGeom>
          <a:noFill/>
          <a:ln w="9525">
            <a:noFill/>
            <a:miter lim="800000"/>
            <a:headEnd/>
            <a:tailEnd/>
          </a:ln>
        </p:spPr>
      </p:pic>
    </p:spTree>
    <p:extLst>
      <p:ext uri="{BB962C8B-B14F-4D97-AF65-F5344CB8AC3E}">
        <p14:creationId xmlns:p14="http://schemas.microsoft.com/office/powerpoint/2010/main" val="1452052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other useful penguin graphic. &quot;CUS the Order&quot;&#10;&#10;The first panel displays a C, and contains a penguin thinking &quot;I am Concerned!&quot;&#10;&#10;The second panel displays a U, and contains a penguin thinkg &quot;I am Uncomfortable!'&#10;&#10;The last panel displays the letter S, and contains a penguin thinking &quot;This is a Safety Issue!&quot;"/>
          <p:cNvPicPr>
            <a:picLocks noChangeAspect="1" noChangeArrowheads="1"/>
          </p:cNvPicPr>
          <p:nvPr/>
        </p:nvPicPr>
        <p:blipFill>
          <a:blip r:embed="rId3" cstate="print"/>
          <a:srcRect/>
          <a:stretch>
            <a:fillRect/>
          </a:stretch>
        </p:blipFill>
        <p:spPr bwMode="auto">
          <a:xfrm>
            <a:off x="1" y="1"/>
            <a:ext cx="9143999" cy="6857999"/>
          </a:xfrm>
          <a:prstGeom prst="rect">
            <a:avLst/>
          </a:prstGeom>
          <a:noFill/>
          <a:ln w="9525">
            <a:noFill/>
            <a:miter lim="800000"/>
            <a:headEnd/>
            <a:tailEnd/>
          </a:ln>
        </p:spPr>
      </p:pic>
    </p:spTree>
    <p:extLst>
      <p:ext uri="{BB962C8B-B14F-4D97-AF65-F5344CB8AC3E}">
        <p14:creationId xmlns:p14="http://schemas.microsoft.com/office/powerpoint/2010/main" val="2532508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his is a wide-sweeping graphic that centers on the basic steps of TeamSTEPPS leading to Patient Safety. It highlights Patient Safety Reporting Systems. It features many penguins. None of this text is large enough for reading."/>
          <p:cNvPicPr>
            <a:picLocks noChangeAspect="1" noChangeArrowheads="1"/>
          </p:cNvPicPr>
          <p:nvPr/>
        </p:nvPicPr>
        <p:blipFill>
          <a:blip r:embed="rId3" cstate="print"/>
          <a:srcRect/>
          <a:stretch>
            <a:fillRect/>
          </a:stretch>
        </p:blipFill>
        <p:spPr bwMode="auto">
          <a:xfrm>
            <a:off x="1" y="1"/>
            <a:ext cx="9143999" cy="6857999"/>
          </a:xfrm>
          <a:prstGeom prst="rect">
            <a:avLst/>
          </a:prstGeom>
          <a:noFill/>
          <a:ln w="9525">
            <a:noFill/>
            <a:miter lim="800000"/>
            <a:headEnd/>
            <a:tailEnd/>
          </a:ln>
        </p:spPr>
      </p:pic>
    </p:spTree>
    <p:extLst>
      <p:ext uri="{BB962C8B-B14F-4D97-AF65-F5344CB8AC3E}">
        <p14:creationId xmlns:p14="http://schemas.microsoft.com/office/powerpoint/2010/main" val="3137577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542200"/>
                </a:solidFill>
              </a:rPr>
              <a:t> </a:t>
            </a:r>
            <a:fld id="{C5149674-BA57-41DC-B9C4-D0BB934E0362}" type="slidenum">
              <a:rPr lang="en-US" smtClean="0">
                <a:solidFill>
                  <a:srgbClr val="542200"/>
                </a:solidFill>
              </a:rPr>
              <a:pPr eaLnBrk="1" hangingPunct="1"/>
              <a:t>3</a:t>
            </a:fld>
            <a:r>
              <a:rPr lang="en-US" smtClean="0">
                <a:solidFill>
                  <a:srgbClr val="542200"/>
                </a:solidFill>
              </a:rPr>
              <a:t>  </a:t>
            </a:r>
          </a:p>
        </p:txBody>
      </p:sp>
      <p:sp>
        <p:nvSpPr>
          <p:cNvPr id="4099" name="Rectangle 2"/>
          <p:cNvSpPr>
            <a:spLocks noGrp="1" noChangeArrowheads="1"/>
          </p:cNvSpPr>
          <p:nvPr>
            <p:ph type="title"/>
          </p:nvPr>
        </p:nvSpPr>
        <p:spPr>
          <a:xfrm>
            <a:off x="795338" y="1181100"/>
            <a:ext cx="7739062" cy="914400"/>
          </a:xfrm>
        </p:spPr>
        <p:txBody>
          <a:bodyPr/>
          <a:lstStyle/>
          <a:p>
            <a:pPr eaLnBrk="1" hangingPunct="1"/>
            <a:r>
              <a:rPr lang="en-US" smtClean="0">
                <a:solidFill>
                  <a:schemeClr val="tx1"/>
                </a:solidFill>
              </a:rPr>
              <a:t>Objectives</a:t>
            </a:r>
          </a:p>
        </p:txBody>
      </p:sp>
      <p:sp>
        <p:nvSpPr>
          <p:cNvPr id="4100" name="Rectangle 3"/>
          <p:cNvSpPr>
            <a:spLocks noGrp="1" noChangeArrowheads="1"/>
          </p:cNvSpPr>
          <p:nvPr>
            <p:ph type="body" idx="1"/>
          </p:nvPr>
        </p:nvSpPr>
        <p:spPr>
          <a:xfrm>
            <a:off x="930275" y="1738313"/>
            <a:ext cx="7772400" cy="4376737"/>
          </a:xfrm>
        </p:spPr>
        <p:txBody>
          <a:bodyPr/>
          <a:lstStyle/>
          <a:p>
            <a:pPr eaLnBrk="1" hangingPunct="1"/>
            <a:endParaRPr lang="en-US" sz="3600" smtClean="0"/>
          </a:p>
          <a:p>
            <a:pPr eaLnBrk="1" hangingPunct="1"/>
            <a:r>
              <a:rPr lang="en-US" sz="3600" smtClean="0"/>
              <a:t>Road To Team STEPPS</a:t>
            </a:r>
          </a:p>
          <a:p>
            <a:pPr eaLnBrk="1" hangingPunct="1"/>
            <a:r>
              <a:rPr lang="en-US" sz="3600" smtClean="0"/>
              <a:t>Impact on Culture of Safety</a:t>
            </a:r>
          </a:p>
          <a:p>
            <a:pPr eaLnBrk="1" hangingPunct="1"/>
            <a:r>
              <a:rPr lang="en-US" sz="3600" smtClean="0"/>
              <a:t>Beyond Perinatal Services</a:t>
            </a:r>
          </a:p>
          <a:p>
            <a:pPr eaLnBrk="1" hangingPunct="1"/>
            <a:r>
              <a:rPr lang="en-US" sz="3600" smtClean="0"/>
              <a:t>The Journey Continues…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ime Line / Ohased Implementation. This graphic outlines three phases of implementing TeamSTEPPS. Step one is all about getting your staff and site ready, and developing your action plan. Phase II is all about training, which never ends. Phase III is all about the culture change and outcomes of training. The outcomes will always lead to further training, which will lead back to more outcomes, etc forever."/>
          <p:cNvPicPr>
            <a:picLocks noChangeAspect="1" noChangeArrowheads="1"/>
          </p:cNvPicPr>
          <p:nvPr/>
        </p:nvPicPr>
        <p:blipFill>
          <a:blip r:embed="rId3" cstate="print"/>
          <a:srcRect/>
          <a:stretch>
            <a:fillRect/>
          </a:stretch>
        </p:blipFill>
        <p:spPr bwMode="auto">
          <a:xfrm>
            <a:off x="1" y="1"/>
            <a:ext cx="9143999" cy="6857999"/>
          </a:xfrm>
          <a:prstGeom prst="rect">
            <a:avLst/>
          </a:prstGeom>
          <a:noFill/>
          <a:ln w="9525">
            <a:noFill/>
            <a:miter lim="800000"/>
            <a:headEnd/>
            <a:tailEnd/>
          </a:ln>
        </p:spPr>
      </p:pic>
    </p:spTree>
    <p:extLst>
      <p:ext uri="{BB962C8B-B14F-4D97-AF65-F5344CB8AC3E}">
        <p14:creationId xmlns:p14="http://schemas.microsoft.com/office/powerpoint/2010/main" val="32094345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 cardboard stop sign, with our penguin friends on the front. The back has the following text.&#10;&#10;You must ASK me at least 2 identified when providing care, treatment, and services. The 2 patient identifiers are: 1) Patient's Full Name (including suffix, i.e. Jr., III) 2) Patient's Birth Date."/>
          <p:cNvPicPr>
            <a:picLocks noChangeAspect="1" noChangeArrowheads="1"/>
          </p:cNvPicPr>
          <p:nvPr/>
        </p:nvPicPr>
        <p:blipFill>
          <a:blip r:embed="rId3" cstate="print"/>
          <a:srcRect/>
          <a:stretch>
            <a:fillRect/>
          </a:stretch>
        </p:blipFill>
        <p:spPr bwMode="auto">
          <a:xfrm>
            <a:off x="0" y="0"/>
            <a:ext cx="9143999" cy="6857999"/>
          </a:xfrm>
          <a:prstGeom prst="rect">
            <a:avLst/>
          </a:prstGeom>
          <a:noFill/>
          <a:ln w="9525">
            <a:noFill/>
            <a:miter lim="800000"/>
            <a:headEnd/>
            <a:tailEnd/>
          </a:ln>
        </p:spPr>
      </p:pic>
    </p:spTree>
    <p:extLst>
      <p:ext uri="{BB962C8B-B14F-4D97-AF65-F5344CB8AC3E}">
        <p14:creationId xmlns:p14="http://schemas.microsoft.com/office/powerpoint/2010/main" val="2570073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his image depicts our penguin friends stickered onto a SOLO cup that used to hold spare change, which is now sitting next to the cup."/>
          <p:cNvPicPr>
            <a:picLocks noChangeAspect="1" noChangeArrowheads="1"/>
          </p:cNvPicPr>
          <p:nvPr/>
        </p:nvPicPr>
        <p:blipFill>
          <a:blip r:embed="rId3" cstate="print"/>
          <a:srcRect/>
          <a:stretch>
            <a:fillRect/>
          </a:stretch>
        </p:blipFill>
        <p:spPr bwMode="auto">
          <a:xfrm>
            <a:off x="0" y="0"/>
            <a:ext cx="9143999" cy="6857999"/>
          </a:xfrm>
          <a:prstGeom prst="rect">
            <a:avLst/>
          </a:prstGeom>
          <a:noFill/>
          <a:ln w="9525">
            <a:noFill/>
            <a:miter lim="800000"/>
            <a:headEnd/>
            <a:tailEnd/>
          </a:ln>
        </p:spPr>
      </p:pic>
    </p:spTree>
    <p:extLst>
      <p:ext uri="{BB962C8B-B14F-4D97-AF65-F5344CB8AC3E}">
        <p14:creationId xmlns:p14="http://schemas.microsoft.com/office/powerpoint/2010/main" val="1122246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This is a lovely image of a brick building with a large red-paned window on the side, showing a reflection of an American Flag and a slightly clouded blue sky. The following text is superimposed over the picture:&#10;&#10;TeamSTEPPS training is not only in newcomer's orientation but also in the Graduate Medical Education orientation as well.&#10;&#10;To the right of the building image is a transparent image of a smiling white lady doctor and a smiling black man doctor."/>
          <p:cNvPicPr>
            <a:picLocks noChangeAspect="1" noChangeArrowheads="1"/>
          </p:cNvPicPr>
          <p:nvPr/>
        </p:nvPicPr>
        <p:blipFill>
          <a:blip r:embed="rId3" cstate="print"/>
          <a:srcRect/>
          <a:stretch>
            <a:fillRect/>
          </a:stretch>
        </p:blipFill>
        <p:spPr bwMode="auto">
          <a:xfrm>
            <a:off x="1" y="1"/>
            <a:ext cx="9143999" cy="6857999"/>
          </a:xfrm>
          <a:prstGeom prst="rect">
            <a:avLst/>
          </a:prstGeom>
          <a:noFill/>
          <a:ln w="9525">
            <a:noFill/>
            <a:miter lim="800000"/>
            <a:headEnd/>
            <a:tailEnd/>
          </a:ln>
        </p:spPr>
      </p:pic>
    </p:spTree>
    <p:extLst>
      <p:ext uri="{BB962C8B-B14F-4D97-AF65-F5344CB8AC3E}">
        <p14:creationId xmlns:p14="http://schemas.microsoft.com/office/powerpoint/2010/main" val="1227662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Our penguin friends are back in familiar images. This is a three-paneled image.&#10;&#10;The first image depicts the penguin huddle, our favorite penguin image. Above the cartoon is the question &quot;Have you had a Huddle today?&quot; and below the cartoon the caption says &quot;TeamSTEPPS = Patient Safety.&quot;&#10;&#10;The second image is our three-paneled CUS penguin cartoon. Above the image, text reads &quot;Please CUS when there is an Immediate STOP THE LINE!&quot; Below the image, bolded and in all caps, the text reads PATIENT SAFETY FIRST, followed by TeamSTEPPS = Patient Safety.&#10;&#10;The third image is a new one, and maybe my new facorite. Two waddling penguins are wearing red and white track suits, with goofy track shoes on their feet. The fat one is handing off a baton to a taller one. The text above the image asks &quot;Have you done a complete and proper patient HANDOFF?&quot; Below the image, we once again are reminded that TeamSTEPPS = Patient Safety."/>
          <p:cNvPicPr>
            <a:picLocks noChangeAspect="1" noChangeArrowheads="1"/>
          </p:cNvPicPr>
          <p:nvPr/>
        </p:nvPicPr>
        <p:blipFill>
          <a:blip r:embed="rId3" cstate="print"/>
          <a:srcRect/>
          <a:stretch>
            <a:fillRect/>
          </a:stretch>
        </p:blipFill>
        <p:spPr bwMode="auto">
          <a:xfrm>
            <a:off x="0" y="2"/>
            <a:ext cx="9144000" cy="6858000"/>
          </a:xfrm>
          <a:prstGeom prst="rect">
            <a:avLst/>
          </a:prstGeom>
          <a:noFill/>
          <a:ln w="9525">
            <a:noFill/>
            <a:miter lim="800000"/>
            <a:headEnd/>
            <a:tailEnd/>
          </a:ln>
        </p:spPr>
      </p:pic>
    </p:spTree>
    <p:extLst>
      <p:ext uri="{BB962C8B-B14F-4D97-AF65-F5344CB8AC3E}">
        <p14:creationId xmlns:p14="http://schemas.microsoft.com/office/powerpoint/2010/main" val="2913506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his is a large image with many layers.&#10;&#10;The central image is a triangle, with three small images. One of a soldier holding a baby, one of a soldier and civilian shaking hands, and one of a multi-racial family smiling in the woods.&#10;&#10;This triangle is surrounded by a star, with five text points. These five points are: Enhanced Communication, Capability Building, Evidence-Based Practices, Healthy Work Environments, and Patient Advocacy.&#10;&#10;Surrounding the star is a yellow background, containing many textual values. They are: Shared Accountability, Core Values, Care Teams, Peer Feedback, Stnadardized Documentation, Skill Building, Talent Management, Leader Development, Optimized Performance.&#10;&#10;Beneath the star is the logo for the Centers for Nursing Science and Clinical Inquiry."/>
          <p:cNvPicPr>
            <a:picLocks noChangeAspect="1" noChangeArrowheads="1"/>
          </p:cNvPicPr>
          <p:nvPr/>
        </p:nvPicPr>
        <p:blipFill>
          <a:blip r:embed="rId3" cstate="print"/>
          <a:srcRect/>
          <a:stretch>
            <a:fillRect/>
          </a:stretch>
        </p:blipFill>
        <p:spPr bwMode="auto">
          <a:xfrm>
            <a:off x="1" y="0"/>
            <a:ext cx="9143999" cy="6857999"/>
          </a:xfrm>
          <a:prstGeom prst="rect">
            <a:avLst/>
          </a:prstGeom>
          <a:noFill/>
          <a:ln w="9525">
            <a:noFill/>
            <a:miter lim="800000"/>
            <a:headEnd/>
            <a:tailEnd/>
          </a:ln>
        </p:spPr>
      </p:pic>
    </p:spTree>
    <p:extLst>
      <p:ext uri="{BB962C8B-B14F-4D97-AF65-F5344CB8AC3E}">
        <p14:creationId xmlns:p14="http://schemas.microsoft.com/office/powerpoint/2010/main" val="42467272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6000">
              <a:srgbClr val="8488C4">
                <a:alpha val="0"/>
              </a:srgbClr>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762000" y="1295400"/>
            <a:ext cx="7772400" cy="1470025"/>
          </a:xfrm>
        </p:spPr>
        <p:txBody>
          <a:bodyPr>
            <a:noAutofit/>
          </a:bodyPr>
          <a:lstStyle/>
          <a:p>
            <a:r>
              <a:rPr lang="en-US" sz="4800" b="1" dirty="0" smtClean="0">
                <a:solidFill>
                  <a:srgbClr val="7030A0"/>
                </a:solidFill>
                <a:effectLst>
                  <a:outerShdw blurRad="38100" dist="38100" dir="2700000" algn="tl">
                    <a:srgbClr val="000000">
                      <a:alpha val="43137"/>
                    </a:srgbClr>
                  </a:outerShdw>
                </a:effectLst>
              </a:rPr>
              <a:t>Team Training </a:t>
            </a:r>
            <a:br>
              <a:rPr lang="en-US" sz="4800" b="1" dirty="0" smtClean="0">
                <a:solidFill>
                  <a:srgbClr val="7030A0"/>
                </a:solidFill>
                <a:effectLst>
                  <a:outerShdw blurRad="38100" dist="38100" dir="2700000" algn="tl">
                    <a:srgbClr val="000000">
                      <a:alpha val="43137"/>
                    </a:srgbClr>
                  </a:outerShdw>
                </a:effectLst>
              </a:rPr>
            </a:br>
            <a:r>
              <a:rPr lang="en-US" sz="4800" b="1" dirty="0" smtClean="0">
                <a:solidFill>
                  <a:srgbClr val="7030A0"/>
                </a:solidFill>
                <a:effectLst>
                  <a:outerShdw blurRad="38100" dist="38100" dir="2700000" algn="tl">
                    <a:srgbClr val="000000">
                      <a:alpha val="43137"/>
                    </a:srgbClr>
                  </a:outerShdw>
                </a:effectLst>
              </a:rPr>
              <a:t>the Northwestern Experience</a:t>
            </a:r>
            <a:endParaRPr lang="en-US" sz="4800" b="1" dirty="0">
              <a:solidFill>
                <a:srgbClr val="7030A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normAutofit fontScale="92500" lnSpcReduction="10000"/>
          </a:bodyPr>
          <a:lstStyle/>
          <a:p>
            <a:r>
              <a:rPr lang="en-US" dirty="0" smtClean="0">
                <a:solidFill>
                  <a:srgbClr val="7030A0"/>
                </a:solidFill>
              </a:rPr>
              <a:t>Amy L. Halverson, MD, FACS</a:t>
            </a:r>
          </a:p>
          <a:p>
            <a:r>
              <a:rPr lang="en-US" sz="2600" dirty="0" smtClean="0">
                <a:solidFill>
                  <a:srgbClr val="7030A0"/>
                </a:solidFill>
              </a:rPr>
              <a:t>Associate Professor of Surgery</a:t>
            </a:r>
          </a:p>
          <a:p>
            <a:r>
              <a:rPr lang="en-US" sz="2600" dirty="0" smtClean="0">
                <a:solidFill>
                  <a:srgbClr val="7030A0"/>
                </a:solidFill>
              </a:rPr>
              <a:t>Northwestern University</a:t>
            </a:r>
          </a:p>
          <a:p>
            <a:r>
              <a:rPr lang="en-US" sz="2600" dirty="0" smtClean="0">
                <a:solidFill>
                  <a:srgbClr val="7030A0"/>
                </a:solidFill>
              </a:rPr>
              <a:t> Feinberg School of Medicine</a:t>
            </a:r>
            <a:endParaRPr lang="en-US" sz="2600" dirty="0">
              <a:solidFill>
                <a:srgbClr val="7030A0"/>
              </a:solidFill>
            </a:endParaRPr>
          </a:p>
        </p:txBody>
      </p:sp>
      <p:sp>
        <p:nvSpPr>
          <p:cNvPr id="7" name="Rectangle 6"/>
          <p:cNvSpPr/>
          <p:nvPr/>
        </p:nvSpPr>
        <p:spPr>
          <a:xfrm>
            <a:off x="152400" y="152400"/>
            <a:ext cx="8839200" cy="6553200"/>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8" name="Rectangle 7"/>
          <p:cNvSpPr/>
          <p:nvPr/>
        </p:nvSpPr>
        <p:spPr>
          <a:xfrm>
            <a:off x="0" y="0"/>
            <a:ext cx="9144000" cy="6858000"/>
          </a:xfrm>
          <a:prstGeom prst="rect">
            <a:avLst/>
          </a:pr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20482" name="Picture 2" descr="http://behance.vo.llnwd.net/profiles15/1171165/projects/4677197/19d59813528c474a1b62fd808fb0c74b.jpg"/>
          <p:cNvPicPr>
            <a:picLocks noChangeAspect="1" noChangeArrowheads="1"/>
          </p:cNvPicPr>
          <p:nvPr/>
        </p:nvPicPr>
        <p:blipFill>
          <a:blip r:embed="rId3" cstate="print"/>
          <a:srcRect/>
          <a:stretch>
            <a:fillRect/>
          </a:stretch>
        </p:blipFill>
        <p:spPr bwMode="auto">
          <a:xfrm>
            <a:off x="6781800" y="5386578"/>
            <a:ext cx="2091667" cy="1178306"/>
          </a:xfrm>
          <a:prstGeom prst="rect">
            <a:avLst/>
          </a:prstGeom>
          <a:noFill/>
        </p:spPr>
      </p:pic>
    </p:spTree>
    <p:extLst>
      <p:ext uri="{BB962C8B-B14F-4D97-AF65-F5344CB8AC3E}">
        <p14:creationId xmlns:p14="http://schemas.microsoft.com/office/powerpoint/2010/main" val="8506868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smtClean="0"/>
              <a:t>Improving Teamwork in the OR</a:t>
            </a:r>
          </a:p>
        </p:txBody>
      </p:sp>
      <p:graphicFrame>
        <p:nvGraphicFramePr>
          <p:cNvPr id="1955843" name="Group 3" descr="This table depicts the amount of members of the operating team who speak up until there is some clear resolution and decision. The baseline measurement was 48%, with a 6 month follow-up of 70%, and a P of less than 0.0001"/>
          <p:cNvGraphicFramePr>
            <a:graphicFrameLocks noGrp="1"/>
          </p:cNvGraphicFramePr>
          <p:nvPr>
            <p:ph type="tbl" idx="1"/>
            <p:extLst>
              <p:ext uri="{D42A27DB-BD31-4B8C-83A1-F6EECF244321}">
                <p14:modId xmlns:p14="http://schemas.microsoft.com/office/powerpoint/2010/main" val="2549512853"/>
              </p:ext>
            </p:extLst>
          </p:nvPr>
        </p:nvGraphicFramePr>
        <p:xfrm>
          <a:off x="685800" y="2465388"/>
          <a:ext cx="7772400" cy="3411538"/>
        </p:xfrm>
        <a:graphic>
          <a:graphicData uri="http://schemas.openxmlformats.org/drawingml/2006/table">
            <a:tbl>
              <a:tblPr/>
              <a:tblGrid>
                <a:gridCol w="4030663"/>
                <a:gridCol w="1150937"/>
                <a:gridCol w="1295400"/>
                <a:gridCol w="1295400"/>
              </a:tblGrid>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125000"/>
                        <a:buFontTx/>
                        <a:buNone/>
                        <a:tabLst/>
                      </a:pPr>
                      <a:endParaRPr kumimoji="0" lang="en-US" sz="1800" b="0" i="0" u="none" strike="noStrike" cap="none" normalizeH="0" baseline="0" dirty="0" smtClean="0">
                        <a:ln>
                          <a:noFill/>
                        </a:ln>
                        <a:solidFill>
                          <a:schemeClr val="tx1"/>
                        </a:solidFill>
                        <a:effectLst/>
                        <a:latin typeface="Arial"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r>
                        <a:rPr kumimoji="0" lang="en-US" sz="1800" b="0" i="0" u="none" strike="noStrike" cap="none" normalizeH="0" baseline="0" smtClean="0">
                          <a:ln>
                            <a:noFill/>
                          </a:ln>
                          <a:solidFill>
                            <a:schemeClr val="tx1"/>
                          </a:solidFill>
                          <a:effectLst/>
                          <a:latin typeface="Arial" charset="0"/>
                        </a:rPr>
                        <a:t>Baseline</a:t>
                      </a: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r>
                        <a:rPr kumimoji="0" lang="en-US" sz="1800" b="0" i="0" u="none" strike="noStrike" cap="none" normalizeH="0" baseline="0" smtClean="0">
                          <a:ln>
                            <a:noFill/>
                          </a:ln>
                          <a:solidFill>
                            <a:schemeClr val="tx1"/>
                          </a:solidFill>
                          <a:effectLst/>
                          <a:latin typeface="Arial" charset="0"/>
                        </a:rPr>
                        <a:t>6 month follow-up</a:t>
                      </a: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r>
                        <a:rPr kumimoji="0" lang="en-US" sz="1800" b="0" i="0" u="none" strike="noStrike" cap="none" normalizeH="0" baseline="0" smtClean="0">
                          <a:ln>
                            <a:noFill/>
                          </a:ln>
                          <a:solidFill>
                            <a:schemeClr val="tx1"/>
                          </a:solidFill>
                          <a:effectLst/>
                          <a:latin typeface="Arial" charset="0"/>
                        </a:rPr>
                        <a:t>P </a:t>
                      </a:r>
                    </a:p>
                  </a:txBody>
                  <a:tcPr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0" marR="0" lvl="0" indent="0" algn="l" defTabSz="914400" rtl="0" eaLnBrk="0" fontAlgn="base" latinLnBrk="0" hangingPunct="0">
                        <a:lnSpc>
                          <a:spcPct val="100000"/>
                        </a:lnSpc>
                        <a:spcBef>
                          <a:spcPct val="20000"/>
                        </a:spcBef>
                        <a:spcAft>
                          <a:spcPct val="0"/>
                        </a:spcAft>
                        <a:buClr>
                          <a:schemeClr val="tx2"/>
                        </a:buClr>
                        <a:buSzPct val="125000"/>
                        <a:buFontTx/>
                        <a:buNone/>
                        <a:tabLst/>
                      </a:pPr>
                      <a:r>
                        <a:rPr kumimoji="0" lang="en-US" sz="1800" b="0" i="0" u="none" strike="noStrike" cap="none" normalizeH="0" baseline="0" dirty="0" smtClean="0">
                          <a:ln>
                            <a:noFill/>
                          </a:ln>
                          <a:solidFill>
                            <a:schemeClr val="tx1"/>
                          </a:solidFill>
                          <a:effectLst/>
                          <a:latin typeface="Arial" charset="0"/>
                        </a:rPr>
                        <a:t>Members of the operating team speak up until there is some clear resolution and decision </a:t>
                      </a:r>
                    </a:p>
                  </a:txBody>
                  <a:tcPr horzOverflow="overflow">
                    <a:lnL cap="flat">
                      <a:noFill/>
                    </a:lnL>
                    <a:lnR>
                      <a:noFill/>
                    </a:lnR>
                    <a:lnT>
                      <a:noFill/>
                    </a:lnT>
                    <a:lnB>
                      <a:noFill/>
                    </a:lnB>
                    <a:lnTlToBr>
                      <a:noFill/>
                    </a:lnTlToBr>
                    <a:lnBlToTr>
                      <a:noFill/>
                    </a:lnBlToTr>
                    <a:solidFill>
                      <a:schemeClr val="accent1">
                        <a:alpha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r>
                        <a:rPr kumimoji="0" lang="en-US" sz="1800" b="0" i="0" u="none" strike="noStrike" cap="none" normalizeH="0" baseline="0" smtClean="0">
                          <a:ln>
                            <a:noFill/>
                          </a:ln>
                          <a:solidFill>
                            <a:schemeClr val="tx1"/>
                          </a:solidFill>
                          <a:effectLst/>
                          <a:latin typeface="Arial" charset="0"/>
                        </a:rPr>
                        <a:t>48%</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accent1">
                        <a:alpha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r>
                        <a:rPr kumimoji="0" lang="en-US" sz="1800" b="0" i="0" u="none" strike="noStrike" cap="none" normalizeH="0" baseline="0" smtClean="0">
                          <a:ln>
                            <a:noFill/>
                          </a:ln>
                          <a:solidFill>
                            <a:schemeClr val="tx1"/>
                          </a:solidFill>
                          <a:effectLst/>
                          <a:latin typeface="Arial" charset="0"/>
                        </a:rPr>
                        <a:t>70% </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accent1">
                        <a:alpha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r>
                        <a:rPr kumimoji="0" lang="en-US" sz="1800" b="0" i="0" u="none" strike="noStrike" cap="none" normalizeH="0" baseline="0" smtClean="0">
                          <a:ln>
                            <a:noFill/>
                          </a:ln>
                          <a:solidFill>
                            <a:schemeClr val="tx1"/>
                          </a:solidFill>
                          <a:effectLst/>
                          <a:latin typeface="Arial" charset="0"/>
                        </a:rPr>
                        <a:t>&lt;0.0001 </a:t>
                      </a: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accent1">
                        <a:alpha val="50000"/>
                      </a:schemeClr>
                    </a:solidFill>
                  </a:tcPr>
                </a:tc>
              </a:tr>
              <a:tr h="906463">
                <a:tc>
                  <a:txBody>
                    <a:bodyPr/>
                    <a:lstStyle/>
                    <a:p>
                      <a:pPr marL="0" marR="0" lvl="0" indent="0" algn="l" defTabSz="914400" rtl="0" eaLnBrk="0" fontAlgn="base" latinLnBrk="0" hangingPunct="0">
                        <a:lnSpc>
                          <a:spcPct val="100000"/>
                        </a:lnSpc>
                        <a:spcBef>
                          <a:spcPct val="20000"/>
                        </a:spcBef>
                        <a:spcAft>
                          <a:spcPct val="0"/>
                        </a:spcAft>
                        <a:buClr>
                          <a:schemeClr val="tx2"/>
                        </a:buClr>
                        <a:buSzPct val="125000"/>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endParaRPr kumimoji="0" lang="en-US" sz="18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a:noFill/>
                    </a:lnL>
                    <a:lnR cap="flat">
                      <a:noFill/>
                    </a:lnR>
                    <a:lnT>
                      <a:noFill/>
                    </a:lnT>
                    <a:lnB>
                      <a:noFill/>
                    </a:lnB>
                    <a:lnTlToBr>
                      <a:noFill/>
                    </a:lnTlToBr>
                    <a:lnBlToTr>
                      <a:noFill/>
                    </a:lnBlToTr>
                    <a:noFill/>
                  </a:tcPr>
                </a:tc>
              </a:tr>
              <a:tr h="904875">
                <a:tc>
                  <a:txBody>
                    <a:bodyPr/>
                    <a:lstStyle/>
                    <a:p>
                      <a:pPr marL="0" marR="0" lvl="0" indent="0" algn="l" defTabSz="914400" rtl="0" eaLnBrk="0" fontAlgn="base" latinLnBrk="0" hangingPunct="0">
                        <a:lnSpc>
                          <a:spcPct val="100000"/>
                        </a:lnSpc>
                        <a:spcBef>
                          <a:spcPct val="20000"/>
                        </a:spcBef>
                        <a:spcAft>
                          <a:spcPct val="0"/>
                        </a:spcAft>
                        <a:buClr>
                          <a:schemeClr val="tx2"/>
                        </a:buClr>
                        <a:buSzPct val="125000"/>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endParaRPr kumimoji="0" lang="en-US" sz="1800" b="0" i="0" u="none" strike="noStrike" cap="none" normalizeH="0" baseline="0" dirty="0" smtClean="0">
                        <a:ln>
                          <a:noFill/>
                        </a:ln>
                        <a:solidFill>
                          <a:schemeClr val="tx1"/>
                        </a:solidFill>
                        <a:effectLst/>
                        <a:latin typeface="Arial" charset="0"/>
                      </a:endParaRPr>
                    </a:p>
                  </a:txBody>
                  <a:tcPr horzOverflow="overflow">
                    <a:lnL>
                      <a:noFill/>
                    </a:lnL>
                    <a:lnR cap="flat">
                      <a:noFill/>
                    </a:lnR>
                    <a:lnT>
                      <a:noFill/>
                    </a:lnT>
                    <a:lnB cap="flat">
                      <a:noFill/>
                    </a:lnB>
                    <a:lnTlToBr>
                      <a:noFill/>
                    </a:lnTlToBr>
                    <a:lnBlToTr>
                      <a:noFill/>
                    </a:lnBlToTr>
                    <a:noFill/>
                  </a:tcPr>
                </a:tc>
              </a:tr>
            </a:tbl>
          </a:graphicData>
        </a:graphic>
      </p:graphicFrame>
      <p:sp>
        <p:nvSpPr>
          <p:cNvPr id="88085" name="Rectangle 37"/>
          <p:cNvSpPr>
            <a:spLocks noChangeArrowheads="1"/>
          </p:cNvSpPr>
          <p:nvPr/>
        </p:nvSpPr>
        <p:spPr bwMode="auto">
          <a:xfrm>
            <a:off x="3835400" y="6324600"/>
            <a:ext cx="5111750" cy="358775"/>
          </a:xfrm>
          <a:prstGeom prst="rect">
            <a:avLst/>
          </a:prstGeom>
          <a:noFill/>
          <a:ln w="9525">
            <a:noFill/>
            <a:miter lim="800000"/>
            <a:headEnd/>
            <a:tailEnd/>
          </a:ln>
        </p:spPr>
        <p:txBody>
          <a:bodyPr wrap="none">
            <a:spAutoFit/>
          </a:bodyPr>
          <a:lstStyle/>
          <a:p>
            <a:pPr algn="r" fontAlgn="auto">
              <a:lnSpc>
                <a:spcPct val="97000"/>
              </a:lnSpc>
              <a:spcBef>
                <a:spcPts val="0"/>
              </a:spcBef>
              <a:spcAft>
                <a:spcPts val="0"/>
              </a:spcAft>
              <a:buClr>
                <a:srgbClr val="000000"/>
              </a:buClr>
              <a:buSzPct val="100000"/>
              <a:buFont typeface="Times New Roman" pitchFamily="18" charset="0"/>
              <a:buNone/>
            </a:pPr>
            <a:r>
              <a:rPr lang="en-GB" b="1">
                <a:solidFill>
                  <a:srgbClr val="1F497D"/>
                </a:solidFill>
                <a:latin typeface="Calibri"/>
              </a:rPr>
              <a:t>Halverson, et al. Arch Surg 2009;144:107-112.</a:t>
            </a:r>
          </a:p>
        </p:txBody>
      </p:sp>
      <p:sp>
        <p:nvSpPr>
          <p:cNvPr id="5" name="Rectangle 4"/>
          <p:cNvSpPr/>
          <p:nvPr/>
        </p:nvSpPr>
        <p:spPr>
          <a:xfrm>
            <a:off x="152400" y="152400"/>
            <a:ext cx="8839200" cy="6553200"/>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 name="Rectangle 5"/>
          <p:cNvSpPr/>
          <p:nvPr/>
        </p:nvSpPr>
        <p:spPr>
          <a:xfrm>
            <a:off x="152400" y="152400"/>
            <a:ext cx="8839200" cy="6553200"/>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 name="Rectangle 6"/>
          <p:cNvSpPr/>
          <p:nvPr/>
        </p:nvSpPr>
        <p:spPr>
          <a:xfrm>
            <a:off x="0" y="0"/>
            <a:ext cx="9144000" cy="6858000"/>
          </a:xfrm>
          <a:prstGeom prst="rect">
            <a:avLst/>
          </a:pr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1468122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smtClean="0"/>
              <a:t>Improving Teamwork in the OR</a:t>
            </a:r>
          </a:p>
        </p:txBody>
      </p:sp>
      <p:graphicFrame>
        <p:nvGraphicFramePr>
          <p:cNvPr id="1956867" name="Group 3" descr="Same table, second line. It reads:&#10;&#10;The leaders of the operating team keep all team members well informed. The baseline was 46%, with a 6 month follow-up of 63%, and a P of less than 0.0001."/>
          <p:cNvGraphicFramePr>
            <a:graphicFrameLocks noGrp="1"/>
          </p:cNvGraphicFramePr>
          <p:nvPr>
            <p:ph type="tbl" idx="1"/>
            <p:extLst>
              <p:ext uri="{D42A27DB-BD31-4B8C-83A1-F6EECF244321}">
                <p14:modId xmlns:p14="http://schemas.microsoft.com/office/powerpoint/2010/main" val="3944343436"/>
              </p:ext>
            </p:extLst>
          </p:nvPr>
        </p:nvGraphicFramePr>
        <p:xfrm>
          <a:off x="685800" y="2465388"/>
          <a:ext cx="7772400" cy="3411538"/>
        </p:xfrm>
        <a:graphic>
          <a:graphicData uri="http://schemas.openxmlformats.org/drawingml/2006/table">
            <a:tbl>
              <a:tblPr/>
              <a:tblGrid>
                <a:gridCol w="4030663"/>
                <a:gridCol w="1150937"/>
                <a:gridCol w="1295400"/>
                <a:gridCol w="1295400"/>
              </a:tblGrid>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125000"/>
                        <a:buFontTx/>
                        <a:buNone/>
                        <a:tabLst/>
                      </a:pPr>
                      <a:endParaRPr kumimoji="0" lang="en-US" sz="1800" b="0" i="0" u="none" strike="noStrike" cap="none" normalizeH="0" baseline="0" dirty="0" smtClean="0">
                        <a:ln>
                          <a:noFill/>
                        </a:ln>
                        <a:solidFill>
                          <a:schemeClr val="tx1"/>
                        </a:solidFill>
                        <a:effectLst/>
                        <a:latin typeface="Arial"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r>
                        <a:rPr kumimoji="0" lang="en-US" sz="1800" b="0" i="0" u="none" strike="noStrike" cap="none" normalizeH="0" baseline="0" smtClean="0">
                          <a:ln>
                            <a:noFill/>
                          </a:ln>
                          <a:solidFill>
                            <a:schemeClr val="tx1"/>
                          </a:solidFill>
                          <a:effectLst/>
                          <a:latin typeface="Arial" charset="0"/>
                        </a:rPr>
                        <a:t>Baseline</a:t>
                      </a: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r>
                        <a:rPr kumimoji="0" lang="en-US" sz="1800" b="0" i="0" u="none" strike="noStrike" cap="none" normalizeH="0" baseline="0" smtClean="0">
                          <a:ln>
                            <a:noFill/>
                          </a:ln>
                          <a:solidFill>
                            <a:schemeClr val="tx1"/>
                          </a:solidFill>
                          <a:effectLst/>
                          <a:latin typeface="Arial" charset="0"/>
                        </a:rPr>
                        <a:t>6 month follow-up</a:t>
                      </a: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r>
                        <a:rPr kumimoji="0" lang="en-US" sz="1800" b="0" i="0" u="none" strike="noStrike" cap="none" normalizeH="0" baseline="0" dirty="0" smtClean="0">
                          <a:ln>
                            <a:noFill/>
                          </a:ln>
                          <a:solidFill>
                            <a:schemeClr val="tx1"/>
                          </a:solidFill>
                          <a:effectLst/>
                          <a:latin typeface="Arial" charset="0"/>
                        </a:rPr>
                        <a:t>P </a:t>
                      </a:r>
                    </a:p>
                  </a:txBody>
                  <a:tcPr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0" marR="0" lvl="0" indent="0" algn="l" defTabSz="914400" rtl="0" eaLnBrk="0" fontAlgn="base" latinLnBrk="0" hangingPunct="0">
                        <a:lnSpc>
                          <a:spcPct val="100000"/>
                        </a:lnSpc>
                        <a:spcBef>
                          <a:spcPct val="20000"/>
                        </a:spcBef>
                        <a:spcAft>
                          <a:spcPct val="0"/>
                        </a:spcAft>
                        <a:buClr>
                          <a:schemeClr val="tx2"/>
                        </a:buClr>
                        <a:buSzPct val="125000"/>
                        <a:buFontTx/>
                        <a:buNone/>
                        <a:tabLst/>
                      </a:pPr>
                      <a:r>
                        <a:rPr kumimoji="0" lang="en-US" sz="1800" b="0" i="0" u="none" strike="noStrike" cap="none" normalizeH="0" baseline="0" smtClean="0">
                          <a:ln>
                            <a:noFill/>
                          </a:ln>
                          <a:solidFill>
                            <a:srgbClr val="666699"/>
                          </a:solidFill>
                          <a:effectLst/>
                          <a:latin typeface="Arial" charset="0"/>
                        </a:rPr>
                        <a:t>Members of the operating team speak up until there is some clear resolution and decision </a:t>
                      </a:r>
                    </a:p>
                  </a:txBody>
                  <a:tcPr horzOverflow="overflow">
                    <a:lnL cap="flat">
                      <a:noFill/>
                    </a:lnL>
                    <a:lnR>
                      <a:noFill/>
                    </a:lnR>
                    <a:lnT>
                      <a:noFill/>
                    </a:lnT>
                    <a:lnB>
                      <a:noFill/>
                    </a:lnB>
                    <a:lnTlToBr>
                      <a:noFill/>
                    </a:lnTlToBr>
                    <a:lnBlToTr>
                      <a:noFill/>
                    </a:lnBlToTr>
                    <a:solidFill>
                      <a:schemeClr val="accent1">
                        <a:alpha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r>
                        <a:rPr kumimoji="0" lang="en-US" sz="1800" b="0" i="0" u="none" strike="noStrike" cap="none" normalizeH="0" baseline="0" smtClean="0">
                          <a:ln>
                            <a:noFill/>
                          </a:ln>
                          <a:solidFill>
                            <a:srgbClr val="666699"/>
                          </a:solidFill>
                          <a:effectLst/>
                          <a:latin typeface="Arial" charset="0"/>
                        </a:rPr>
                        <a:t>48%</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accent1">
                        <a:alpha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r>
                        <a:rPr kumimoji="0" lang="en-US" sz="1800" b="0" i="0" u="none" strike="noStrike" cap="none" normalizeH="0" baseline="0" smtClean="0">
                          <a:ln>
                            <a:noFill/>
                          </a:ln>
                          <a:solidFill>
                            <a:srgbClr val="666699"/>
                          </a:solidFill>
                          <a:effectLst/>
                          <a:latin typeface="Arial" charset="0"/>
                        </a:rPr>
                        <a:t>70% </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accent1">
                        <a:alpha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r>
                        <a:rPr kumimoji="0" lang="en-US" sz="1800" b="0" i="0" u="none" strike="noStrike" cap="none" normalizeH="0" baseline="0" smtClean="0">
                          <a:ln>
                            <a:noFill/>
                          </a:ln>
                          <a:solidFill>
                            <a:srgbClr val="666699"/>
                          </a:solidFill>
                          <a:effectLst/>
                          <a:latin typeface="Arial" charset="0"/>
                        </a:rPr>
                        <a:t>&lt;0.0001 </a:t>
                      </a: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accent1">
                        <a:alpha val="50000"/>
                      </a:schemeClr>
                    </a:solidFill>
                  </a:tcPr>
                </a:tc>
              </a:tr>
              <a:tr h="906463">
                <a:tc>
                  <a:txBody>
                    <a:bodyPr/>
                    <a:lstStyle/>
                    <a:p>
                      <a:pPr marL="0" marR="0" lvl="0" indent="0" algn="l" defTabSz="914400" rtl="0" eaLnBrk="0" fontAlgn="base" latinLnBrk="0" hangingPunct="0">
                        <a:lnSpc>
                          <a:spcPct val="100000"/>
                        </a:lnSpc>
                        <a:spcBef>
                          <a:spcPct val="20000"/>
                        </a:spcBef>
                        <a:spcAft>
                          <a:spcPct val="0"/>
                        </a:spcAft>
                        <a:buClr>
                          <a:schemeClr val="tx2"/>
                        </a:buClr>
                        <a:buSzPct val="125000"/>
                        <a:buFontTx/>
                        <a:buNone/>
                        <a:tabLst/>
                      </a:pPr>
                      <a:r>
                        <a:rPr kumimoji="0" lang="en-US" sz="1800" b="0" i="0" u="none" strike="noStrike" cap="none" normalizeH="0" baseline="0" dirty="0" smtClean="0">
                          <a:ln>
                            <a:noFill/>
                          </a:ln>
                          <a:solidFill>
                            <a:schemeClr val="tx1"/>
                          </a:solidFill>
                          <a:effectLst/>
                          <a:latin typeface="Arial" charset="0"/>
                        </a:rPr>
                        <a:t>The leaders of the operating team keep all team members well informed</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r>
                        <a:rPr kumimoji="0" lang="en-US" sz="1800" b="0" i="0" u="none" strike="noStrike" cap="none" normalizeH="0" baseline="0" smtClean="0">
                          <a:ln>
                            <a:noFill/>
                          </a:ln>
                          <a:solidFill>
                            <a:schemeClr val="tx1"/>
                          </a:solidFill>
                          <a:effectLst/>
                          <a:latin typeface="Arial" charset="0"/>
                        </a:rPr>
                        <a:t>46%</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r>
                        <a:rPr kumimoji="0" lang="en-US" sz="1800" b="0" i="0" u="none" strike="noStrike" cap="none" normalizeH="0" baseline="0" smtClean="0">
                          <a:ln>
                            <a:noFill/>
                          </a:ln>
                          <a:solidFill>
                            <a:schemeClr val="tx1"/>
                          </a:solidFill>
                          <a:effectLst/>
                          <a:latin typeface="Arial" charset="0"/>
                        </a:rPr>
                        <a:t>63% </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r>
                        <a:rPr kumimoji="0" lang="en-US" sz="1800" b="0" i="0" u="none" strike="noStrike" cap="none" normalizeH="0" baseline="0" smtClean="0">
                          <a:ln>
                            <a:noFill/>
                          </a:ln>
                          <a:solidFill>
                            <a:schemeClr val="tx1"/>
                          </a:solidFill>
                          <a:effectLst/>
                          <a:latin typeface="Arial" charset="0"/>
                        </a:rPr>
                        <a:t>&lt;0.0001</a:t>
                      </a:r>
                      <a:endParaRPr kumimoji="0" lang="en-US" sz="1800" b="0" i="0" u="none" strike="noStrike" cap="none" normalizeH="0" baseline="0" smtClean="0">
                        <a:ln>
                          <a:noFill/>
                        </a:ln>
                        <a:solidFill>
                          <a:srgbClr val="000000"/>
                        </a:solidFill>
                        <a:effectLst/>
                        <a:latin typeface="Times New Roman" pitchFamily="18" charset="0"/>
                        <a:cs typeface="Times New Roman" pitchFamily="18" charset="0"/>
                      </a:endParaRPr>
                    </a:p>
                  </a:txBody>
                  <a:tcPr horzOverflow="overflow">
                    <a:lnL>
                      <a:noFill/>
                    </a:lnL>
                    <a:lnR cap="flat">
                      <a:noFill/>
                    </a:lnR>
                    <a:lnT>
                      <a:noFill/>
                    </a:lnT>
                    <a:lnB>
                      <a:noFill/>
                    </a:lnB>
                    <a:lnTlToBr>
                      <a:noFill/>
                    </a:lnTlToBr>
                    <a:lnBlToTr>
                      <a:noFill/>
                    </a:lnBlToTr>
                    <a:noFill/>
                  </a:tcPr>
                </a:tc>
              </a:tr>
              <a:tr h="904875">
                <a:tc>
                  <a:txBody>
                    <a:bodyPr/>
                    <a:lstStyle/>
                    <a:p>
                      <a:pPr marL="0" marR="0" lvl="0" indent="0" algn="l" defTabSz="914400" rtl="0" eaLnBrk="0" fontAlgn="base" latinLnBrk="0" hangingPunct="0">
                        <a:lnSpc>
                          <a:spcPct val="100000"/>
                        </a:lnSpc>
                        <a:spcBef>
                          <a:spcPct val="20000"/>
                        </a:spcBef>
                        <a:spcAft>
                          <a:spcPct val="0"/>
                        </a:spcAft>
                        <a:buClr>
                          <a:schemeClr val="tx2"/>
                        </a:buClr>
                        <a:buSzPct val="125000"/>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endParaRPr kumimoji="0" lang="en-US" sz="1800" b="0" i="0" u="none" strike="noStrike" cap="none" normalizeH="0" baseline="0" dirty="0" smtClean="0">
                        <a:ln>
                          <a:noFill/>
                        </a:ln>
                        <a:solidFill>
                          <a:schemeClr val="tx1"/>
                        </a:solidFill>
                        <a:effectLst/>
                        <a:latin typeface="Arial" charset="0"/>
                      </a:endParaRPr>
                    </a:p>
                  </a:txBody>
                  <a:tcPr horzOverflow="overflow">
                    <a:lnL>
                      <a:noFill/>
                    </a:lnL>
                    <a:lnR cap="flat">
                      <a:noFill/>
                    </a:lnR>
                    <a:lnT>
                      <a:noFill/>
                    </a:lnT>
                    <a:lnB cap="flat">
                      <a:noFill/>
                    </a:lnB>
                    <a:lnTlToBr>
                      <a:noFill/>
                    </a:lnTlToBr>
                    <a:lnBlToTr>
                      <a:noFill/>
                    </a:lnBlToTr>
                    <a:noFill/>
                  </a:tcPr>
                </a:tc>
              </a:tr>
            </a:tbl>
          </a:graphicData>
        </a:graphic>
      </p:graphicFrame>
      <p:sp>
        <p:nvSpPr>
          <p:cNvPr id="89109" name="Rectangle 37"/>
          <p:cNvSpPr>
            <a:spLocks noChangeArrowheads="1"/>
          </p:cNvSpPr>
          <p:nvPr/>
        </p:nvSpPr>
        <p:spPr bwMode="auto">
          <a:xfrm>
            <a:off x="3835400" y="6324600"/>
            <a:ext cx="5111750" cy="358775"/>
          </a:xfrm>
          <a:prstGeom prst="rect">
            <a:avLst/>
          </a:prstGeom>
          <a:noFill/>
          <a:ln w="9525">
            <a:noFill/>
            <a:miter lim="800000"/>
            <a:headEnd/>
            <a:tailEnd/>
          </a:ln>
        </p:spPr>
        <p:txBody>
          <a:bodyPr wrap="none">
            <a:spAutoFit/>
          </a:bodyPr>
          <a:lstStyle/>
          <a:p>
            <a:pPr algn="r" fontAlgn="auto">
              <a:lnSpc>
                <a:spcPct val="97000"/>
              </a:lnSpc>
              <a:spcBef>
                <a:spcPts val="0"/>
              </a:spcBef>
              <a:spcAft>
                <a:spcPts val="0"/>
              </a:spcAft>
              <a:buClr>
                <a:srgbClr val="000000"/>
              </a:buClr>
              <a:buSzPct val="100000"/>
              <a:buFont typeface="Times New Roman" pitchFamily="18" charset="0"/>
              <a:buNone/>
            </a:pPr>
            <a:r>
              <a:rPr lang="en-GB" b="1">
                <a:solidFill>
                  <a:srgbClr val="1F497D"/>
                </a:solidFill>
                <a:latin typeface="Calibri"/>
              </a:rPr>
              <a:t>Halverson, et al. Arch Surg 2009;144:107-112.</a:t>
            </a:r>
          </a:p>
        </p:txBody>
      </p:sp>
      <p:sp>
        <p:nvSpPr>
          <p:cNvPr id="5" name="Rectangle 4"/>
          <p:cNvSpPr/>
          <p:nvPr/>
        </p:nvSpPr>
        <p:spPr>
          <a:xfrm>
            <a:off x="152400" y="152400"/>
            <a:ext cx="8839200" cy="6553200"/>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 name="Rectangle 5"/>
          <p:cNvSpPr/>
          <p:nvPr/>
        </p:nvSpPr>
        <p:spPr>
          <a:xfrm>
            <a:off x="152400" y="152400"/>
            <a:ext cx="8839200" cy="6553200"/>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 name="Rectangle 6"/>
          <p:cNvSpPr/>
          <p:nvPr/>
        </p:nvSpPr>
        <p:spPr>
          <a:xfrm>
            <a:off x="0" y="0"/>
            <a:ext cx="9144000" cy="6858000"/>
          </a:xfrm>
          <a:prstGeom prst="rect">
            <a:avLst/>
          </a:pr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3882038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mtClean="0"/>
              <a:t>Improving Teamwork in the OR</a:t>
            </a:r>
          </a:p>
        </p:txBody>
      </p:sp>
      <p:graphicFrame>
        <p:nvGraphicFramePr>
          <p:cNvPr id="1957891" name="Group 3" descr="Same table, third line. It reads: I sometimes feel uncomfortable telling others that they need to take some action. The baseline was 42%, with a 6 month follow up of 30%. The P in this case is exactly 0.0001"/>
          <p:cNvGraphicFramePr>
            <a:graphicFrameLocks noGrp="1"/>
          </p:cNvGraphicFramePr>
          <p:nvPr>
            <p:ph type="tbl" idx="1"/>
            <p:extLst>
              <p:ext uri="{D42A27DB-BD31-4B8C-83A1-F6EECF244321}">
                <p14:modId xmlns:p14="http://schemas.microsoft.com/office/powerpoint/2010/main" val="1017683844"/>
              </p:ext>
            </p:extLst>
          </p:nvPr>
        </p:nvGraphicFramePr>
        <p:xfrm>
          <a:off x="685800" y="2465388"/>
          <a:ext cx="7772400" cy="3421063"/>
        </p:xfrm>
        <a:graphic>
          <a:graphicData uri="http://schemas.openxmlformats.org/drawingml/2006/table">
            <a:tbl>
              <a:tblPr/>
              <a:tblGrid>
                <a:gridCol w="4030663"/>
                <a:gridCol w="1150937"/>
                <a:gridCol w="1295400"/>
                <a:gridCol w="1295400"/>
              </a:tblGrid>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125000"/>
                        <a:buFontTx/>
                        <a:buNone/>
                        <a:tabLst/>
                      </a:pPr>
                      <a:endParaRPr kumimoji="0" lang="en-US" sz="1800" b="0" i="0" u="none" strike="noStrike" cap="none" normalizeH="0" baseline="0" dirty="0" smtClean="0">
                        <a:ln>
                          <a:noFill/>
                        </a:ln>
                        <a:solidFill>
                          <a:schemeClr val="tx1"/>
                        </a:solidFill>
                        <a:effectLst/>
                        <a:latin typeface="Arial"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r>
                        <a:rPr kumimoji="0" lang="en-US" sz="1800" b="0" i="0" u="none" strike="noStrike" cap="none" normalizeH="0" baseline="0" smtClean="0">
                          <a:ln>
                            <a:noFill/>
                          </a:ln>
                          <a:solidFill>
                            <a:schemeClr val="tx1"/>
                          </a:solidFill>
                          <a:effectLst/>
                          <a:latin typeface="Arial" charset="0"/>
                        </a:rPr>
                        <a:t>Baseline</a:t>
                      </a: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r>
                        <a:rPr kumimoji="0" lang="en-US" sz="1800" b="0" i="0" u="none" strike="noStrike" cap="none" normalizeH="0" baseline="0" smtClean="0">
                          <a:ln>
                            <a:noFill/>
                          </a:ln>
                          <a:solidFill>
                            <a:schemeClr val="tx1"/>
                          </a:solidFill>
                          <a:effectLst/>
                          <a:latin typeface="Arial" charset="0"/>
                        </a:rPr>
                        <a:t>6 month follow-up</a:t>
                      </a: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r>
                        <a:rPr kumimoji="0" lang="en-US" sz="1800" b="0" i="0" u="none" strike="noStrike" cap="none" normalizeH="0" baseline="0" smtClean="0">
                          <a:ln>
                            <a:noFill/>
                          </a:ln>
                          <a:solidFill>
                            <a:schemeClr val="tx1"/>
                          </a:solidFill>
                          <a:effectLst/>
                          <a:latin typeface="Arial" charset="0"/>
                        </a:rPr>
                        <a:t>P </a:t>
                      </a:r>
                    </a:p>
                  </a:txBody>
                  <a:tcPr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904875">
                <a:tc>
                  <a:txBody>
                    <a:bodyPr/>
                    <a:lstStyle/>
                    <a:p>
                      <a:pPr marL="0" marR="0" lvl="0" indent="0" algn="l" defTabSz="914400" rtl="0" eaLnBrk="0" fontAlgn="base" latinLnBrk="0" hangingPunct="0">
                        <a:lnSpc>
                          <a:spcPct val="100000"/>
                        </a:lnSpc>
                        <a:spcBef>
                          <a:spcPct val="20000"/>
                        </a:spcBef>
                        <a:spcAft>
                          <a:spcPct val="0"/>
                        </a:spcAft>
                        <a:buClr>
                          <a:schemeClr val="tx2"/>
                        </a:buClr>
                        <a:buSzPct val="125000"/>
                        <a:buFontTx/>
                        <a:buNone/>
                        <a:tabLst/>
                      </a:pPr>
                      <a:r>
                        <a:rPr kumimoji="0" lang="en-US" sz="1800" b="0" i="0" u="none" strike="noStrike" cap="none" normalizeH="0" baseline="0" smtClean="0">
                          <a:ln>
                            <a:noFill/>
                          </a:ln>
                          <a:solidFill>
                            <a:srgbClr val="666699"/>
                          </a:solidFill>
                          <a:effectLst/>
                          <a:latin typeface="Arial" charset="0"/>
                        </a:rPr>
                        <a:t>Members of the operating team speak up until there is some clear resolution and decision </a:t>
                      </a:r>
                    </a:p>
                  </a:txBody>
                  <a:tcPr horzOverflow="overflow">
                    <a:lnL cap="flat">
                      <a:noFill/>
                    </a:lnL>
                    <a:lnR>
                      <a:noFill/>
                    </a:lnR>
                    <a:lnT>
                      <a:noFill/>
                    </a:lnT>
                    <a:lnB>
                      <a:noFill/>
                    </a:lnB>
                    <a:lnTlToBr>
                      <a:noFill/>
                    </a:lnTlToBr>
                    <a:lnBlToTr>
                      <a:noFill/>
                    </a:lnBlToTr>
                    <a:solidFill>
                      <a:schemeClr val="accent1">
                        <a:alpha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r>
                        <a:rPr kumimoji="0" lang="en-US" sz="1800" b="0" i="0" u="none" strike="noStrike" cap="none" normalizeH="0" baseline="0" smtClean="0">
                          <a:ln>
                            <a:noFill/>
                          </a:ln>
                          <a:solidFill>
                            <a:srgbClr val="666699"/>
                          </a:solidFill>
                          <a:effectLst/>
                          <a:latin typeface="Arial" charset="0"/>
                        </a:rPr>
                        <a:t>48%</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accent1">
                        <a:alpha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r>
                        <a:rPr kumimoji="0" lang="en-US" sz="1800" b="0" i="0" u="none" strike="noStrike" cap="none" normalizeH="0" baseline="0" smtClean="0">
                          <a:ln>
                            <a:noFill/>
                          </a:ln>
                          <a:solidFill>
                            <a:srgbClr val="666699"/>
                          </a:solidFill>
                          <a:effectLst/>
                          <a:latin typeface="Arial" charset="0"/>
                        </a:rPr>
                        <a:t>70% </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accent1">
                        <a:alpha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r>
                        <a:rPr kumimoji="0" lang="en-US" sz="1800" b="0" i="0" u="none" strike="noStrike" cap="none" normalizeH="0" baseline="0" smtClean="0">
                          <a:ln>
                            <a:noFill/>
                          </a:ln>
                          <a:solidFill>
                            <a:srgbClr val="666699"/>
                          </a:solidFill>
                          <a:effectLst/>
                          <a:latin typeface="Arial" charset="0"/>
                        </a:rPr>
                        <a:t>&lt;0.0001 </a:t>
                      </a:r>
                    </a:p>
                  </a:txBody>
                  <a:tcP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solidFill>
                      <a:schemeClr val="accent1">
                        <a:alpha val="50000"/>
                      </a:schemeClr>
                    </a:solidFill>
                  </a:tcPr>
                </a:tc>
              </a:tr>
              <a:tr h="906463">
                <a:tc>
                  <a:txBody>
                    <a:bodyPr/>
                    <a:lstStyle/>
                    <a:p>
                      <a:pPr marL="0" marR="0" lvl="0" indent="0" algn="l" defTabSz="914400" rtl="0" eaLnBrk="0" fontAlgn="base" latinLnBrk="0" hangingPunct="0">
                        <a:lnSpc>
                          <a:spcPct val="100000"/>
                        </a:lnSpc>
                        <a:spcBef>
                          <a:spcPct val="20000"/>
                        </a:spcBef>
                        <a:spcAft>
                          <a:spcPct val="0"/>
                        </a:spcAft>
                        <a:buClr>
                          <a:schemeClr val="tx2"/>
                        </a:buClr>
                        <a:buSzPct val="125000"/>
                        <a:buFontTx/>
                        <a:buNone/>
                        <a:tabLst/>
                      </a:pPr>
                      <a:r>
                        <a:rPr kumimoji="0" lang="en-US" sz="1800" b="0" i="0" u="none" strike="noStrike" cap="none" normalizeH="0" baseline="0" smtClean="0">
                          <a:ln>
                            <a:noFill/>
                          </a:ln>
                          <a:solidFill>
                            <a:srgbClr val="666699"/>
                          </a:solidFill>
                          <a:effectLst/>
                          <a:latin typeface="Arial" charset="0"/>
                        </a:rPr>
                        <a:t>The leaders of the operating team keep all team members well informed</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r>
                        <a:rPr kumimoji="0" lang="en-US" sz="1800" b="0" i="0" u="none" strike="noStrike" cap="none" normalizeH="0" baseline="0" smtClean="0">
                          <a:ln>
                            <a:noFill/>
                          </a:ln>
                          <a:solidFill>
                            <a:srgbClr val="666699"/>
                          </a:solidFill>
                          <a:effectLst/>
                          <a:latin typeface="Arial" charset="0"/>
                        </a:rPr>
                        <a:t>46%</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r>
                        <a:rPr kumimoji="0" lang="en-US" sz="1800" b="0" i="0" u="none" strike="noStrike" cap="none" normalizeH="0" baseline="0" smtClean="0">
                          <a:ln>
                            <a:noFill/>
                          </a:ln>
                          <a:solidFill>
                            <a:srgbClr val="666699"/>
                          </a:solidFill>
                          <a:effectLst/>
                          <a:latin typeface="Arial" charset="0"/>
                        </a:rPr>
                        <a:t>63% </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r>
                        <a:rPr kumimoji="0" lang="en-US" sz="1800" b="0" i="0" u="none" strike="noStrike" cap="none" normalizeH="0" baseline="0" smtClean="0">
                          <a:ln>
                            <a:noFill/>
                          </a:ln>
                          <a:solidFill>
                            <a:srgbClr val="666699"/>
                          </a:solidFill>
                          <a:effectLst/>
                          <a:latin typeface="Arial" charset="0"/>
                        </a:rPr>
                        <a:t>&lt;0.0001</a:t>
                      </a:r>
                      <a:endParaRPr kumimoji="0" lang="en-US" sz="1800" b="0" i="0" u="none" strike="noStrike" cap="none" normalizeH="0" baseline="0" smtClean="0">
                        <a:ln>
                          <a:noFill/>
                        </a:ln>
                        <a:solidFill>
                          <a:srgbClr val="666699"/>
                        </a:solidFill>
                        <a:effectLst/>
                        <a:latin typeface="Times New Roman" pitchFamily="18" charset="0"/>
                        <a:cs typeface="Times New Roman" pitchFamily="18" charset="0"/>
                      </a:endParaRPr>
                    </a:p>
                  </a:txBody>
                  <a:tcPr horzOverflow="overflow">
                    <a:lnL>
                      <a:noFill/>
                    </a:lnL>
                    <a:lnR cap="flat">
                      <a:noFill/>
                    </a:lnR>
                    <a:lnT>
                      <a:noFill/>
                    </a:lnT>
                    <a:lnB>
                      <a:noFill/>
                    </a:lnB>
                    <a:lnTlToBr>
                      <a:noFill/>
                    </a:lnTlToBr>
                    <a:lnBlToTr>
                      <a:noFill/>
                    </a:lnBlToTr>
                    <a:noFill/>
                  </a:tcPr>
                </a:tc>
              </a:tr>
              <a:tr h="904875">
                <a:tc>
                  <a:txBody>
                    <a:bodyPr/>
                    <a:lstStyle/>
                    <a:p>
                      <a:pPr marL="0" marR="0" lvl="0" indent="0" algn="l" defTabSz="914400" rtl="0" eaLnBrk="0" fontAlgn="base" latinLnBrk="0" hangingPunct="0">
                        <a:lnSpc>
                          <a:spcPct val="100000"/>
                        </a:lnSpc>
                        <a:spcBef>
                          <a:spcPct val="20000"/>
                        </a:spcBef>
                        <a:spcAft>
                          <a:spcPct val="0"/>
                        </a:spcAft>
                        <a:buClr>
                          <a:schemeClr val="tx2"/>
                        </a:buClr>
                        <a:buSzPct val="125000"/>
                        <a:buFontTx/>
                        <a:buNone/>
                        <a:tabLst/>
                      </a:pPr>
                      <a:r>
                        <a:rPr kumimoji="0" lang="en-US" sz="1800" b="0" i="0" u="none" strike="noStrike" cap="none" normalizeH="0" baseline="0" dirty="0" smtClean="0">
                          <a:ln>
                            <a:noFill/>
                          </a:ln>
                          <a:solidFill>
                            <a:schemeClr val="tx1"/>
                          </a:solidFill>
                          <a:effectLst/>
                          <a:latin typeface="Arial" charset="0"/>
                        </a:rPr>
                        <a:t>I sometimes feel uncomfortable telling others that they need to take some action. </a:t>
                      </a:r>
                    </a:p>
                  </a:txBody>
                  <a:tcPr horzOverflow="overflow">
                    <a:lnL cap="flat">
                      <a:noFill/>
                    </a:lnL>
                    <a:lnR>
                      <a:noFill/>
                    </a:lnR>
                    <a:lnT>
                      <a:noFill/>
                    </a:lnT>
                    <a:lnB cap="flat">
                      <a:noFill/>
                    </a:lnB>
                    <a:lnTlToBr>
                      <a:noFill/>
                    </a:lnTlToBr>
                    <a:lnBlToTr>
                      <a:noFill/>
                    </a:lnBlToTr>
                    <a:solidFill>
                      <a:schemeClr val="accent1">
                        <a:alpha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r>
                        <a:rPr kumimoji="0" lang="en-US" sz="1800" b="0" i="0" u="none" strike="noStrike" cap="none" normalizeH="0" baseline="0" smtClean="0">
                          <a:ln>
                            <a:noFill/>
                          </a:ln>
                          <a:solidFill>
                            <a:schemeClr val="tx1"/>
                          </a:solidFill>
                          <a:effectLst/>
                          <a:latin typeface="Arial" charset="0"/>
                        </a:rPr>
                        <a:t>42% </a:t>
                      </a:r>
                    </a:p>
                  </a:txBody>
                  <a:tcPr horzOverflow="overflow">
                    <a:lnL>
                      <a:noFill/>
                    </a:lnL>
                    <a:lnR>
                      <a:noFill/>
                    </a:lnR>
                    <a:lnT>
                      <a:noFill/>
                    </a:lnT>
                    <a:lnB cap="flat">
                      <a:noFill/>
                    </a:lnB>
                    <a:lnTlToBr>
                      <a:noFill/>
                    </a:lnTlToBr>
                    <a:lnBlToTr>
                      <a:noFill/>
                    </a:lnBlToTr>
                    <a:solidFill>
                      <a:schemeClr val="accent1">
                        <a:alpha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r>
                        <a:rPr kumimoji="0" lang="en-US" sz="1800" b="0" i="0" u="none" strike="noStrike" cap="none" normalizeH="0" baseline="0" smtClean="0">
                          <a:ln>
                            <a:noFill/>
                          </a:ln>
                          <a:solidFill>
                            <a:schemeClr val="tx1"/>
                          </a:solidFill>
                          <a:effectLst/>
                          <a:latin typeface="Arial" charset="0"/>
                        </a:rPr>
                        <a:t>30% </a:t>
                      </a:r>
                    </a:p>
                  </a:txBody>
                  <a:tcPr horzOverflow="overflow">
                    <a:lnL>
                      <a:noFill/>
                    </a:lnL>
                    <a:lnR>
                      <a:noFill/>
                    </a:lnR>
                    <a:lnT>
                      <a:noFill/>
                    </a:lnT>
                    <a:lnB cap="flat">
                      <a:noFill/>
                    </a:lnB>
                    <a:lnTlToBr>
                      <a:noFill/>
                    </a:lnTlToBr>
                    <a:lnBlToTr>
                      <a:noFill/>
                    </a:lnBlToTr>
                    <a:solidFill>
                      <a:schemeClr val="accent1">
                        <a:alpha val="50000"/>
                      </a:scheme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125000"/>
                        <a:buFontTx/>
                        <a:buNone/>
                        <a:tabLst/>
                      </a:pPr>
                      <a:r>
                        <a:rPr kumimoji="0" lang="en-US" sz="1800" b="0" i="0" u="none" strike="noStrike" cap="none" normalizeH="0" baseline="0" dirty="0" smtClean="0">
                          <a:ln>
                            <a:noFill/>
                          </a:ln>
                          <a:solidFill>
                            <a:schemeClr val="tx1"/>
                          </a:solidFill>
                          <a:effectLst/>
                          <a:latin typeface="Arial" charset="0"/>
                        </a:rPr>
                        <a:t>0.0001</a:t>
                      </a:r>
                    </a:p>
                  </a:txBody>
                  <a:tcPr horzOverflow="overflow">
                    <a:lnL>
                      <a:noFill/>
                    </a:lnL>
                    <a:lnR cap="flat">
                      <a:noFill/>
                    </a:lnR>
                    <a:lnT>
                      <a:noFill/>
                    </a:lnT>
                    <a:lnB cap="flat">
                      <a:noFill/>
                    </a:lnB>
                    <a:lnTlToBr>
                      <a:noFill/>
                    </a:lnTlToBr>
                    <a:lnBlToTr>
                      <a:noFill/>
                    </a:lnBlToTr>
                    <a:solidFill>
                      <a:schemeClr val="accent1">
                        <a:alpha val="50000"/>
                      </a:schemeClr>
                    </a:solidFill>
                  </a:tcPr>
                </a:tc>
              </a:tr>
            </a:tbl>
          </a:graphicData>
        </a:graphic>
      </p:graphicFrame>
      <p:sp>
        <p:nvSpPr>
          <p:cNvPr id="90133" name="Rectangle 37"/>
          <p:cNvSpPr>
            <a:spLocks noChangeArrowheads="1"/>
          </p:cNvSpPr>
          <p:nvPr/>
        </p:nvSpPr>
        <p:spPr bwMode="auto">
          <a:xfrm>
            <a:off x="3835400" y="6324600"/>
            <a:ext cx="5111750" cy="358775"/>
          </a:xfrm>
          <a:prstGeom prst="rect">
            <a:avLst/>
          </a:prstGeom>
          <a:noFill/>
          <a:ln w="9525">
            <a:noFill/>
            <a:miter lim="800000"/>
            <a:headEnd/>
            <a:tailEnd/>
          </a:ln>
        </p:spPr>
        <p:txBody>
          <a:bodyPr wrap="none">
            <a:spAutoFit/>
          </a:bodyPr>
          <a:lstStyle/>
          <a:p>
            <a:pPr algn="r" fontAlgn="auto">
              <a:lnSpc>
                <a:spcPct val="97000"/>
              </a:lnSpc>
              <a:spcBef>
                <a:spcPts val="0"/>
              </a:spcBef>
              <a:spcAft>
                <a:spcPts val="0"/>
              </a:spcAft>
              <a:buClr>
                <a:srgbClr val="000000"/>
              </a:buClr>
              <a:buSzPct val="100000"/>
              <a:buFont typeface="Times New Roman" pitchFamily="18" charset="0"/>
              <a:buNone/>
            </a:pPr>
            <a:r>
              <a:rPr lang="en-GB" b="1">
                <a:solidFill>
                  <a:srgbClr val="1F497D"/>
                </a:solidFill>
                <a:latin typeface="Calibri"/>
              </a:rPr>
              <a:t>Halverson, et al. Arch Surg 2009;144:107-112.</a:t>
            </a:r>
          </a:p>
        </p:txBody>
      </p:sp>
      <p:sp>
        <p:nvSpPr>
          <p:cNvPr id="5" name="Rectangle 4"/>
          <p:cNvSpPr/>
          <p:nvPr/>
        </p:nvSpPr>
        <p:spPr>
          <a:xfrm>
            <a:off x="152400" y="152400"/>
            <a:ext cx="8839200" cy="6553200"/>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 name="Rectangle 5"/>
          <p:cNvSpPr/>
          <p:nvPr/>
        </p:nvSpPr>
        <p:spPr>
          <a:xfrm>
            <a:off x="152400" y="152400"/>
            <a:ext cx="8839200" cy="6553200"/>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 name="Rectangle 6"/>
          <p:cNvSpPr/>
          <p:nvPr/>
        </p:nvSpPr>
        <p:spPr>
          <a:xfrm>
            <a:off x="0" y="0"/>
            <a:ext cx="9144000" cy="6858000"/>
          </a:xfrm>
          <a:prstGeom prst="rect">
            <a:avLst/>
          </a:pr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7734579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542200"/>
                </a:solidFill>
              </a:rPr>
              <a:t> </a:t>
            </a:r>
            <a:fld id="{EC8B7FA8-0E44-4A41-AE82-F3E322E6D3B8}" type="slidenum">
              <a:rPr lang="en-US" smtClean="0">
                <a:solidFill>
                  <a:srgbClr val="542200"/>
                </a:solidFill>
              </a:rPr>
              <a:pPr eaLnBrk="1" hangingPunct="1"/>
              <a:t>4</a:t>
            </a:fld>
            <a:r>
              <a:rPr lang="en-US" smtClean="0">
                <a:solidFill>
                  <a:srgbClr val="542200"/>
                </a:solidFill>
              </a:rPr>
              <a:t>  </a:t>
            </a:r>
          </a:p>
        </p:txBody>
      </p:sp>
      <p:sp>
        <p:nvSpPr>
          <p:cNvPr id="5123" name="Rectangle 5"/>
          <p:cNvSpPr>
            <a:spLocks noChangeArrowheads="1"/>
          </p:cNvSpPr>
          <p:nvPr/>
        </p:nvSpPr>
        <p:spPr bwMode="auto">
          <a:xfrm>
            <a:off x="1289050" y="908050"/>
            <a:ext cx="6899275"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4400" b="1"/>
              <a:t>The Road to </a:t>
            </a:r>
          </a:p>
          <a:p>
            <a:pPr algn="ctr"/>
            <a:r>
              <a:rPr lang="en-US" sz="4400" b="1"/>
              <a:t>Team STEPPS…</a:t>
            </a:r>
          </a:p>
          <a:p>
            <a:pPr algn="ctr"/>
            <a:r>
              <a:rPr lang="en-US" sz="4400" b="1"/>
              <a:t>Developing Momentum</a:t>
            </a:r>
          </a:p>
          <a:p>
            <a:pPr>
              <a:lnSpc>
                <a:spcPct val="95000"/>
              </a:lnSpc>
              <a:spcBef>
                <a:spcPct val="50000"/>
              </a:spcBef>
              <a:buClr>
                <a:schemeClr val="folHlink"/>
              </a:buClr>
              <a:buSzPct val="90000"/>
              <a:buFont typeface="Wingdings" pitchFamily="2" charset="2"/>
              <a:buNone/>
            </a:pPr>
            <a:endParaRPr lang="en-US" sz="4400" b="1"/>
          </a:p>
        </p:txBody>
      </p:sp>
      <p:pic>
        <p:nvPicPr>
          <p:cNvPr id="5124" name="Picture 6" descr="A cartoon football huddle with a team of pengu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463" y="3184525"/>
            <a:ext cx="36449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This image depicts a bar graph. The Y-axis measures participants in a percentage number. There are four areas of measurement, and three branches in each area.&#10;&#10;The first branch measures Good Communication Overall. In the nursing department, they measured almost 90%. In the anesthesia department, they measured slightly under 80%, and in the surgery department, they measured closer to 70%.&#10;&#10;The second branch of the graph measures Understand Plan of Care. The Nurses scored highest once again, at close to 100%. The anesthesia department slid in close to 70%, and the surgery department comes in closer to 50%.&#10;&#10;The third branch measures Familiarity. The nurses measured 80%, as did the anesthesia department. The surgery department measured 50%.&#10;&#10;The fourth and final branch measured Teamwork. The nurses were, once again, the high water mark, scoring almost 85%. The anesthesialogists scored approximately 70%, and the surgeons fell off the map, closer to 40%."/>
          <p:cNvPicPr>
            <a:picLocks noChangeAspect="1" noChangeArrowheads="1"/>
          </p:cNvPicPr>
          <p:nvPr/>
        </p:nvPicPr>
        <p:blipFill>
          <a:blip r:embed="rId3" cstate="print"/>
          <a:srcRect/>
          <a:stretch>
            <a:fillRect/>
          </a:stretch>
        </p:blipFill>
        <p:spPr bwMode="auto">
          <a:xfrm>
            <a:off x="1674813" y="981075"/>
            <a:ext cx="5794375" cy="4897438"/>
          </a:xfrm>
          <a:prstGeom prst="rect">
            <a:avLst/>
          </a:prstGeom>
          <a:noFill/>
          <a:ln w="9525">
            <a:noFill/>
            <a:miter lim="800000"/>
            <a:headEnd/>
            <a:tailEnd/>
          </a:ln>
        </p:spPr>
      </p:pic>
      <p:sp>
        <p:nvSpPr>
          <p:cNvPr id="60419" name="Rectangle 3"/>
          <p:cNvSpPr>
            <a:spLocks noChangeArrowheads="1"/>
          </p:cNvSpPr>
          <p:nvPr/>
        </p:nvSpPr>
        <p:spPr bwMode="auto">
          <a:xfrm>
            <a:off x="3771900" y="6324600"/>
            <a:ext cx="5175250" cy="358775"/>
          </a:xfrm>
          <a:prstGeom prst="rect">
            <a:avLst/>
          </a:prstGeom>
          <a:noFill/>
          <a:ln w="9525">
            <a:noFill/>
            <a:miter lim="800000"/>
            <a:headEnd/>
            <a:tailEnd/>
          </a:ln>
        </p:spPr>
        <p:txBody>
          <a:bodyPr wrap="none">
            <a:spAutoFit/>
          </a:bodyPr>
          <a:lstStyle/>
          <a:p>
            <a:pPr algn="r" fontAlgn="auto">
              <a:lnSpc>
                <a:spcPct val="97000"/>
              </a:lnSpc>
              <a:spcBef>
                <a:spcPts val="0"/>
              </a:spcBef>
              <a:spcAft>
                <a:spcPts val="0"/>
              </a:spcAft>
              <a:buClr>
                <a:srgbClr val="000000"/>
              </a:buClr>
              <a:buSzPct val="100000"/>
              <a:buFont typeface="Times New Roman" pitchFamily="18" charset="0"/>
              <a:buNone/>
            </a:pPr>
            <a:r>
              <a:rPr lang="en-GB" b="1">
                <a:solidFill>
                  <a:srgbClr val="1F497D"/>
                </a:solidFill>
                <a:latin typeface="Calibri"/>
              </a:rPr>
              <a:t>Halverson,  et al. Arch Surg 2009;144:107-112.</a:t>
            </a:r>
          </a:p>
        </p:txBody>
      </p:sp>
      <p:sp>
        <p:nvSpPr>
          <p:cNvPr id="4" name="Rectangle 3"/>
          <p:cNvSpPr/>
          <p:nvPr/>
        </p:nvSpPr>
        <p:spPr>
          <a:xfrm>
            <a:off x="152400" y="152400"/>
            <a:ext cx="8839200" cy="6553200"/>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 name="Rectangle 4"/>
          <p:cNvSpPr/>
          <p:nvPr/>
        </p:nvSpPr>
        <p:spPr>
          <a:xfrm>
            <a:off x="0" y="0"/>
            <a:ext cx="9144000" cy="6858000"/>
          </a:xfrm>
          <a:prstGeom prst="rect">
            <a:avLst/>
          </a:pr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561222452"/>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This is a continuation of the previous bar graph.&#10;&#10;Measuring Resolution Prior to Case if Briefing had Occurred, the nurses scored slightly over 65%. The anesthesialogists scored 50%, and the surgeons came in with a dismal 10%.&#10;&#10;Measuring Tension, the nurses and anasthesialogists tied at almost 70%. The surgeons lagged behind at 15%.&#10;&#10;Measuring Team Familiarity, nurses scored 60%, with anasthesialogists scoring 10% and surgeons scoring 45%."/>
          <p:cNvPicPr>
            <a:picLocks noChangeAspect="1" noChangeArrowheads="1"/>
          </p:cNvPicPr>
          <p:nvPr/>
        </p:nvPicPr>
        <p:blipFill>
          <a:blip r:embed="rId3" cstate="print"/>
          <a:srcRect/>
          <a:stretch>
            <a:fillRect/>
          </a:stretch>
        </p:blipFill>
        <p:spPr bwMode="auto">
          <a:xfrm>
            <a:off x="1266825" y="981075"/>
            <a:ext cx="6611938" cy="4895850"/>
          </a:xfrm>
          <a:prstGeom prst="rect">
            <a:avLst/>
          </a:prstGeom>
          <a:noFill/>
          <a:ln w="9525">
            <a:noFill/>
            <a:miter lim="800000"/>
            <a:headEnd/>
            <a:tailEnd/>
          </a:ln>
        </p:spPr>
      </p:pic>
      <p:sp>
        <p:nvSpPr>
          <p:cNvPr id="61443" name="Rectangle 3"/>
          <p:cNvSpPr>
            <a:spLocks noChangeArrowheads="1"/>
          </p:cNvSpPr>
          <p:nvPr/>
        </p:nvSpPr>
        <p:spPr bwMode="auto">
          <a:xfrm>
            <a:off x="3771900" y="6324600"/>
            <a:ext cx="5175250" cy="358775"/>
          </a:xfrm>
          <a:prstGeom prst="rect">
            <a:avLst/>
          </a:prstGeom>
          <a:noFill/>
          <a:ln w="9525">
            <a:noFill/>
            <a:miter lim="800000"/>
            <a:headEnd/>
            <a:tailEnd/>
          </a:ln>
        </p:spPr>
        <p:txBody>
          <a:bodyPr wrap="none">
            <a:spAutoFit/>
          </a:bodyPr>
          <a:lstStyle/>
          <a:p>
            <a:pPr algn="r" fontAlgn="auto">
              <a:lnSpc>
                <a:spcPct val="97000"/>
              </a:lnSpc>
              <a:spcBef>
                <a:spcPts val="0"/>
              </a:spcBef>
              <a:spcAft>
                <a:spcPts val="0"/>
              </a:spcAft>
              <a:buClr>
                <a:srgbClr val="000000"/>
              </a:buClr>
              <a:buSzPct val="100000"/>
              <a:buFont typeface="Times New Roman" pitchFamily="18" charset="0"/>
              <a:buNone/>
            </a:pPr>
            <a:r>
              <a:rPr lang="en-GB" b="1">
                <a:solidFill>
                  <a:srgbClr val="1F497D"/>
                </a:solidFill>
                <a:latin typeface="Calibri"/>
              </a:rPr>
              <a:t>Halverson,  et al. Arch Surg 2009;144:107-112.</a:t>
            </a:r>
          </a:p>
        </p:txBody>
      </p:sp>
      <p:sp>
        <p:nvSpPr>
          <p:cNvPr id="4" name="Rectangle 3"/>
          <p:cNvSpPr/>
          <p:nvPr/>
        </p:nvSpPr>
        <p:spPr>
          <a:xfrm>
            <a:off x="152400" y="152400"/>
            <a:ext cx="8839200" cy="6553200"/>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 name="Rectangle 4"/>
          <p:cNvSpPr/>
          <p:nvPr/>
        </p:nvSpPr>
        <p:spPr>
          <a:xfrm>
            <a:off x="0" y="0"/>
            <a:ext cx="9144000" cy="6858000"/>
          </a:xfrm>
          <a:prstGeom prst="rect">
            <a:avLst/>
          </a:pr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509094716"/>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685800" y="685800"/>
            <a:ext cx="7772400" cy="1219200"/>
          </a:xfrm>
          <a:noFill/>
        </p:spPr>
        <p:txBody>
          <a:bodyPr>
            <a:noAutofit/>
          </a:bodyPr>
          <a:lstStyle/>
          <a:p>
            <a:r>
              <a:rPr lang="en-US" b="1" dirty="0" smtClean="0">
                <a:solidFill>
                  <a:srgbClr val="7030A0"/>
                </a:solidFill>
              </a:rPr>
              <a:t>NMH Observed Effects of Communication Failures</a:t>
            </a:r>
          </a:p>
        </p:txBody>
      </p:sp>
      <p:sp>
        <p:nvSpPr>
          <p:cNvPr id="2052" name="Text Box 4"/>
          <p:cNvSpPr txBox="1">
            <a:spLocks noChangeArrowheads="1"/>
          </p:cNvSpPr>
          <p:nvPr/>
        </p:nvSpPr>
        <p:spPr bwMode="auto">
          <a:xfrm>
            <a:off x="762000" y="3657600"/>
            <a:ext cx="7467600" cy="1569660"/>
          </a:xfrm>
          <a:prstGeom prst="rect">
            <a:avLst/>
          </a:prstGeom>
          <a:noFill/>
          <a:ln w="25400">
            <a:solidFill>
              <a:schemeClr val="tx1"/>
            </a:solidFill>
            <a:miter lim="800000"/>
            <a:headEnd/>
            <a:tailEnd/>
          </a:ln>
        </p:spPr>
        <p:txBody>
          <a:bodyPr wrap="square">
            <a:spAutoFit/>
          </a:bodyPr>
          <a:lstStyle/>
          <a:p>
            <a:pPr algn="ctr" eaLnBrk="0" fontAlgn="auto" hangingPunct="0">
              <a:spcBef>
                <a:spcPts val="0"/>
              </a:spcBef>
              <a:spcAft>
                <a:spcPts val="0"/>
              </a:spcAft>
            </a:pPr>
            <a:r>
              <a:rPr lang="en-US" sz="3200" dirty="0">
                <a:solidFill>
                  <a:prstClr val="black"/>
                </a:solidFill>
                <a:latin typeface="Calibri"/>
              </a:rPr>
              <a:t>76 Communication failures were observed in over 150 hours of OR observation.  </a:t>
            </a:r>
          </a:p>
        </p:txBody>
      </p:sp>
      <p:sp>
        <p:nvSpPr>
          <p:cNvPr id="4" name="Rectangle 3"/>
          <p:cNvSpPr/>
          <p:nvPr/>
        </p:nvSpPr>
        <p:spPr>
          <a:xfrm>
            <a:off x="152400" y="152400"/>
            <a:ext cx="8839200" cy="6553200"/>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 name="Rectangle 4"/>
          <p:cNvSpPr/>
          <p:nvPr/>
        </p:nvSpPr>
        <p:spPr>
          <a:xfrm>
            <a:off x="0" y="0"/>
            <a:ext cx="9144000" cy="6858000"/>
          </a:xfrm>
          <a:prstGeom prst="rect">
            <a:avLst/>
          </a:pr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82225284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r>
              <a:rPr lang="en-US" dirty="0" smtClean="0">
                <a:solidFill>
                  <a:prstClr val="black">
                    <a:tint val="75000"/>
                  </a:prstClr>
                </a:solidFill>
              </a:rPr>
              <a:t>Halverson et al .Surgery 2010</a:t>
            </a:r>
            <a:endParaRPr lang="en-US" dirty="0">
              <a:solidFill>
                <a:prstClr val="black">
                  <a:tint val="75000"/>
                </a:prstClr>
              </a:solidFill>
            </a:endParaRPr>
          </a:p>
        </p:txBody>
      </p:sp>
      <p:sp>
        <p:nvSpPr>
          <p:cNvPr id="6" name="Title 4"/>
          <p:cNvSpPr txBox="1">
            <a:spLocks/>
          </p:cNvSpPr>
          <p:nvPr/>
        </p:nvSpPr>
        <p:spPr bwMode="auto">
          <a:xfrm>
            <a:off x="685800" y="609600"/>
            <a:ext cx="7772400" cy="11430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marL="342900" indent="-342900" algn="ctr" eaLnBrk="0" hangingPunct="0">
              <a:spcBef>
                <a:spcPct val="20000"/>
              </a:spcBef>
              <a:buClr>
                <a:srgbClr val="1F497D"/>
              </a:buClr>
              <a:buSzPct val="125000"/>
              <a:defRPr/>
            </a:pPr>
            <a:r>
              <a:rPr lang="en-US" sz="3600" kern="0" dirty="0" smtClean="0">
                <a:solidFill>
                  <a:srgbClr val="7030A0"/>
                </a:solidFill>
                <a:latin typeface="Arial" pitchFamily="34" charset="0"/>
                <a:cs typeface="Arial" pitchFamily="34" charset="0"/>
              </a:rPr>
              <a:t>Subject of Communication Errors</a:t>
            </a:r>
            <a:endParaRPr lang="en-US" sz="3600" kern="0" dirty="0">
              <a:solidFill>
                <a:srgbClr val="7030A0"/>
              </a:solidFill>
              <a:latin typeface="Arial" pitchFamily="34" charset="0"/>
              <a:cs typeface="Arial" pitchFamily="34" charset="0"/>
            </a:endParaRPr>
          </a:p>
        </p:txBody>
      </p:sp>
      <p:graphicFrame>
        <p:nvGraphicFramePr>
          <p:cNvPr id="7" name="Content Placeholder 3"/>
          <p:cNvGraphicFramePr>
            <a:graphicFrameLocks/>
          </p:cNvGraphicFramePr>
          <p:nvPr/>
        </p:nvGraphicFramePr>
        <p:xfrm>
          <a:off x="609600" y="1905000"/>
          <a:ext cx="2971800" cy="3657600"/>
        </p:xfrm>
        <a:graphic>
          <a:graphicData uri="http://schemas.openxmlformats.org/drawingml/2006/table">
            <a:tbl>
              <a:tblPr firstRow="1" bandRow="1">
                <a:tableStyleId>{5940675A-B579-460E-94D1-54222C63F5DA}</a:tableStyleId>
              </a:tblPr>
              <a:tblGrid>
                <a:gridCol w="2971800"/>
              </a:tblGrid>
              <a:tr h="370840">
                <a:tc>
                  <a:txBody>
                    <a:bodyPr/>
                    <a:lstStyle/>
                    <a:p>
                      <a:r>
                        <a:rPr lang="en-US" sz="2400" b="1" dirty="0" smtClean="0">
                          <a:solidFill>
                            <a:srgbClr val="FFFFFF"/>
                          </a:solidFill>
                          <a:latin typeface="Arial" pitchFamily="34" charset="0"/>
                          <a:cs typeface="Arial" pitchFamily="34" charset="0"/>
                        </a:rPr>
                        <a:t>Equipment</a:t>
                      </a:r>
                      <a:endParaRPr lang="en-US" sz="2400" b="1" dirty="0">
                        <a:solidFill>
                          <a:srgbClr val="FFFFFF"/>
                        </a:solidFill>
                        <a:latin typeface="Arial" pitchFamily="34" charset="0"/>
                        <a:cs typeface="Arial" pitchFamily="34" charset="0"/>
                      </a:endParaRPr>
                    </a:p>
                  </a:txBody>
                  <a:tcPr marL="245444" marR="245444">
                    <a:solidFill>
                      <a:srgbClr val="C00000"/>
                    </a:solidFill>
                  </a:tcPr>
                </a:tc>
              </a:tr>
              <a:tr h="370840">
                <a:tc>
                  <a:txBody>
                    <a:bodyPr/>
                    <a:lstStyle/>
                    <a:p>
                      <a:r>
                        <a:rPr lang="en-US" sz="2400" b="1" dirty="0" smtClean="0">
                          <a:solidFill>
                            <a:srgbClr val="FFFFFF"/>
                          </a:solidFill>
                          <a:latin typeface="Arial" pitchFamily="34" charset="0"/>
                          <a:cs typeface="Arial" pitchFamily="34" charset="0"/>
                        </a:rPr>
                        <a:t>Progress report</a:t>
                      </a:r>
                      <a:endParaRPr lang="en-US" sz="2400" b="1" dirty="0">
                        <a:solidFill>
                          <a:srgbClr val="FFFFFF"/>
                        </a:solidFill>
                        <a:latin typeface="Arial" pitchFamily="34" charset="0"/>
                        <a:cs typeface="Arial" pitchFamily="34" charset="0"/>
                      </a:endParaRPr>
                    </a:p>
                  </a:txBody>
                  <a:tcPr marL="245444" marR="245444">
                    <a:solidFill>
                      <a:srgbClr val="7030A0"/>
                    </a:solidFill>
                  </a:tcPr>
                </a:tc>
              </a:tr>
              <a:tr h="370840">
                <a:tc>
                  <a:txBody>
                    <a:bodyPr/>
                    <a:lstStyle/>
                    <a:p>
                      <a:r>
                        <a:rPr lang="en-US" sz="2400" b="1" dirty="0" smtClean="0">
                          <a:solidFill>
                            <a:srgbClr val="FFFFFF"/>
                          </a:solidFill>
                          <a:latin typeface="Arial" pitchFamily="34" charset="0"/>
                          <a:cs typeface="Arial" pitchFamily="34" charset="0"/>
                        </a:rPr>
                        <a:t>Policy</a:t>
                      </a:r>
                      <a:endParaRPr lang="en-US" sz="2400" b="1" dirty="0">
                        <a:solidFill>
                          <a:srgbClr val="FFFFFF"/>
                        </a:solidFill>
                        <a:latin typeface="Arial" pitchFamily="34" charset="0"/>
                        <a:cs typeface="Arial" pitchFamily="34" charset="0"/>
                      </a:endParaRPr>
                    </a:p>
                  </a:txBody>
                  <a:tcPr marL="245444" marR="245444">
                    <a:solidFill>
                      <a:schemeClr val="bg1">
                        <a:lumMod val="50000"/>
                      </a:schemeClr>
                    </a:solidFill>
                  </a:tcPr>
                </a:tc>
              </a:tr>
              <a:tr h="370840">
                <a:tc>
                  <a:txBody>
                    <a:bodyPr/>
                    <a:lstStyle/>
                    <a:p>
                      <a:r>
                        <a:rPr lang="en-US" sz="2400" b="1" dirty="0" smtClean="0">
                          <a:solidFill>
                            <a:srgbClr val="FFFFFF"/>
                          </a:solidFill>
                          <a:latin typeface="Arial" pitchFamily="34" charset="0"/>
                          <a:cs typeface="Arial" pitchFamily="34" charset="0"/>
                        </a:rPr>
                        <a:t>Medications</a:t>
                      </a:r>
                      <a:endParaRPr lang="en-US" sz="2400" b="1" dirty="0">
                        <a:solidFill>
                          <a:srgbClr val="FFFFFF"/>
                        </a:solidFill>
                        <a:latin typeface="Arial" pitchFamily="34" charset="0"/>
                        <a:cs typeface="Arial" pitchFamily="34" charset="0"/>
                      </a:endParaRPr>
                    </a:p>
                  </a:txBody>
                  <a:tcPr marL="245444" marR="245444">
                    <a:solidFill>
                      <a:schemeClr val="accent1">
                        <a:lumMod val="50000"/>
                      </a:schemeClr>
                    </a:solidFill>
                  </a:tcPr>
                </a:tc>
              </a:tr>
              <a:tr h="370840">
                <a:tc>
                  <a:txBody>
                    <a:bodyPr/>
                    <a:lstStyle/>
                    <a:p>
                      <a:r>
                        <a:rPr lang="en-US" sz="2400" b="1" dirty="0" smtClean="0">
                          <a:solidFill>
                            <a:srgbClr val="FFFFFF"/>
                          </a:solidFill>
                          <a:latin typeface="Arial" pitchFamily="34" charset="0"/>
                          <a:cs typeface="Arial" pitchFamily="34" charset="0"/>
                        </a:rPr>
                        <a:t>Procedure</a:t>
                      </a:r>
                      <a:endParaRPr lang="en-US" sz="2400" b="1" dirty="0">
                        <a:solidFill>
                          <a:srgbClr val="FFFFFF"/>
                        </a:solidFill>
                        <a:latin typeface="Arial" pitchFamily="34" charset="0"/>
                        <a:cs typeface="Arial" pitchFamily="34" charset="0"/>
                      </a:endParaRPr>
                    </a:p>
                  </a:txBody>
                  <a:tcPr marL="245444" marR="245444">
                    <a:solidFill>
                      <a:srgbClr val="FF6600"/>
                    </a:solidFill>
                  </a:tcPr>
                </a:tc>
              </a:tr>
              <a:tr h="370840">
                <a:tc>
                  <a:txBody>
                    <a:bodyPr/>
                    <a:lstStyle/>
                    <a:p>
                      <a:r>
                        <a:rPr lang="en-US" sz="2400" b="1" dirty="0" smtClean="0">
                          <a:solidFill>
                            <a:srgbClr val="FFFFFF"/>
                          </a:solidFill>
                          <a:latin typeface="Arial" pitchFamily="34" charset="0"/>
                          <a:cs typeface="Arial" pitchFamily="34" charset="0"/>
                        </a:rPr>
                        <a:t>Personnel</a:t>
                      </a:r>
                      <a:endParaRPr lang="en-US" sz="2400" b="1" dirty="0">
                        <a:solidFill>
                          <a:srgbClr val="FFFFFF"/>
                        </a:solidFill>
                        <a:latin typeface="Arial" pitchFamily="34" charset="0"/>
                        <a:cs typeface="Arial" pitchFamily="34" charset="0"/>
                      </a:endParaRPr>
                    </a:p>
                  </a:txBody>
                  <a:tcPr marL="245444" marR="245444">
                    <a:solidFill>
                      <a:schemeClr val="tx2">
                        <a:lumMod val="60000"/>
                        <a:lumOff val="40000"/>
                      </a:schemeClr>
                    </a:solidFill>
                  </a:tcPr>
                </a:tc>
              </a:tr>
              <a:tr h="370840">
                <a:tc>
                  <a:txBody>
                    <a:bodyPr/>
                    <a:lstStyle/>
                    <a:p>
                      <a:r>
                        <a:rPr lang="en-US" sz="2400" b="1" dirty="0" smtClean="0">
                          <a:solidFill>
                            <a:srgbClr val="FFFFFF"/>
                          </a:solidFill>
                          <a:latin typeface="Arial" pitchFamily="34" charset="0"/>
                          <a:cs typeface="Arial" pitchFamily="34" charset="0"/>
                        </a:rPr>
                        <a:t>Environmental</a:t>
                      </a:r>
                      <a:endParaRPr lang="en-US" sz="2400" b="1" dirty="0">
                        <a:solidFill>
                          <a:srgbClr val="FFFFFF"/>
                        </a:solidFill>
                        <a:latin typeface="Arial" pitchFamily="34" charset="0"/>
                        <a:cs typeface="Arial" pitchFamily="34" charset="0"/>
                      </a:endParaRPr>
                    </a:p>
                  </a:txBody>
                  <a:tcPr marL="245444" marR="245444">
                    <a:solidFill>
                      <a:schemeClr val="accent3">
                        <a:lumMod val="50000"/>
                      </a:schemeClr>
                    </a:solidFill>
                  </a:tcPr>
                </a:tc>
              </a:tr>
              <a:tr h="370840">
                <a:tc>
                  <a:txBody>
                    <a:bodyPr/>
                    <a:lstStyle/>
                    <a:p>
                      <a:r>
                        <a:rPr lang="en-US" sz="2400" b="1" dirty="0" smtClean="0">
                          <a:solidFill>
                            <a:srgbClr val="FFFFFF"/>
                          </a:solidFill>
                          <a:latin typeface="Arial" pitchFamily="34" charset="0"/>
                          <a:cs typeface="Arial" pitchFamily="34" charset="0"/>
                        </a:rPr>
                        <a:t>Other</a:t>
                      </a:r>
                      <a:endParaRPr lang="en-US" sz="2400" b="1" dirty="0">
                        <a:solidFill>
                          <a:srgbClr val="FFFFFF"/>
                        </a:solidFill>
                        <a:latin typeface="Arial" pitchFamily="34" charset="0"/>
                        <a:cs typeface="Arial" pitchFamily="34" charset="0"/>
                      </a:endParaRPr>
                    </a:p>
                  </a:txBody>
                  <a:tcPr marL="245444" marR="245444">
                    <a:solidFill>
                      <a:schemeClr val="accent5">
                        <a:lumMod val="50000"/>
                      </a:schemeClr>
                    </a:solidFill>
                  </a:tcPr>
                </a:tc>
              </a:tr>
            </a:tbl>
          </a:graphicData>
        </a:graphic>
      </p:graphicFrame>
      <p:sp>
        <p:nvSpPr>
          <p:cNvPr id="5" name="Rectangle 4"/>
          <p:cNvSpPr/>
          <p:nvPr/>
        </p:nvSpPr>
        <p:spPr>
          <a:xfrm>
            <a:off x="152400" y="152400"/>
            <a:ext cx="8839200" cy="6553200"/>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8" name="Rectangle 7"/>
          <p:cNvSpPr/>
          <p:nvPr/>
        </p:nvSpPr>
        <p:spPr>
          <a:xfrm>
            <a:off x="0" y="0"/>
            <a:ext cx="9144000" cy="6858000"/>
          </a:xfrm>
          <a:prstGeom prst="rect">
            <a:avLst/>
          </a:pr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1473115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342900" lvl="0" indent="-342900">
              <a:spcBef>
                <a:spcPct val="20000"/>
              </a:spcBef>
              <a:defRPr/>
            </a:pPr>
            <a:r>
              <a:rPr lang="en-US" dirty="0" smtClean="0">
                <a:solidFill>
                  <a:srgbClr val="7030A0"/>
                </a:solidFill>
                <a:cs typeface="Arial" pitchFamily="34" charset="0"/>
              </a:rPr>
              <a:t>Subject of Communication Errors</a:t>
            </a:r>
            <a:endParaRPr lang="en-US" dirty="0">
              <a:solidFill>
                <a:srgbClr val="7030A0"/>
              </a:solidFill>
              <a:cs typeface="Arial" pitchFamily="34" charset="0"/>
            </a:endParaRPr>
          </a:p>
        </p:txBody>
      </p:sp>
      <p:graphicFrame>
        <p:nvGraphicFramePr>
          <p:cNvPr id="6" name="Chart Placeholder 5" descr="This chart depicts the Subject of Communication Errors. We have only pre-OR communication errors depicted here, post-op errors will be added on the following slide.&#10;&#10;There were 13 equipment communication erros pre-op.&#10;There were 18 progress report communication errors pre-op.&#10;There were 6 policy communication errors pre-op.&#10;There were 4 medication communication errors pre-op.&#10;There were 7 procedure communication errors pre-op.&#10;There was one personnel communication error pre-op.&#10;There were two environmental communication errors pre-op.&#10;There were four other errors in communication pre-op.&#10;"/>
          <p:cNvGraphicFramePr>
            <a:graphicFrameLocks noGrp="1"/>
          </p:cNvGraphicFramePr>
          <p:nvPr>
            <p:ph type="chart" idx="1"/>
            <p:extLst>
              <p:ext uri="{D42A27DB-BD31-4B8C-83A1-F6EECF244321}">
                <p14:modId xmlns:p14="http://schemas.microsoft.com/office/powerpoint/2010/main" val="1993000765"/>
              </p:ext>
            </p:extLst>
          </p:nvPr>
        </p:nvGraphicFramePr>
        <p:xfrm>
          <a:off x="304800" y="1981200"/>
          <a:ext cx="84582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0"/>
          </p:nvPr>
        </p:nvSpPr>
        <p:spPr/>
        <p:txBody>
          <a:bodyPr/>
          <a:lstStyle/>
          <a:p>
            <a:pPr>
              <a:defRPr/>
            </a:pPr>
            <a:fld id="{58BA9047-588C-4389-B3C1-BD0945CF790A}" type="slidenum">
              <a:rPr lang="en-US" smtClean="0">
                <a:solidFill>
                  <a:prstClr val="black">
                    <a:tint val="75000"/>
                  </a:prstClr>
                </a:solidFill>
              </a:rPr>
              <a:pPr>
                <a:defRPr/>
              </a:pPr>
              <a:t>44</a:t>
            </a:fld>
            <a:endParaRPr lang="en-US">
              <a:solidFill>
                <a:prstClr val="black">
                  <a:tint val="75000"/>
                </a:prstClr>
              </a:solidFill>
            </a:endParaRPr>
          </a:p>
        </p:txBody>
      </p:sp>
      <p:sp>
        <p:nvSpPr>
          <p:cNvPr id="5" name="Rectangle 4"/>
          <p:cNvSpPr/>
          <p:nvPr/>
        </p:nvSpPr>
        <p:spPr>
          <a:xfrm>
            <a:off x="152400" y="152400"/>
            <a:ext cx="8839200" cy="6553200"/>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 name="Rectangle 6"/>
          <p:cNvSpPr/>
          <p:nvPr/>
        </p:nvSpPr>
        <p:spPr>
          <a:xfrm>
            <a:off x="0" y="0"/>
            <a:ext cx="9144000" cy="6858000"/>
          </a:xfrm>
          <a:prstGeom prst="rect">
            <a:avLst/>
          </a:pr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4970109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342900" lvl="0" indent="-342900">
              <a:spcBef>
                <a:spcPct val="20000"/>
              </a:spcBef>
              <a:defRPr/>
            </a:pPr>
            <a:r>
              <a:rPr lang="en-US" dirty="0" smtClean="0">
                <a:solidFill>
                  <a:srgbClr val="7030A0"/>
                </a:solidFill>
                <a:cs typeface="Arial" pitchFamily="34" charset="0"/>
              </a:rPr>
              <a:t>Subject of Communication Errors</a:t>
            </a:r>
            <a:endParaRPr lang="en-US" dirty="0">
              <a:solidFill>
                <a:srgbClr val="7030A0"/>
              </a:solidFill>
              <a:cs typeface="Arial" pitchFamily="34" charset="0"/>
            </a:endParaRPr>
          </a:p>
        </p:txBody>
      </p:sp>
      <p:graphicFrame>
        <p:nvGraphicFramePr>
          <p:cNvPr id="6" name="Chart Placeholder 5" descr="We now take the previous chart and add post-op communication errors.&#10;&#10;All pre-op values remain the same.&#10;&#10;There were 14 equipment communication errors post-op.&#10;There were 0 progress report communication errors post-op.&#10;There were 0 policy communication errors post-op.&#10;There were 0 medication communication errors post-op.&#10;There was 1 procedure communication error post-op.&#10;There were 0 personnel communication errors post-op.&#10;There were 3 environmental communication errors post-op.&#10;There were two other communication errors post-op."/>
          <p:cNvGraphicFramePr>
            <a:graphicFrameLocks noGrp="1"/>
          </p:cNvGraphicFramePr>
          <p:nvPr>
            <p:ph type="chart" idx="1"/>
            <p:extLst>
              <p:ext uri="{D42A27DB-BD31-4B8C-83A1-F6EECF244321}">
                <p14:modId xmlns:p14="http://schemas.microsoft.com/office/powerpoint/2010/main" val="376148394"/>
              </p:ext>
            </p:extLst>
          </p:nvPr>
        </p:nvGraphicFramePr>
        <p:xfrm>
          <a:off x="304800" y="1981200"/>
          <a:ext cx="84582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0"/>
          </p:nvPr>
        </p:nvSpPr>
        <p:spPr/>
        <p:txBody>
          <a:bodyPr/>
          <a:lstStyle/>
          <a:p>
            <a:pPr>
              <a:defRPr/>
            </a:pPr>
            <a:fld id="{58BA9047-588C-4389-B3C1-BD0945CF790A}" type="slidenum">
              <a:rPr lang="en-US" smtClean="0">
                <a:solidFill>
                  <a:prstClr val="black">
                    <a:tint val="75000"/>
                  </a:prstClr>
                </a:solidFill>
              </a:rPr>
              <a:pPr>
                <a:defRPr/>
              </a:pPr>
              <a:t>45</a:t>
            </a:fld>
            <a:endParaRPr lang="en-US">
              <a:solidFill>
                <a:prstClr val="black">
                  <a:tint val="75000"/>
                </a:prstClr>
              </a:solidFill>
            </a:endParaRPr>
          </a:p>
        </p:txBody>
      </p:sp>
      <p:sp>
        <p:nvSpPr>
          <p:cNvPr id="5" name="Rectangle 4"/>
          <p:cNvSpPr/>
          <p:nvPr/>
        </p:nvSpPr>
        <p:spPr>
          <a:xfrm>
            <a:off x="152400" y="152400"/>
            <a:ext cx="8839200" cy="6553200"/>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 name="Rectangle 6"/>
          <p:cNvSpPr/>
          <p:nvPr/>
        </p:nvSpPr>
        <p:spPr>
          <a:xfrm>
            <a:off x="0" y="0"/>
            <a:ext cx="9144000" cy="6858000"/>
          </a:xfrm>
          <a:prstGeom prst="rect">
            <a:avLst/>
          </a:pr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3991965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noFill/>
        </p:spPr>
        <p:txBody>
          <a:bodyPr/>
          <a:lstStyle/>
          <a:p>
            <a:r>
              <a:rPr lang="en-US" sz="3200" dirty="0" smtClean="0">
                <a:solidFill>
                  <a:srgbClr val="7030A0"/>
                </a:solidFill>
              </a:rPr>
              <a:t>NMH Observed Effects of Communication Failures</a:t>
            </a:r>
          </a:p>
        </p:txBody>
      </p:sp>
      <p:graphicFrame>
        <p:nvGraphicFramePr>
          <p:cNvPr id="2" name="Object 3" descr="This image depicts a pie chart measuring NMH Observed Effects of Communication Failures. The amounts are as follows:&#10;&#10;Delay - 23%&#10;Iniffeciency - 21%&#10;Tension - 13%&#10;Workaround - 8%&#10;Patient Inconvenience - 7%&#10;Resource Waste - 7%&#10;Procedural Error - 7%&#10;None - 15%"/>
          <p:cNvGraphicFramePr>
            <a:graphicFrameLocks noGrp="1" noChangeAspect="1"/>
          </p:cNvGraphicFramePr>
          <p:nvPr>
            <p:ph type="chart" idx="1"/>
            <p:extLst>
              <p:ext uri="{D42A27DB-BD31-4B8C-83A1-F6EECF244321}">
                <p14:modId xmlns:p14="http://schemas.microsoft.com/office/powerpoint/2010/main" val="1682220780"/>
              </p:ext>
            </p:extLst>
          </p:nvPr>
        </p:nvGraphicFramePr>
        <p:xfrm>
          <a:off x="66675" y="1600200"/>
          <a:ext cx="9077325" cy="5759450"/>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152400" y="152400"/>
            <a:ext cx="8839200" cy="6553200"/>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8" name="Rectangle 7"/>
          <p:cNvSpPr/>
          <p:nvPr/>
        </p:nvSpPr>
        <p:spPr>
          <a:xfrm>
            <a:off x="0" y="0"/>
            <a:ext cx="9144000" cy="6858000"/>
          </a:xfrm>
          <a:prstGeom prst="rect">
            <a:avLst/>
          </a:pr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87333008"/>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8" name="Picture 6" descr="A picture of anastesiologists putting a patient under. One of the anastesiologists has some pretty great chest hair."/>
          <p:cNvPicPr>
            <a:picLocks noChangeAspect="1" noChangeArrowheads="1"/>
          </p:cNvPicPr>
          <p:nvPr/>
        </p:nvPicPr>
        <p:blipFill>
          <a:blip r:embed="rId3" cstate="print"/>
          <a:srcRect/>
          <a:stretch>
            <a:fillRect/>
          </a:stretch>
        </p:blipFill>
        <p:spPr bwMode="auto">
          <a:xfrm>
            <a:off x="274412" y="152400"/>
            <a:ext cx="8633730" cy="6172200"/>
          </a:xfrm>
          <a:prstGeom prst="rect">
            <a:avLst/>
          </a:prstGeom>
          <a:noFill/>
        </p:spPr>
      </p:pic>
      <p:sp>
        <p:nvSpPr>
          <p:cNvPr id="2051" name="Rectangle 2"/>
          <p:cNvSpPr>
            <a:spLocks noGrp="1" noChangeArrowheads="1"/>
          </p:cNvSpPr>
          <p:nvPr>
            <p:ph type="title"/>
          </p:nvPr>
        </p:nvSpPr>
        <p:spPr>
          <a:xfrm>
            <a:off x="228600" y="4800600"/>
            <a:ext cx="8686800" cy="1828800"/>
          </a:xfrm>
          <a:solidFill>
            <a:schemeClr val="bg1">
              <a:alpha val="75000"/>
            </a:schemeClr>
          </a:solidFill>
        </p:spPr>
        <p:txBody>
          <a:bodyPr>
            <a:noAutofit/>
          </a:bodyPr>
          <a:lstStyle/>
          <a:p>
            <a:pPr algn="l"/>
            <a:r>
              <a:rPr lang="en-US" sz="7200" b="1" dirty="0" smtClean="0">
                <a:solidFill>
                  <a:srgbClr val="7030A0"/>
                </a:solidFill>
              </a:rPr>
              <a:t>Challenges</a:t>
            </a:r>
          </a:p>
        </p:txBody>
      </p:sp>
      <p:sp>
        <p:nvSpPr>
          <p:cNvPr id="4" name="Rectangle 3"/>
          <p:cNvSpPr/>
          <p:nvPr/>
        </p:nvSpPr>
        <p:spPr>
          <a:xfrm>
            <a:off x="152400" y="152400"/>
            <a:ext cx="8839200" cy="6553200"/>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 name="Rectangle 4"/>
          <p:cNvSpPr/>
          <p:nvPr/>
        </p:nvSpPr>
        <p:spPr>
          <a:xfrm>
            <a:off x="0" y="0"/>
            <a:ext cx="9144000" cy="6858000"/>
          </a:xfrm>
          <a:prstGeom prst="rect">
            <a:avLst/>
          </a:pr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886157078"/>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 name="Rectangle 4"/>
          <p:cNvSpPr/>
          <p:nvPr/>
        </p:nvSpPr>
        <p:spPr>
          <a:xfrm>
            <a:off x="0" y="0"/>
            <a:ext cx="9144000" cy="6858000"/>
          </a:xfrm>
          <a:prstGeom prst="rect">
            <a:avLst/>
          </a:pr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 name="Rectangle 2"/>
          <p:cNvSpPr txBox="1">
            <a:spLocks noChangeArrowheads="1"/>
          </p:cNvSpPr>
          <p:nvPr/>
        </p:nvSpPr>
        <p:spPr>
          <a:xfrm>
            <a:off x="228600" y="4800600"/>
            <a:ext cx="8686800" cy="1828800"/>
          </a:xfrm>
          <a:prstGeom prst="rect">
            <a:avLst/>
          </a:prstGeom>
          <a:solidFill>
            <a:schemeClr val="bg1">
              <a:alpha val="75000"/>
            </a:schemeClr>
          </a:solidFill>
        </p:spPr>
        <p:txBody>
          <a:bodyPr vert="horz" lIns="91440" tIns="45720" rIns="91440" bIns="45720" rtlCol="0" anchor="ctr">
            <a:noAutofit/>
          </a:bodyPr>
          <a:lstStyle/>
          <a:p>
            <a:pPr fontAlgn="auto">
              <a:spcAft>
                <a:spcPts val="0"/>
              </a:spcAft>
              <a:defRPr/>
            </a:pPr>
            <a:r>
              <a:rPr lang="en-US" sz="7200" b="1" dirty="0" smtClean="0">
                <a:solidFill>
                  <a:srgbClr val="7030A0"/>
                </a:solidFill>
                <a:latin typeface="Calibri"/>
              </a:rPr>
              <a:t>Successes</a:t>
            </a:r>
          </a:p>
        </p:txBody>
      </p:sp>
      <p:pic>
        <p:nvPicPr>
          <p:cNvPr id="58370" name="Picture 2" descr="A picture of hospital staff sitting for Grand Rounds. They all seem very interested in what's being said."/>
          <p:cNvPicPr>
            <a:picLocks noChangeAspect="1" noChangeArrowheads="1"/>
          </p:cNvPicPr>
          <p:nvPr/>
        </p:nvPicPr>
        <p:blipFill>
          <a:blip r:embed="rId2" cstate="print"/>
          <a:srcRect/>
          <a:stretch>
            <a:fillRect/>
          </a:stretch>
        </p:blipFill>
        <p:spPr bwMode="auto">
          <a:xfrm>
            <a:off x="228601" y="1371600"/>
            <a:ext cx="8686800" cy="2730139"/>
          </a:xfrm>
          <a:prstGeom prst="rect">
            <a:avLst/>
          </a:prstGeom>
          <a:noFill/>
        </p:spPr>
      </p:pic>
    </p:spTree>
    <p:extLst>
      <p:ext uri="{BB962C8B-B14F-4D97-AF65-F5344CB8AC3E}">
        <p14:creationId xmlns:p14="http://schemas.microsoft.com/office/powerpoint/2010/main" val="4084562502"/>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 name="Rectangle 4"/>
          <p:cNvSpPr/>
          <p:nvPr/>
        </p:nvSpPr>
        <p:spPr>
          <a:xfrm>
            <a:off x="0" y="0"/>
            <a:ext cx="9144000" cy="6858000"/>
          </a:xfrm>
          <a:prstGeom prst="rect">
            <a:avLst/>
          </a:pr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61442" name="Picture 2" descr="A large groupd of hospital workers surround a patient. They are performing a TEAM HUDDLE!"/>
          <p:cNvPicPr>
            <a:picLocks noChangeAspect="1" noChangeArrowheads="1"/>
          </p:cNvPicPr>
          <p:nvPr/>
        </p:nvPicPr>
        <p:blipFill>
          <a:blip r:embed="rId2" cstate="print"/>
          <a:srcRect/>
          <a:stretch>
            <a:fillRect/>
          </a:stretch>
        </p:blipFill>
        <p:spPr bwMode="auto">
          <a:xfrm>
            <a:off x="228600" y="304800"/>
            <a:ext cx="8671031" cy="5029200"/>
          </a:xfrm>
          <a:prstGeom prst="rect">
            <a:avLst/>
          </a:prstGeom>
          <a:noFill/>
        </p:spPr>
      </p:pic>
      <p:sp>
        <p:nvSpPr>
          <p:cNvPr id="6" name="Rectangle 2"/>
          <p:cNvSpPr txBox="1">
            <a:spLocks noChangeArrowheads="1"/>
          </p:cNvSpPr>
          <p:nvPr/>
        </p:nvSpPr>
        <p:spPr>
          <a:xfrm>
            <a:off x="228600" y="4800600"/>
            <a:ext cx="8686800" cy="1828800"/>
          </a:xfrm>
          <a:prstGeom prst="rect">
            <a:avLst/>
          </a:prstGeom>
          <a:solidFill>
            <a:schemeClr val="bg1">
              <a:alpha val="82000"/>
            </a:schemeClr>
          </a:solidFill>
        </p:spPr>
        <p:txBody>
          <a:bodyPr vert="horz" lIns="91440" tIns="45720" rIns="91440" bIns="45720" rtlCol="0" anchor="ctr">
            <a:noAutofit/>
          </a:bodyPr>
          <a:lstStyle/>
          <a:p>
            <a:pPr fontAlgn="auto">
              <a:spcAft>
                <a:spcPts val="0"/>
              </a:spcAft>
              <a:defRPr/>
            </a:pPr>
            <a:r>
              <a:rPr lang="en-US" sz="7200" b="1" dirty="0" smtClean="0">
                <a:solidFill>
                  <a:srgbClr val="7030A0"/>
                </a:solidFill>
                <a:latin typeface="Calibri"/>
              </a:rPr>
              <a:t>Successes</a:t>
            </a:r>
          </a:p>
        </p:txBody>
      </p:sp>
    </p:spTree>
    <p:extLst>
      <p:ext uri="{BB962C8B-B14F-4D97-AF65-F5344CB8AC3E}">
        <p14:creationId xmlns:p14="http://schemas.microsoft.com/office/powerpoint/2010/main" val="196893909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542200"/>
                </a:solidFill>
              </a:rPr>
              <a:t> </a:t>
            </a:r>
            <a:fld id="{2AE30F85-1E33-4B85-96E6-E477D560D251}" type="slidenum">
              <a:rPr lang="en-US" smtClean="0">
                <a:solidFill>
                  <a:srgbClr val="542200"/>
                </a:solidFill>
              </a:rPr>
              <a:pPr eaLnBrk="1" hangingPunct="1"/>
              <a:t>5</a:t>
            </a:fld>
            <a:r>
              <a:rPr lang="en-US" smtClean="0">
                <a:solidFill>
                  <a:srgbClr val="542200"/>
                </a:solidFill>
              </a:rPr>
              <a:t>  </a:t>
            </a:r>
          </a:p>
        </p:txBody>
      </p:sp>
      <p:sp>
        <p:nvSpPr>
          <p:cNvPr id="6147" name="Rectangle 2"/>
          <p:cNvSpPr>
            <a:spLocks noGrp="1" noChangeArrowheads="1"/>
          </p:cNvSpPr>
          <p:nvPr>
            <p:ph type="title"/>
          </p:nvPr>
        </p:nvSpPr>
        <p:spPr>
          <a:xfrm>
            <a:off x="881063" y="733425"/>
            <a:ext cx="7739062" cy="914400"/>
          </a:xfrm>
        </p:spPr>
        <p:txBody>
          <a:bodyPr/>
          <a:lstStyle/>
          <a:p>
            <a:pPr eaLnBrk="1" hangingPunct="1"/>
            <a:r>
              <a:rPr lang="en-US" smtClean="0">
                <a:solidFill>
                  <a:schemeClr val="tx1"/>
                </a:solidFill>
              </a:rPr>
              <a:t>A Desire to “Do It Better”</a:t>
            </a:r>
          </a:p>
        </p:txBody>
      </p:sp>
      <p:pic>
        <p:nvPicPr>
          <p:cNvPr id="6148" name="Picture 5" descr="Three nurses and one doctor surround a pregnant patient dum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163" y="1525588"/>
            <a:ext cx="6553200" cy="436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descr="An image of four doctors that are obviously best friends. This could be an alternate cast of Gray's Anatomy."/>
          <p:cNvPicPr>
            <a:picLocks noChangeAspect="1" noChangeArrowheads="1"/>
          </p:cNvPicPr>
          <p:nvPr/>
        </p:nvPicPr>
        <p:blipFill>
          <a:blip r:embed="rId2" cstate="print"/>
          <a:srcRect/>
          <a:stretch>
            <a:fillRect/>
          </a:stretch>
        </p:blipFill>
        <p:spPr bwMode="auto">
          <a:xfrm>
            <a:off x="381000" y="152400"/>
            <a:ext cx="8382000" cy="6286502"/>
          </a:xfrm>
          <a:prstGeom prst="rect">
            <a:avLst/>
          </a:prstGeom>
          <a:noFill/>
        </p:spPr>
      </p:pic>
      <p:sp>
        <p:nvSpPr>
          <p:cNvPr id="4" name="Rectangle 3"/>
          <p:cNvSpPr/>
          <p:nvPr/>
        </p:nvSpPr>
        <p:spPr>
          <a:xfrm>
            <a:off x="152400" y="152400"/>
            <a:ext cx="8839200" cy="6553200"/>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 name="Rectangle 4"/>
          <p:cNvSpPr/>
          <p:nvPr/>
        </p:nvSpPr>
        <p:spPr>
          <a:xfrm>
            <a:off x="0" y="0"/>
            <a:ext cx="9144000" cy="6858000"/>
          </a:xfrm>
          <a:prstGeom prst="rect">
            <a:avLst/>
          </a:pr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 name="Rectangle 2"/>
          <p:cNvSpPr txBox="1">
            <a:spLocks noChangeArrowheads="1"/>
          </p:cNvSpPr>
          <p:nvPr/>
        </p:nvSpPr>
        <p:spPr>
          <a:xfrm>
            <a:off x="228600" y="4800600"/>
            <a:ext cx="8686800" cy="1828800"/>
          </a:xfrm>
          <a:prstGeom prst="rect">
            <a:avLst/>
          </a:prstGeom>
          <a:solidFill>
            <a:schemeClr val="bg1">
              <a:alpha val="82000"/>
            </a:schemeClr>
          </a:solidFill>
        </p:spPr>
        <p:txBody>
          <a:bodyPr vert="horz" lIns="91440" tIns="45720" rIns="91440" bIns="45720" rtlCol="0" anchor="ctr">
            <a:noAutofit/>
          </a:bodyPr>
          <a:lstStyle/>
          <a:p>
            <a:pPr fontAlgn="auto">
              <a:spcAft>
                <a:spcPts val="0"/>
              </a:spcAft>
              <a:defRPr/>
            </a:pPr>
            <a:r>
              <a:rPr lang="en-US" sz="7200" b="1" dirty="0" smtClean="0">
                <a:solidFill>
                  <a:srgbClr val="7030A0"/>
                </a:solidFill>
                <a:latin typeface="Calibri"/>
              </a:rPr>
              <a:t>Successes</a:t>
            </a:r>
          </a:p>
        </p:txBody>
      </p:sp>
    </p:spTree>
    <p:extLst>
      <p:ext uri="{BB962C8B-B14F-4D97-AF65-F5344CB8AC3E}">
        <p14:creationId xmlns:p14="http://schemas.microsoft.com/office/powerpoint/2010/main" val="128171024"/>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ite dude who looks like David Schwimmer."/>
          <p:cNvPicPr>
            <a:picLocks noChangeAspect="1" noChangeArrowheads="1"/>
          </p:cNvPicPr>
          <p:nvPr/>
        </p:nvPicPr>
        <p:blipFill>
          <a:blip r:embed="rId2" cstate="print"/>
          <a:srcRect/>
          <a:stretch>
            <a:fillRect/>
          </a:stretch>
        </p:blipFill>
        <p:spPr bwMode="auto">
          <a:xfrm>
            <a:off x="533400" y="1219200"/>
            <a:ext cx="2612570" cy="3657600"/>
          </a:xfrm>
          <a:prstGeom prst="rect">
            <a:avLst/>
          </a:prstGeom>
          <a:noFill/>
        </p:spPr>
      </p:pic>
      <p:pic>
        <p:nvPicPr>
          <p:cNvPr id="1028" name="Picture 4" descr="Old white dude."/>
          <p:cNvPicPr>
            <a:picLocks noChangeAspect="1" noChangeArrowheads="1"/>
          </p:cNvPicPr>
          <p:nvPr/>
        </p:nvPicPr>
        <p:blipFill>
          <a:blip r:embed="rId3" cstate="print"/>
          <a:srcRect/>
          <a:stretch>
            <a:fillRect/>
          </a:stretch>
        </p:blipFill>
        <p:spPr bwMode="auto">
          <a:xfrm>
            <a:off x="4572000" y="2590800"/>
            <a:ext cx="4336997" cy="2886076"/>
          </a:xfrm>
          <a:prstGeom prst="rect">
            <a:avLst/>
          </a:prstGeom>
          <a:noFill/>
        </p:spPr>
      </p:pic>
      <p:sp>
        <p:nvSpPr>
          <p:cNvPr id="4" name="Rectangle 3"/>
          <p:cNvSpPr/>
          <p:nvPr/>
        </p:nvSpPr>
        <p:spPr>
          <a:xfrm>
            <a:off x="152400" y="152400"/>
            <a:ext cx="8839200" cy="6553200"/>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 name="Rectangle 4"/>
          <p:cNvSpPr/>
          <p:nvPr/>
        </p:nvSpPr>
        <p:spPr>
          <a:xfrm>
            <a:off x="0" y="0"/>
            <a:ext cx="9144000" cy="6858000"/>
          </a:xfrm>
          <a:prstGeom prst="rect">
            <a:avLst/>
          </a:pr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 name="Rectangle 2"/>
          <p:cNvSpPr txBox="1">
            <a:spLocks noChangeArrowheads="1"/>
          </p:cNvSpPr>
          <p:nvPr/>
        </p:nvSpPr>
        <p:spPr>
          <a:xfrm>
            <a:off x="228600" y="5105400"/>
            <a:ext cx="8686800" cy="1524000"/>
          </a:xfrm>
          <a:prstGeom prst="rect">
            <a:avLst/>
          </a:prstGeom>
          <a:solidFill>
            <a:schemeClr val="bg1">
              <a:alpha val="89000"/>
            </a:schemeClr>
          </a:solidFill>
        </p:spPr>
        <p:txBody>
          <a:bodyPr vert="horz" lIns="91440" tIns="45720" rIns="91440" bIns="45720" rtlCol="0" anchor="ctr">
            <a:noAutofit/>
          </a:bodyPr>
          <a:lstStyle/>
          <a:p>
            <a:pPr fontAlgn="auto">
              <a:spcAft>
                <a:spcPts val="0"/>
              </a:spcAft>
              <a:defRPr/>
            </a:pPr>
            <a:r>
              <a:rPr lang="en-US" sz="7200" b="1" dirty="0" smtClean="0">
                <a:solidFill>
                  <a:srgbClr val="7030A0"/>
                </a:solidFill>
                <a:latin typeface="Calibri"/>
              </a:rPr>
              <a:t>Leadership</a:t>
            </a:r>
          </a:p>
        </p:txBody>
      </p:sp>
      <p:pic>
        <p:nvPicPr>
          <p:cNvPr id="1030" name="Picture 6" descr="White dude who looks like a young Jack Nicholson."/>
          <p:cNvPicPr>
            <a:picLocks noChangeAspect="1" noChangeArrowheads="1"/>
          </p:cNvPicPr>
          <p:nvPr/>
        </p:nvPicPr>
        <p:blipFill>
          <a:blip r:embed="rId4" cstate="print"/>
          <a:srcRect/>
          <a:stretch>
            <a:fillRect/>
          </a:stretch>
        </p:blipFill>
        <p:spPr bwMode="auto">
          <a:xfrm>
            <a:off x="3048000" y="381000"/>
            <a:ext cx="3352800" cy="2928883"/>
          </a:xfrm>
          <a:prstGeom prst="rect">
            <a:avLst/>
          </a:prstGeom>
          <a:noFill/>
        </p:spPr>
      </p:pic>
    </p:spTree>
    <p:extLst>
      <p:ext uri="{BB962C8B-B14F-4D97-AF65-F5344CB8AC3E}">
        <p14:creationId xmlns:p14="http://schemas.microsoft.com/office/powerpoint/2010/main" val="1400137981"/>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Three surgeons cutting open a guy. One of them holds something in a pair of tweezers."/>
          <p:cNvPicPr>
            <a:picLocks noChangeAspect="1" noChangeArrowheads="1"/>
          </p:cNvPicPr>
          <p:nvPr/>
        </p:nvPicPr>
        <p:blipFill>
          <a:blip r:embed="rId3" cstate="print"/>
          <a:srcRect/>
          <a:stretch>
            <a:fillRect/>
          </a:stretch>
        </p:blipFill>
        <p:spPr bwMode="auto">
          <a:xfrm>
            <a:off x="304800" y="228600"/>
            <a:ext cx="8568994" cy="6096000"/>
          </a:xfrm>
          <a:prstGeom prst="rect">
            <a:avLst/>
          </a:prstGeom>
          <a:noFill/>
        </p:spPr>
      </p:pic>
      <p:sp>
        <p:nvSpPr>
          <p:cNvPr id="2051" name="Rectangle 2"/>
          <p:cNvSpPr>
            <a:spLocks noGrp="1" noChangeArrowheads="1"/>
          </p:cNvSpPr>
          <p:nvPr>
            <p:ph type="title"/>
          </p:nvPr>
        </p:nvSpPr>
        <p:spPr>
          <a:xfrm>
            <a:off x="304800" y="4953000"/>
            <a:ext cx="8610600" cy="1600200"/>
          </a:xfrm>
          <a:solidFill>
            <a:schemeClr val="bg1">
              <a:alpha val="71000"/>
            </a:schemeClr>
          </a:solidFill>
        </p:spPr>
        <p:txBody>
          <a:bodyPr>
            <a:noAutofit/>
          </a:bodyPr>
          <a:lstStyle/>
          <a:p>
            <a:pPr algn="l"/>
            <a:r>
              <a:rPr lang="en-US" sz="7200" b="1" dirty="0" smtClean="0">
                <a:solidFill>
                  <a:srgbClr val="7030A0"/>
                </a:solidFill>
              </a:rPr>
              <a:t>Next Steps</a:t>
            </a:r>
          </a:p>
        </p:txBody>
      </p:sp>
      <p:sp>
        <p:nvSpPr>
          <p:cNvPr id="4" name="Rectangle 3"/>
          <p:cNvSpPr/>
          <p:nvPr/>
        </p:nvSpPr>
        <p:spPr>
          <a:xfrm>
            <a:off x="152400" y="152400"/>
            <a:ext cx="8839200" cy="6553200"/>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 name="Rectangle 4"/>
          <p:cNvSpPr/>
          <p:nvPr/>
        </p:nvSpPr>
        <p:spPr>
          <a:xfrm>
            <a:off x="0" y="0"/>
            <a:ext cx="9144000" cy="6858000"/>
          </a:xfrm>
          <a:prstGeom prst="rect">
            <a:avLst/>
          </a:pr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946393133"/>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Rectangle 16"/>
          <p:cNvSpPr/>
          <p:nvPr/>
        </p:nvSpPr>
        <p:spPr>
          <a:xfrm>
            <a:off x="914400" y="533400"/>
            <a:ext cx="7253288" cy="584775"/>
          </a:xfrm>
          <a:prstGeom prst="rect">
            <a:avLst/>
          </a:prstGeom>
        </p:spPr>
        <p:txBody>
          <a:bodyPr wrap="square">
            <a:spAutoFit/>
          </a:bodyPr>
          <a:lstStyle/>
          <a:p>
            <a:pPr algn="ctr" eaLnBrk="0" fontAlgn="auto" hangingPunct="0">
              <a:spcBef>
                <a:spcPct val="20000"/>
              </a:spcBef>
              <a:spcAft>
                <a:spcPts val="0"/>
              </a:spcAft>
              <a:buClr>
                <a:srgbClr val="FFFF00"/>
              </a:buClr>
              <a:buSzPct val="125000"/>
            </a:pPr>
            <a:r>
              <a:rPr lang="en-US" sz="3200" kern="0" dirty="0" smtClean="0">
                <a:solidFill>
                  <a:srgbClr val="006600"/>
                </a:solidFill>
                <a:latin typeface="Arial"/>
              </a:rPr>
              <a:t>Rural Surgeon’s Needs Assessment</a:t>
            </a:r>
            <a:endParaRPr lang="en-US" sz="3200" kern="0" dirty="0">
              <a:solidFill>
                <a:srgbClr val="FFFFFF"/>
              </a:solidFill>
              <a:latin typeface="Arial"/>
            </a:endParaRPr>
          </a:p>
        </p:txBody>
      </p:sp>
      <p:graphicFrame>
        <p:nvGraphicFramePr>
          <p:cNvPr id="12" name="Table 11" descr="This is a table depicting Rural Surgeon's Needs Assessment.&#10;&#10;Surgeons were asked to weight their needs 1-7. The following are the response averages.&#10;&#10;For Endomucosal resection of colonic polyps, the response average was 4.6, with 59% of surgeons ranking the topic 5-7.&#10;&#10;For Ureteral stent insertion, the response average was 3.7, with 31% of surgeons ranking the topic 5-7.&#10;&#10;For Suprapubic tube insertion, the response average was 4.2, with 46% of the respondents ranking the topic 5-7.&#10;&#10;For Urethral dilation, the response average was 3.7, with 34% of  respondents ranking the topic 5-7.&#10;&#10;For Management of testicular torsion, the response average was 4.2, with 51% of respondents ranking the topic 5-7.&#10;&#10;For Management of postopartum hemorrhage, the response average was 3.8, with 31% of respondents ranking the topic 5-7.&#10;&#10;For Management of ovarian torsion, the response average was 4.1, with 43% of respondents ranking the topic 5-7.&#10;&#10;For management of ectopic pregnancy, the response average was 3.9, with 36% of respondents ranking the topic 5-7.&#10;&#10;For facial laceration repair, the response average was 4.6, with 50% of respondents ranking the topic 5-7.&#10;&#10;For excision of facial lesion, the response average was 4.4, with 42% of respondents ranking it 5-7.&#10;&#10;For Leadership / Communication in the OR, the response average was 4.6, with 47% of respondents ranking it 5-7."/>
          <p:cNvGraphicFramePr>
            <a:graphicFrameLocks noGrp="1"/>
          </p:cNvGraphicFramePr>
          <p:nvPr>
            <p:extLst>
              <p:ext uri="{D42A27DB-BD31-4B8C-83A1-F6EECF244321}">
                <p14:modId xmlns:p14="http://schemas.microsoft.com/office/powerpoint/2010/main" val="770022386"/>
              </p:ext>
            </p:extLst>
          </p:nvPr>
        </p:nvGraphicFramePr>
        <p:xfrm>
          <a:off x="914400" y="1524000"/>
          <a:ext cx="7620000" cy="3643000"/>
        </p:xfrm>
        <a:graphic>
          <a:graphicData uri="http://schemas.openxmlformats.org/drawingml/2006/table">
            <a:tbl>
              <a:tblPr/>
              <a:tblGrid>
                <a:gridCol w="2540000"/>
                <a:gridCol w="2540000"/>
                <a:gridCol w="2540000"/>
              </a:tblGrid>
              <a:tr h="332392">
                <a:tc>
                  <a:txBody>
                    <a:bodyPr/>
                    <a:lstStyle/>
                    <a:p>
                      <a:pPr marL="0" marR="0">
                        <a:lnSpc>
                          <a:spcPct val="115000"/>
                        </a:lnSpc>
                        <a:spcBef>
                          <a:spcPts val="0"/>
                        </a:spcBef>
                        <a:spcAft>
                          <a:spcPts val="0"/>
                        </a:spcAft>
                      </a:pPr>
                      <a:r>
                        <a:rPr lang="en-US" sz="1200" b="1" dirty="0">
                          <a:latin typeface="Calibri"/>
                          <a:ea typeface="Calibri"/>
                          <a:cs typeface="Times New Roman"/>
                        </a:rPr>
                        <a:t>Topic</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a:latin typeface="Calibri"/>
                          <a:ea typeface="Calibri"/>
                          <a:cs typeface="Times New Roman"/>
                        </a:rPr>
                        <a:t>Response average</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a:latin typeface="Calibri"/>
                          <a:ea typeface="Calibri"/>
                          <a:cs typeface="Times New Roman"/>
                        </a:rPr>
                        <a:t>Percent of respondents ranking topic 5-7</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392">
                <a:tc>
                  <a:txBody>
                    <a:bodyPr/>
                    <a:lstStyle/>
                    <a:p>
                      <a:pPr marL="0" marR="0">
                        <a:lnSpc>
                          <a:spcPct val="115000"/>
                        </a:lnSpc>
                        <a:spcBef>
                          <a:spcPts val="0"/>
                        </a:spcBef>
                        <a:spcAft>
                          <a:spcPts val="0"/>
                        </a:spcAft>
                      </a:pPr>
                      <a:r>
                        <a:rPr lang="en-US" sz="1200" dirty="0" err="1">
                          <a:latin typeface="Calibri"/>
                          <a:ea typeface="Calibri"/>
                          <a:cs typeface="Times New Roman"/>
                        </a:rPr>
                        <a:t>Endomucosal</a:t>
                      </a:r>
                      <a:r>
                        <a:rPr lang="en-US" sz="1200" dirty="0">
                          <a:latin typeface="Calibri"/>
                          <a:ea typeface="Calibri"/>
                          <a:cs typeface="Times New Roman"/>
                        </a:rPr>
                        <a:t> resection of colonic polyps</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nSpc>
                          <a:spcPct val="115000"/>
                        </a:lnSpc>
                        <a:spcBef>
                          <a:spcPts val="0"/>
                        </a:spcBef>
                        <a:spcAft>
                          <a:spcPts val="0"/>
                        </a:spcAft>
                      </a:pPr>
                      <a:r>
                        <a:rPr lang="en-US" sz="1200" dirty="0">
                          <a:latin typeface="Calibri"/>
                          <a:ea typeface="Calibri"/>
                          <a:cs typeface="Times New Roman"/>
                        </a:rPr>
                        <a:t>4.6</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nSpc>
                          <a:spcPct val="115000"/>
                        </a:lnSpc>
                        <a:spcBef>
                          <a:spcPts val="0"/>
                        </a:spcBef>
                        <a:spcAft>
                          <a:spcPts val="0"/>
                        </a:spcAft>
                      </a:pPr>
                      <a:r>
                        <a:rPr lang="en-US" sz="1200" dirty="0">
                          <a:latin typeface="Calibri"/>
                          <a:ea typeface="Calibri"/>
                          <a:cs typeface="Times New Roman"/>
                        </a:rPr>
                        <a:t>59%</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166196">
                <a:tc>
                  <a:txBody>
                    <a:bodyPr/>
                    <a:lstStyle/>
                    <a:p>
                      <a:pPr marL="0" marR="0">
                        <a:lnSpc>
                          <a:spcPct val="115000"/>
                        </a:lnSpc>
                        <a:spcBef>
                          <a:spcPts val="0"/>
                        </a:spcBef>
                        <a:spcAft>
                          <a:spcPts val="0"/>
                        </a:spcAft>
                      </a:pPr>
                      <a:r>
                        <a:rPr lang="en-US" sz="1200">
                          <a:latin typeface="Calibri"/>
                          <a:ea typeface="Calibri"/>
                          <a:cs typeface="Times New Roman"/>
                        </a:rPr>
                        <a:t>Ureteral stent insertion</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Calibri"/>
                          <a:ea typeface="Calibri"/>
                          <a:cs typeface="Times New Roman"/>
                        </a:rPr>
                        <a:t>3.7</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Calibri"/>
                          <a:ea typeface="Calibri"/>
                          <a:cs typeface="Times New Roman"/>
                        </a:rPr>
                        <a:t>31%</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6196">
                <a:tc>
                  <a:txBody>
                    <a:bodyPr/>
                    <a:lstStyle/>
                    <a:p>
                      <a:pPr marL="0" marR="0">
                        <a:lnSpc>
                          <a:spcPct val="115000"/>
                        </a:lnSpc>
                        <a:spcBef>
                          <a:spcPts val="0"/>
                        </a:spcBef>
                        <a:spcAft>
                          <a:spcPts val="0"/>
                        </a:spcAft>
                      </a:pPr>
                      <a:r>
                        <a:rPr lang="en-US" sz="1200">
                          <a:latin typeface="Calibri"/>
                          <a:ea typeface="Calibri"/>
                          <a:cs typeface="Times New Roman"/>
                        </a:rPr>
                        <a:t>Suprapubic  tube insertion</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Calibri"/>
                          <a:ea typeface="Calibri"/>
                          <a:cs typeface="Times New Roman"/>
                        </a:rPr>
                        <a:t>4.2</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Calibri"/>
                          <a:ea typeface="Calibri"/>
                          <a:cs typeface="Times New Roman"/>
                        </a:rPr>
                        <a:t>46%</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6196">
                <a:tc>
                  <a:txBody>
                    <a:bodyPr/>
                    <a:lstStyle/>
                    <a:p>
                      <a:pPr marL="0" marR="0">
                        <a:lnSpc>
                          <a:spcPct val="115000"/>
                        </a:lnSpc>
                        <a:spcBef>
                          <a:spcPts val="0"/>
                        </a:spcBef>
                        <a:spcAft>
                          <a:spcPts val="0"/>
                        </a:spcAft>
                      </a:pPr>
                      <a:r>
                        <a:rPr lang="en-US" sz="1200">
                          <a:latin typeface="Calibri"/>
                          <a:ea typeface="Calibri"/>
                          <a:cs typeface="Times New Roman"/>
                        </a:rPr>
                        <a:t>Urethral dilation</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Calibri"/>
                          <a:ea typeface="Calibri"/>
                          <a:cs typeface="Times New Roman"/>
                        </a:rPr>
                        <a:t>3.7</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Calibri"/>
                          <a:ea typeface="Calibri"/>
                          <a:cs typeface="Times New Roman"/>
                        </a:rPr>
                        <a:t>34%</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392">
                <a:tc>
                  <a:txBody>
                    <a:bodyPr/>
                    <a:lstStyle/>
                    <a:p>
                      <a:pPr marL="0" marR="0">
                        <a:lnSpc>
                          <a:spcPct val="115000"/>
                        </a:lnSpc>
                        <a:spcBef>
                          <a:spcPts val="0"/>
                        </a:spcBef>
                        <a:spcAft>
                          <a:spcPts val="0"/>
                        </a:spcAft>
                      </a:pPr>
                      <a:r>
                        <a:rPr lang="en-US" sz="1200">
                          <a:latin typeface="Calibri"/>
                          <a:ea typeface="Calibri"/>
                          <a:cs typeface="Times New Roman"/>
                        </a:rPr>
                        <a:t>Management of testicular torsion</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Calibri"/>
                          <a:ea typeface="Calibri"/>
                          <a:cs typeface="Times New Roman"/>
                        </a:rPr>
                        <a:t>4.2</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Calibri"/>
                          <a:ea typeface="Calibri"/>
                          <a:cs typeface="Times New Roman"/>
                        </a:rPr>
                        <a:t>51%</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392">
                <a:tc>
                  <a:txBody>
                    <a:bodyPr/>
                    <a:lstStyle/>
                    <a:p>
                      <a:pPr marL="0" marR="0">
                        <a:lnSpc>
                          <a:spcPct val="115000"/>
                        </a:lnSpc>
                        <a:spcBef>
                          <a:spcPts val="0"/>
                        </a:spcBef>
                        <a:spcAft>
                          <a:spcPts val="0"/>
                        </a:spcAft>
                      </a:pPr>
                      <a:r>
                        <a:rPr lang="en-US" sz="1200">
                          <a:latin typeface="Calibri"/>
                          <a:ea typeface="Calibri"/>
                          <a:cs typeface="Times New Roman"/>
                        </a:rPr>
                        <a:t>Management of postopartum hemorrhage</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Calibri"/>
                          <a:ea typeface="Calibri"/>
                          <a:cs typeface="Times New Roman"/>
                        </a:rPr>
                        <a:t>3.8</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Calibri"/>
                          <a:ea typeface="Calibri"/>
                          <a:cs typeface="Times New Roman"/>
                        </a:rPr>
                        <a:t>31%</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392">
                <a:tc>
                  <a:txBody>
                    <a:bodyPr/>
                    <a:lstStyle/>
                    <a:p>
                      <a:pPr marL="0" marR="0">
                        <a:lnSpc>
                          <a:spcPct val="115000"/>
                        </a:lnSpc>
                        <a:spcBef>
                          <a:spcPts val="0"/>
                        </a:spcBef>
                        <a:spcAft>
                          <a:spcPts val="0"/>
                        </a:spcAft>
                      </a:pPr>
                      <a:r>
                        <a:rPr lang="en-US" sz="1200" dirty="0">
                          <a:latin typeface="Calibri"/>
                          <a:ea typeface="Calibri"/>
                          <a:cs typeface="Times New Roman"/>
                        </a:rPr>
                        <a:t>Management of ovarian torsion</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Calibri"/>
                          <a:ea typeface="Calibri"/>
                          <a:cs typeface="Times New Roman"/>
                        </a:rPr>
                        <a:t>4.1</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Calibri"/>
                          <a:ea typeface="Calibri"/>
                          <a:cs typeface="Times New Roman"/>
                        </a:rPr>
                        <a:t>43%</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392">
                <a:tc>
                  <a:txBody>
                    <a:bodyPr/>
                    <a:lstStyle/>
                    <a:p>
                      <a:pPr marL="0" marR="0">
                        <a:lnSpc>
                          <a:spcPct val="115000"/>
                        </a:lnSpc>
                        <a:spcBef>
                          <a:spcPts val="0"/>
                        </a:spcBef>
                        <a:spcAft>
                          <a:spcPts val="0"/>
                        </a:spcAft>
                      </a:pPr>
                      <a:r>
                        <a:rPr lang="en-US" sz="1200">
                          <a:latin typeface="Calibri"/>
                          <a:ea typeface="Calibri"/>
                          <a:cs typeface="Times New Roman"/>
                        </a:rPr>
                        <a:t>Management of ectopic pregnancy</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Calibri"/>
                          <a:ea typeface="Calibri"/>
                          <a:cs typeface="Times New Roman"/>
                        </a:rPr>
                        <a:t>3.9</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Calibri"/>
                          <a:ea typeface="Calibri"/>
                          <a:cs typeface="Times New Roman"/>
                        </a:rPr>
                        <a:t>36%</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6196">
                <a:tc>
                  <a:txBody>
                    <a:bodyPr/>
                    <a:lstStyle/>
                    <a:p>
                      <a:pPr marL="0" marR="0">
                        <a:lnSpc>
                          <a:spcPct val="115000"/>
                        </a:lnSpc>
                        <a:spcBef>
                          <a:spcPts val="0"/>
                        </a:spcBef>
                        <a:spcAft>
                          <a:spcPts val="0"/>
                        </a:spcAft>
                      </a:pPr>
                      <a:r>
                        <a:rPr lang="en-US" sz="1200">
                          <a:latin typeface="Calibri"/>
                          <a:ea typeface="Calibri"/>
                          <a:cs typeface="Times New Roman"/>
                        </a:rPr>
                        <a:t>Facial laceration repair</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Calibri"/>
                          <a:ea typeface="Calibri"/>
                          <a:cs typeface="Times New Roman"/>
                        </a:rPr>
                        <a:t>4.6</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Calibri"/>
                          <a:ea typeface="Calibri"/>
                          <a:cs typeface="Times New Roman"/>
                        </a:rPr>
                        <a:t>50%</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6196">
                <a:tc>
                  <a:txBody>
                    <a:bodyPr/>
                    <a:lstStyle/>
                    <a:p>
                      <a:pPr marL="0" marR="0">
                        <a:lnSpc>
                          <a:spcPct val="115000"/>
                        </a:lnSpc>
                        <a:spcBef>
                          <a:spcPts val="0"/>
                        </a:spcBef>
                        <a:spcAft>
                          <a:spcPts val="0"/>
                        </a:spcAft>
                      </a:pPr>
                      <a:r>
                        <a:rPr lang="en-US" sz="1200">
                          <a:latin typeface="Calibri"/>
                          <a:ea typeface="Calibri"/>
                          <a:cs typeface="Times New Roman"/>
                        </a:rPr>
                        <a:t>Excision of facial lesion</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Calibri"/>
                          <a:ea typeface="Calibri"/>
                          <a:cs typeface="Times New Roman"/>
                        </a:rPr>
                        <a:t>4.4</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Calibri"/>
                          <a:ea typeface="Calibri"/>
                          <a:cs typeface="Times New Roman"/>
                        </a:rPr>
                        <a:t>42%</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2392">
                <a:tc>
                  <a:txBody>
                    <a:bodyPr/>
                    <a:lstStyle/>
                    <a:p>
                      <a:pPr marL="0" marR="0">
                        <a:lnSpc>
                          <a:spcPct val="115000"/>
                        </a:lnSpc>
                        <a:spcBef>
                          <a:spcPts val="0"/>
                        </a:spcBef>
                        <a:spcAft>
                          <a:spcPts val="0"/>
                        </a:spcAft>
                      </a:pPr>
                      <a:r>
                        <a:rPr lang="en-US" sz="1200" dirty="0">
                          <a:latin typeface="Calibri"/>
                          <a:ea typeface="Calibri"/>
                          <a:cs typeface="Times New Roman"/>
                        </a:rPr>
                        <a:t>Leadership/ Communication in the OR</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nSpc>
                          <a:spcPct val="115000"/>
                        </a:lnSpc>
                        <a:spcBef>
                          <a:spcPts val="0"/>
                        </a:spcBef>
                        <a:spcAft>
                          <a:spcPts val="0"/>
                        </a:spcAft>
                      </a:pPr>
                      <a:r>
                        <a:rPr lang="en-US" sz="1200" dirty="0">
                          <a:latin typeface="Calibri"/>
                          <a:ea typeface="Calibri"/>
                          <a:cs typeface="Times New Roman"/>
                        </a:rPr>
                        <a:t>4.6</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nSpc>
                          <a:spcPct val="115000"/>
                        </a:lnSpc>
                        <a:spcBef>
                          <a:spcPts val="0"/>
                        </a:spcBef>
                        <a:spcAft>
                          <a:spcPts val="0"/>
                        </a:spcAft>
                      </a:pPr>
                      <a:r>
                        <a:rPr lang="en-US" sz="1200" dirty="0">
                          <a:latin typeface="Calibri"/>
                          <a:ea typeface="Calibri"/>
                          <a:cs typeface="Times New Roman"/>
                        </a:rPr>
                        <a:t>47%</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bl>
          </a:graphicData>
        </a:graphic>
      </p:graphicFrame>
    </p:spTree>
    <p:extLst>
      <p:ext uri="{BB962C8B-B14F-4D97-AF65-F5344CB8AC3E}">
        <p14:creationId xmlns:p14="http://schemas.microsoft.com/office/powerpoint/2010/main" val="178528312"/>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Rectangle 16"/>
          <p:cNvSpPr/>
          <p:nvPr/>
        </p:nvSpPr>
        <p:spPr>
          <a:xfrm>
            <a:off x="914400" y="533400"/>
            <a:ext cx="7253288" cy="461665"/>
          </a:xfrm>
          <a:prstGeom prst="rect">
            <a:avLst/>
          </a:prstGeom>
        </p:spPr>
        <p:txBody>
          <a:bodyPr wrap="square">
            <a:spAutoFit/>
          </a:bodyPr>
          <a:lstStyle/>
          <a:p>
            <a:pPr algn="ctr" eaLnBrk="0" fontAlgn="auto" hangingPunct="0">
              <a:spcBef>
                <a:spcPct val="20000"/>
              </a:spcBef>
              <a:spcAft>
                <a:spcPts val="0"/>
              </a:spcAft>
              <a:buClr>
                <a:srgbClr val="FFFF00"/>
              </a:buClr>
              <a:buSzPct val="125000"/>
            </a:pPr>
            <a:r>
              <a:rPr lang="en-US" sz="2400" kern="0" dirty="0">
                <a:solidFill>
                  <a:srgbClr val="FFFFFF"/>
                </a:solidFill>
                <a:latin typeface="Arial"/>
              </a:rPr>
              <a:t>Patient Safety and Quality in Rural Surgery</a:t>
            </a:r>
          </a:p>
        </p:txBody>
      </p:sp>
      <p:pic>
        <p:nvPicPr>
          <p:cNvPr id="3074" name="Picture 2" descr="Image of people at a computer screen, watching surgery through a windo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371600"/>
            <a:ext cx="4992688" cy="3325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surgeons watching a video of surgery skil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1470" y="228600"/>
            <a:ext cx="33528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495970"/>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smtClean="0"/>
              <a:t>Common Themes</a:t>
            </a:r>
          </a:p>
        </p:txBody>
      </p:sp>
      <p:sp>
        <p:nvSpPr>
          <p:cNvPr id="3075" name="Content Placeholder 5"/>
          <p:cNvSpPr>
            <a:spLocks noGrp="1"/>
          </p:cNvSpPr>
          <p:nvPr>
            <p:ph idx="1"/>
          </p:nvPr>
        </p:nvSpPr>
        <p:spPr>
          <a:xfrm>
            <a:off x="914400" y="1905000"/>
            <a:ext cx="7772400" cy="3543300"/>
          </a:xfrm>
        </p:spPr>
        <p:txBody>
          <a:bodyPr/>
          <a:lstStyle/>
          <a:p>
            <a:r>
              <a:rPr lang="en-US" smtClean="0"/>
              <a:t>Developing Momentum</a:t>
            </a:r>
          </a:p>
          <a:p>
            <a:r>
              <a:rPr lang="en-US" smtClean="0"/>
              <a:t>Supporting your Training Team </a:t>
            </a:r>
          </a:p>
          <a:p>
            <a:pPr lvl="1"/>
            <a:r>
              <a:rPr lang="en-US" smtClean="0"/>
              <a:t>Align incentives</a:t>
            </a:r>
          </a:p>
          <a:p>
            <a:pPr lvl="1"/>
            <a:r>
              <a:rPr lang="en-US" smtClean="0"/>
              <a:t>provide dedicated time  to work on implementation</a:t>
            </a:r>
          </a:p>
          <a:p>
            <a:r>
              <a:rPr lang="en-US" smtClean="0"/>
              <a:t>Conducting ‘Refresher’ Trainings</a:t>
            </a:r>
          </a:p>
          <a:p>
            <a:r>
              <a:rPr lang="en-US" smtClean="0"/>
              <a:t>Measuring TeamSTEPPS Success </a:t>
            </a:r>
          </a:p>
          <a:p>
            <a:pPr lvl="1"/>
            <a:r>
              <a:rPr lang="en-US" smtClean="0"/>
              <a:t>How do you know when the training is engrained in your culture?</a:t>
            </a:r>
          </a:p>
          <a:p>
            <a:endParaRPr lang="en-US" smtClean="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ctrTitle"/>
          </p:nvPr>
        </p:nvSpPr>
        <p:spPr>
          <a:xfrm>
            <a:off x="2641600" y="2286000"/>
            <a:ext cx="6324600" cy="762000"/>
          </a:xfrm>
        </p:spPr>
        <p:txBody>
          <a:bodyPr/>
          <a:lstStyle/>
          <a:p>
            <a:r>
              <a:rPr lang="en-US" sz="4400" smtClean="0"/>
              <a:t>Questions</a:t>
            </a:r>
            <a:endParaRPr lang="en-US" sz="4400" smtClean="0">
              <a:solidFill>
                <a:srgbClr val="C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542200"/>
                </a:solidFill>
              </a:rPr>
              <a:t> </a:t>
            </a:r>
            <a:fld id="{3041E5B8-C03F-404D-80D2-D86CF3CA0BE7}" type="slidenum">
              <a:rPr lang="en-US" smtClean="0">
                <a:solidFill>
                  <a:srgbClr val="542200"/>
                </a:solidFill>
              </a:rPr>
              <a:pPr eaLnBrk="1" hangingPunct="1"/>
              <a:t>6</a:t>
            </a:fld>
            <a:r>
              <a:rPr lang="en-US" smtClean="0">
                <a:solidFill>
                  <a:srgbClr val="542200"/>
                </a:solidFill>
              </a:rPr>
              <a:t>  </a:t>
            </a:r>
          </a:p>
        </p:txBody>
      </p:sp>
      <p:sp>
        <p:nvSpPr>
          <p:cNvPr id="7171" name="Rectangle 2"/>
          <p:cNvSpPr>
            <a:spLocks noGrp="1" noChangeArrowheads="1"/>
          </p:cNvSpPr>
          <p:nvPr>
            <p:ph type="title"/>
          </p:nvPr>
        </p:nvSpPr>
        <p:spPr>
          <a:xfrm>
            <a:off x="881063" y="709613"/>
            <a:ext cx="7739062" cy="914400"/>
          </a:xfrm>
        </p:spPr>
        <p:txBody>
          <a:bodyPr/>
          <a:lstStyle/>
          <a:p>
            <a:pPr eaLnBrk="1" hangingPunct="1"/>
            <a:r>
              <a:rPr lang="en-US" smtClean="0">
                <a:solidFill>
                  <a:schemeClr val="tx1"/>
                </a:solidFill>
              </a:rPr>
              <a:t>Initial Perinatal Rollout</a:t>
            </a:r>
          </a:p>
        </p:txBody>
      </p:sp>
      <p:sp>
        <p:nvSpPr>
          <p:cNvPr id="7172" name="Rectangle 3"/>
          <p:cNvSpPr>
            <a:spLocks noGrp="1" noChangeArrowheads="1"/>
          </p:cNvSpPr>
          <p:nvPr>
            <p:ph type="body" idx="1"/>
          </p:nvPr>
        </p:nvSpPr>
        <p:spPr>
          <a:xfrm>
            <a:off x="814388" y="1655763"/>
            <a:ext cx="7905750" cy="4738687"/>
          </a:xfrm>
        </p:spPr>
        <p:txBody>
          <a:bodyPr/>
          <a:lstStyle/>
          <a:p>
            <a:pPr eaLnBrk="1" hangingPunct="1">
              <a:buFont typeface="Wingdings" pitchFamily="2" charset="2"/>
              <a:buNone/>
            </a:pPr>
            <a:r>
              <a:rPr lang="en-US" smtClean="0">
                <a:cs typeface="Arial" charset="0"/>
              </a:rPr>
              <a:t>■ Mandatory Team STEPPS Training</a:t>
            </a:r>
          </a:p>
          <a:p>
            <a:pPr eaLnBrk="1" hangingPunct="1">
              <a:buFont typeface="Wingdings" pitchFamily="2" charset="2"/>
              <a:buNone/>
            </a:pPr>
            <a:r>
              <a:rPr lang="en-US" smtClean="0">
                <a:cs typeface="Arial" charset="0"/>
              </a:rPr>
              <a:t>■ Mandatory Simulation Training</a:t>
            </a:r>
          </a:p>
          <a:p>
            <a:pPr eaLnBrk="1" hangingPunct="1">
              <a:buFont typeface="Wingdings" pitchFamily="2" charset="2"/>
              <a:buNone/>
            </a:pPr>
            <a:r>
              <a:rPr lang="en-US" smtClean="0">
                <a:cs typeface="Arial" charset="0"/>
              </a:rPr>
              <a:t>■ Implementation of Laborist Program</a:t>
            </a:r>
          </a:p>
          <a:p>
            <a:pPr eaLnBrk="1" hangingPunct="1">
              <a:buFont typeface="Wingdings" pitchFamily="2" charset="2"/>
              <a:buNone/>
            </a:pPr>
            <a:r>
              <a:rPr lang="en-US" smtClean="0">
                <a:cs typeface="Arial" charset="0"/>
              </a:rPr>
              <a:t>■ Leadership Rounds</a:t>
            </a:r>
          </a:p>
          <a:p>
            <a:pPr eaLnBrk="1" hangingPunct="1">
              <a:buFont typeface="Wingdings" pitchFamily="2" charset="2"/>
              <a:buNone/>
            </a:pPr>
            <a:r>
              <a:rPr lang="en-US" smtClean="0">
                <a:cs typeface="Arial" charset="0"/>
              </a:rPr>
              <a:t>■ Quality Initiatives</a:t>
            </a:r>
          </a:p>
          <a:p>
            <a:pPr eaLnBrk="1" hangingPunct="1">
              <a:buFont typeface="Wingdings" pitchFamily="2" charset="2"/>
              <a:buNone/>
            </a:pPr>
            <a:r>
              <a:rPr lang="en-US" smtClean="0">
                <a:cs typeface="Arial" charset="0"/>
              </a:rPr>
              <a:t>	● Intradepartmental Performance Improvement</a:t>
            </a:r>
          </a:p>
          <a:p>
            <a:pPr eaLnBrk="1" hangingPunct="1">
              <a:buFont typeface="Wingdings" pitchFamily="2" charset="2"/>
              <a:buNone/>
            </a:pPr>
            <a:r>
              <a:rPr lang="en-US" smtClean="0">
                <a:cs typeface="Arial" charset="0"/>
              </a:rPr>
              <a:t>	● Peer Review</a:t>
            </a:r>
          </a:p>
          <a:p>
            <a:pPr eaLnBrk="1" hangingPunct="1">
              <a:buFont typeface="Wingdings" pitchFamily="2" charset="2"/>
              <a:buNone/>
            </a:pPr>
            <a:r>
              <a:rPr lang="en-US" smtClean="0">
                <a:cs typeface="Arial" charset="0"/>
              </a:rPr>
              <a:t>	● Case Conferences</a:t>
            </a:r>
          </a:p>
          <a:p>
            <a:pPr eaLnBrk="1" hangingPunct="1">
              <a:buFont typeface="Wingdings" pitchFamily="2" charset="2"/>
              <a:buNone/>
            </a:pPr>
            <a:r>
              <a:rPr lang="en-US" smtClean="0">
                <a:cs typeface="Arial" charset="0"/>
              </a:rPr>
              <a:t>■ Briefs and Debriefs</a:t>
            </a:r>
          </a:p>
          <a:p>
            <a:pPr eaLnBrk="1" hangingPunct="1">
              <a:buFont typeface="Wingdings" pitchFamily="2" charset="2"/>
              <a:buNone/>
            </a:pPr>
            <a:endParaRPr lang="en-US" smtClean="0">
              <a:cs typeface="Arial"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542200"/>
                </a:solidFill>
              </a:rPr>
              <a:t> </a:t>
            </a:r>
            <a:fld id="{851EF8A3-4DF1-4A6B-8DDF-441419400199}" type="slidenum">
              <a:rPr lang="en-US" smtClean="0">
                <a:solidFill>
                  <a:srgbClr val="542200"/>
                </a:solidFill>
              </a:rPr>
              <a:pPr eaLnBrk="1" hangingPunct="1"/>
              <a:t>7</a:t>
            </a:fld>
            <a:r>
              <a:rPr lang="en-US" smtClean="0">
                <a:solidFill>
                  <a:srgbClr val="542200"/>
                </a:solidFill>
              </a:rPr>
              <a:t>  </a:t>
            </a:r>
          </a:p>
        </p:txBody>
      </p:sp>
      <p:sp>
        <p:nvSpPr>
          <p:cNvPr id="8195" name="Rectangle 4"/>
          <p:cNvSpPr>
            <a:spLocks noGrp="1" noChangeArrowheads="1"/>
          </p:cNvSpPr>
          <p:nvPr>
            <p:ph type="body" idx="1"/>
          </p:nvPr>
        </p:nvSpPr>
        <p:spPr>
          <a:xfrm>
            <a:off x="1000125" y="630238"/>
            <a:ext cx="7710488" cy="1924050"/>
          </a:xfrm>
        </p:spPr>
        <p:txBody>
          <a:bodyPr/>
          <a:lstStyle/>
          <a:p>
            <a:pPr algn="ctr" eaLnBrk="1" hangingPunct="1">
              <a:buFont typeface="Wingdings" pitchFamily="2" charset="2"/>
              <a:buNone/>
            </a:pPr>
            <a:r>
              <a:rPr lang="en-US" sz="4800" b="1" smtClean="0"/>
              <a:t>Impact on a </a:t>
            </a:r>
          </a:p>
          <a:p>
            <a:pPr algn="ctr" eaLnBrk="1" hangingPunct="1">
              <a:buFont typeface="Wingdings" pitchFamily="2" charset="2"/>
              <a:buNone/>
            </a:pPr>
            <a:r>
              <a:rPr lang="en-US" sz="4800" b="1" smtClean="0"/>
              <a:t>Culture of Safety…</a:t>
            </a:r>
          </a:p>
        </p:txBody>
      </p:sp>
      <p:pic>
        <p:nvPicPr>
          <p:cNvPr id="8196" name="Picture 2" descr="This image is a diagram of the many aspects that make up a Culture of Safety. They include Team Training, Regulatory Compliance, Process Improvement, Organizations Sharing / Collaborating, Education, Research &amp; Developpment, Reporting/Data Collection, Innovations/Lessons Lear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0" y="2351088"/>
            <a:ext cx="4695825" cy="40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542200"/>
                </a:solidFill>
              </a:rPr>
              <a:t> </a:t>
            </a:r>
            <a:fld id="{693E14EF-699D-4782-9918-D37ECC8B6A87}" type="slidenum">
              <a:rPr lang="en-US" smtClean="0">
                <a:solidFill>
                  <a:srgbClr val="542200"/>
                </a:solidFill>
              </a:rPr>
              <a:pPr eaLnBrk="1" hangingPunct="1"/>
              <a:t>8</a:t>
            </a:fld>
            <a:r>
              <a:rPr lang="en-US" smtClean="0">
                <a:solidFill>
                  <a:srgbClr val="542200"/>
                </a:solidFill>
              </a:rPr>
              <a:t>  </a:t>
            </a:r>
          </a:p>
        </p:txBody>
      </p:sp>
      <p:sp>
        <p:nvSpPr>
          <p:cNvPr id="9219" name="Rectangle 4"/>
          <p:cNvSpPr>
            <a:spLocks noGrp="1" noChangeArrowheads="1"/>
          </p:cNvSpPr>
          <p:nvPr>
            <p:ph type="title"/>
          </p:nvPr>
        </p:nvSpPr>
        <p:spPr>
          <a:noFill/>
        </p:spPr>
        <p:txBody>
          <a:bodyPr/>
          <a:lstStyle/>
          <a:p>
            <a:pPr eaLnBrk="1" hangingPunct="1"/>
            <a:r>
              <a:rPr lang="en-US" smtClean="0"/>
              <a:t>Team STEPPS </a:t>
            </a:r>
            <a:br>
              <a:rPr lang="en-US" smtClean="0"/>
            </a:br>
            <a:r>
              <a:rPr lang="en-US" smtClean="0"/>
              <a:t>Team Assessment Questionnaire</a:t>
            </a:r>
          </a:p>
        </p:txBody>
      </p:sp>
      <p:sp>
        <p:nvSpPr>
          <p:cNvPr id="9220" name="Text Box 5"/>
          <p:cNvSpPr txBox="1">
            <a:spLocks noChangeArrowheads="1"/>
          </p:cNvSpPr>
          <p:nvPr/>
        </p:nvSpPr>
        <p:spPr bwMode="auto">
          <a:xfrm>
            <a:off x="1387475" y="1914525"/>
            <a:ext cx="6869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400" b="1">
                <a:latin typeface="Verdana" pitchFamily="34" charset="0"/>
              </a:rPr>
              <a:t>“The team is a safety net for patients.”</a:t>
            </a:r>
          </a:p>
        </p:txBody>
      </p:sp>
      <p:sp>
        <p:nvSpPr>
          <p:cNvPr id="9221" name="Text Box 6"/>
          <p:cNvSpPr txBox="1">
            <a:spLocks noChangeArrowheads="1"/>
          </p:cNvSpPr>
          <p:nvPr/>
        </p:nvSpPr>
        <p:spPr bwMode="auto">
          <a:xfrm>
            <a:off x="865188" y="2395538"/>
            <a:ext cx="3190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atin typeface="Verdana" pitchFamily="34" charset="0"/>
              </a:rPr>
              <a:t>Pre Team STEPPS training</a:t>
            </a:r>
          </a:p>
          <a:p>
            <a:endParaRPr lang="en-US">
              <a:latin typeface="Verdana" pitchFamily="34" charset="0"/>
            </a:endParaRPr>
          </a:p>
        </p:txBody>
      </p:sp>
      <p:sp>
        <p:nvSpPr>
          <p:cNvPr id="9222" name="Text Box 7"/>
          <p:cNvSpPr txBox="1">
            <a:spLocks noChangeArrowheads="1"/>
          </p:cNvSpPr>
          <p:nvPr/>
        </p:nvSpPr>
        <p:spPr bwMode="auto">
          <a:xfrm>
            <a:off x="5181600" y="2408238"/>
            <a:ext cx="33051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atin typeface="Verdana" pitchFamily="34" charset="0"/>
              </a:rPr>
              <a:t>Post Team STEPPS training</a:t>
            </a:r>
          </a:p>
        </p:txBody>
      </p:sp>
      <p:pic>
        <p:nvPicPr>
          <p:cNvPr id="9223" name="C 3" descr="A Pre TeamSTEPPS training pie chart. There are five segments. Three of the segments are of roughly equal value, and the last two split the last quarter of the pie. There are no data indicators or numerical measurements in this pie chart."/>
          <p:cNvPicPr>
            <a:picLocks noGrp="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04838" y="3059113"/>
            <a:ext cx="3797300" cy="2868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4" name="C 5" descr="A Post TeamSTEPPS training pie chart. There are only three visible pieces of the pie, over half of the pie is blue with the remaingin mostly purple and a sliver of green. Again, there is no context provided for this pie chart, no values or numerical indicators."/>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175" y="2892425"/>
            <a:ext cx="4191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542200"/>
                </a:solidFill>
              </a:rPr>
              <a:t> </a:t>
            </a:r>
            <a:fld id="{9C02C9E1-0F21-40DA-A11C-3F98BC48C598}" type="slidenum">
              <a:rPr lang="en-US" smtClean="0">
                <a:solidFill>
                  <a:srgbClr val="542200"/>
                </a:solidFill>
              </a:rPr>
              <a:pPr eaLnBrk="1" hangingPunct="1"/>
              <a:t>9</a:t>
            </a:fld>
            <a:r>
              <a:rPr lang="en-US" smtClean="0">
                <a:solidFill>
                  <a:srgbClr val="542200"/>
                </a:solidFill>
              </a:rPr>
              <a:t>  </a:t>
            </a:r>
          </a:p>
        </p:txBody>
      </p:sp>
      <p:pic>
        <p:nvPicPr>
          <p:cNvPr id="10243" name="Chart 1" descr="This is a Team Leadership/Climate/Identity graph, comparing each measurement pre and post TeamSTEPPS training.&#10;&#10;On Team Leadership, teams were asked &quot;My boss/supervisor coaches and supports individual team members.&quot; PreTraining, the Likert Score was 2.92, post training it shot up to 4.46.&#10;&#10;On Team Climate, teams were asked &quot;Team members trust each other.&quot; Pre-training, the Likert Score was 2.49, post-training it was 4.25.&#10;&#10;Also on Team Climate, teams were asked &quot;Morale on this team is high.&quot; Pre-training, the Likert Score was 2.20, Post-training it grew to 4.18.&#10;&#10;Also on Team Climate, teams were asked &quot;Tere are no feelings among team members which might pull this team apart.&quot; Pre-training, the Likert Score was 1.95, post-training it jumped to 3.68.&#10;&#10;On Team Identity, teams were asked &quot;The team has a positive self image.&quot; Pre training, the Likert score was 2.63, post training, the Likert score jumped to 4.18."/>
          <p:cNvPicPr>
            <a:picLocks noGrp="1" noChangeArrowheads="1"/>
          </p:cNvPicPr>
          <p:nvPr>
            <p:ph type="body" idx="1"/>
          </p:nvPr>
        </p:nvPicPr>
        <p:blipFill>
          <a:blip r:embed="rId2">
            <a:extLst>
              <a:ext uri="{28A0092B-C50C-407E-A947-70E740481C1C}">
                <a14:useLocalDpi xmlns:a14="http://schemas.microsoft.com/office/drawing/2010/main" val="0"/>
              </a:ext>
            </a:extLst>
          </a:blip>
          <a:srcRect b="-72"/>
          <a:stretch>
            <a:fillRect/>
          </a:stretch>
        </p:blipFill>
        <p:spPr>
          <a:xfrm>
            <a:off x="1284288" y="1216025"/>
            <a:ext cx="7143750" cy="4556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HnHHFKUn9k6QODaGflyfS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29fS5n3rVkevRP3uaN8xr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LJ_cPN6k.E6oyfhmQnzWg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XuRHAzlL_0ai0w3eqHCCk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vD9l7h7u2kuGT.tR0D9SP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l1gfaPdQ.EWwqlHzTrOqP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QQyoV5uoESZOmwr7eyXq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V1CGIQxCwU2RpiK25Grmb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3MG80yFRjU2mqoDp0ytGG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0QO6j2oPTEan.uBl3pC_d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hvdo9qywl0S_n0r0VRs_D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9JYdrKJ78keznrRPUzgOt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AgljBQ.uXkepwxgNDHx1_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tYmkpRvKiUWngcrMcDmx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8XJWHTvZ9EC2BKtP.NY0R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Q_mW8lb4J0S23_A.DipsC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Xn5jRQlTpU.zS35Fo_mM0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25JlBSVyhU22iXoXUEhMi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k0C2rvQbs0yahIIkDcyjqw"/>
</p:tagLst>
</file>

<file path=ppt/theme/theme1.xml><?xml version="1.0" encoding="utf-8"?>
<a:theme xmlns:a="http://schemas.openxmlformats.org/drawingml/2006/main" name="2_Main_Olive">
  <a:themeElements>
    <a:clrScheme name="">
      <a:dk1>
        <a:srgbClr val="000000"/>
      </a:dk1>
      <a:lt1>
        <a:srgbClr val="FFFFE1"/>
      </a:lt1>
      <a:dk2>
        <a:srgbClr val="660033"/>
      </a:dk2>
      <a:lt2>
        <a:srgbClr val="330033"/>
      </a:lt2>
      <a:accent1>
        <a:srgbClr val="CCCC99"/>
      </a:accent1>
      <a:accent2>
        <a:srgbClr val="CC0000"/>
      </a:accent2>
      <a:accent3>
        <a:srgbClr val="FFFFEE"/>
      </a:accent3>
      <a:accent4>
        <a:srgbClr val="000000"/>
      </a:accent4>
      <a:accent5>
        <a:srgbClr val="E2E2CA"/>
      </a:accent5>
      <a:accent6>
        <a:srgbClr val="B90000"/>
      </a:accent6>
      <a:hlink>
        <a:srgbClr val="990033"/>
      </a:hlink>
      <a:folHlink>
        <a:srgbClr val="B2B2B2"/>
      </a:folHlink>
    </a:clrScheme>
    <a:fontScheme name="2_Main_Oliv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_Main_Olive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2_Main_Olive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2_Main_Olive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2_Main_Olive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2_Main_Olive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2_Main_Olive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2_Main_Olive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2_Main_Olive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2_Main_Olive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2_Main_Olive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66788" rtl="0" eaLnBrk="1" fontAlgn="base" latinLnBrk="0" hangingPunct="1">
          <a:lnSpc>
            <a:spcPct val="100000"/>
          </a:lnSpc>
          <a:spcBef>
            <a:spcPct val="0"/>
          </a:spcBef>
          <a:spcAft>
            <a:spcPct val="0"/>
          </a:spcAft>
          <a:buClrTx/>
          <a:buSzTx/>
          <a:buFontTx/>
          <a:buNone/>
          <a:tabLst/>
          <a:defRPr kumimoji="0" lang="en-US" sz="19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66788" rtl="0" eaLnBrk="1" fontAlgn="base" latinLnBrk="0" hangingPunct="1">
          <a:lnSpc>
            <a:spcPct val="100000"/>
          </a:lnSpc>
          <a:spcBef>
            <a:spcPct val="0"/>
          </a:spcBef>
          <a:spcAft>
            <a:spcPct val="0"/>
          </a:spcAft>
          <a:buClrTx/>
          <a:buSzTx/>
          <a:buFontTx/>
          <a:buNone/>
          <a:tabLst/>
          <a:defRPr kumimoji="0" lang="en-US" sz="19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Main_Olive">
  <a:themeElements>
    <a:clrScheme name="">
      <a:dk1>
        <a:srgbClr val="000000"/>
      </a:dk1>
      <a:lt1>
        <a:srgbClr val="FFFFE1"/>
      </a:lt1>
      <a:dk2>
        <a:srgbClr val="660033"/>
      </a:dk2>
      <a:lt2>
        <a:srgbClr val="330033"/>
      </a:lt2>
      <a:accent1>
        <a:srgbClr val="CCCC99"/>
      </a:accent1>
      <a:accent2>
        <a:srgbClr val="CC0000"/>
      </a:accent2>
      <a:accent3>
        <a:srgbClr val="FFFFEE"/>
      </a:accent3>
      <a:accent4>
        <a:srgbClr val="000000"/>
      </a:accent4>
      <a:accent5>
        <a:srgbClr val="E2E2CA"/>
      </a:accent5>
      <a:accent6>
        <a:srgbClr val="B90000"/>
      </a:accent6>
      <a:hlink>
        <a:srgbClr val="990033"/>
      </a:hlink>
      <a:folHlink>
        <a:srgbClr val="B2B2B2"/>
      </a:folHlink>
    </a:clrScheme>
    <a:fontScheme name="2_Main_Oliv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Main_Olive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2_Main_Olive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2_Main_Olive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2_Main_Olive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2_Main_Olive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2_Main_Olive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2_Main_Olive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2_Main_Olive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2_Main_Olive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2_Main_Olive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Main_Olive">
  <a:themeElements>
    <a:clrScheme name="">
      <a:dk1>
        <a:srgbClr val="000000"/>
      </a:dk1>
      <a:lt1>
        <a:srgbClr val="FFFFE1"/>
      </a:lt1>
      <a:dk2>
        <a:srgbClr val="660033"/>
      </a:dk2>
      <a:lt2>
        <a:srgbClr val="330033"/>
      </a:lt2>
      <a:accent1>
        <a:srgbClr val="CCCC99"/>
      </a:accent1>
      <a:accent2>
        <a:srgbClr val="CC0000"/>
      </a:accent2>
      <a:accent3>
        <a:srgbClr val="FFFFEE"/>
      </a:accent3>
      <a:accent4>
        <a:srgbClr val="000000"/>
      </a:accent4>
      <a:accent5>
        <a:srgbClr val="E2E2CA"/>
      </a:accent5>
      <a:accent6>
        <a:srgbClr val="B90000"/>
      </a:accent6>
      <a:hlink>
        <a:srgbClr val="990033"/>
      </a:hlink>
      <a:folHlink>
        <a:srgbClr val="B2B2B2"/>
      </a:folHlink>
    </a:clrScheme>
    <a:fontScheme name="2_Main_Oliv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Main_Olive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2_Main_Olive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2_Main_Olive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2_Main_Olive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2_Main_Olive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2_Main_Olive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2_Main_Olive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2_Main_Olive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2_Main_Olive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2_Main_Olive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2_Main_Olive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themeOverride>
</file>

<file path=ppt/theme/themeOverride2.xml><?xml version="1.0" encoding="utf-8"?>
<a:themeOverride xmlns:a="http://schemas.openxmlformats.org/drawingml/2006/main">
  <a:clrScheme name="2_Main_Olive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themeOverride>
</file>

<file path=ppt/theme/themeOverride3.xml><?xml version="1.0" encoding="utf-8"?>
<a:themeOverride xmlns:a="http://schemas.openxmlformats.org/drawingml/2006/main">
  <a:clrScheme name="">
    <a:dk1>
      <a:srgbClr val="000000"/>
    </a:dk1>
    <a:lt1>
      <a:srgbClr val="FFFFFF"/>
    </a:lt1>
    <a:dk2>
      <a:srgbClr val="0066CC"/>
    </a:dk2>
    <a:lt2>
      <a:srgbClr val="FFFF00"/>
    </a:lt2>
    <a:accent1>
      <a:srgbClr val="00CCCC"/>
    </a:accent1>
    <a:accent2>
      <a:srgbClr val="FF33CC"/>
    </a:accent2>
    <a:accent3>
      <a:srgbClr val="AAB8E2"/>
    </a:accent3>
    <a:accent4>
      <a:srgbClr val="DADADA"/>
    </a:accent4>
    <a:accent5>
      <a:srgbClr val="AAE2E2"/>
    </a:accent5>
    <a:accent6>
      <a:srgbClr val="E72DB9"/>
    </a:accent6>
    <a:hlink>
      <a:srgbClr val="FF0033"/>
    </a:hlink>
    <a:folHlink>
      <a:srgbClr val="3366FF"/>
    </a:folHlink>
  </a:clrScheme>
  <a:fontScheme name="NMH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Module 4-05.2-SituationMonitoring</Template>
  <TotalTime>7613</TotalTime>
  <Words>974</Words>
  <Application>Microsoft Office PowerPoint</Application>
  <PresentationFormat>On-screen Show (4:3)</PresentationFormat>
  <Paragraphs>269</Paragraphs>
  <Slides>56</Slides>
  <Notes>30</Notes>
  <HiddenSlides>2</HiddenSlides>
  <MMClips>0</MMClips>
  <ScaleCrop>false</ScaleCrop>
  <HeadingPairs>
    <vt:vector size="6" baseType="variant">
      <vt:variant>
        <vt:lpstr>Theme</vt:lpstr>
      </vt:variant>
      <vt:variant>
        <vt:i4>7</vt:i4>
      </vt:variant>
      <vt:variant>
        <vt:lpstr>Embedded OLE Servers</vt:lpstr>
      </vt:variant>
      <vt:variant>
        <vt:i4>2</vt:i4>
      </vt:variant>
      <vt:variant>
        <vt:lpstr>Slide Titles</vt:lpstr>
      </vt:variant>
      <vt:variant>
        <vt:i4>56</vt:i4>
      </vt:variant>
    </vt:vector>
  </HeadingPairs>
  <TitlesOfParts>
    <vt:vector size="65" baseType="lpstr">
      <vt:lpstr>2_Main_Olive</vt:lpstr>
      <vt:lpstr>2_Default Design</vt:lpstr>
      <vt:lpstr>Office Theme</vt:lpstr>
      <vt:lpstr>1_Default Design</vt:lpstr>
      <vt:lpstr>1_Office Theme</vt:lpstr>
      <vt:lpstr>3_Main_Olive</vt:lpstr>
      <vt:lpstr>4_Main_Olive</vt:lpstr>
      <vt:lpstr>Acrobat Document</vt:lpstr>
      <vt:lpstr>think-cell Slide</vt:lpstr>
      <vt:lpstr>Implementing TeamSTEPPS: Maintaining Early Successes </vt:lpstr>
      <vt:lpstr>Team STEPPS… Implementation In a Community Setting</vt:lpstr>
      <vt:lpstr>Objectives</vt:lpstr>
      <vt:lpstr>PowerPoint Presentation</vt:lpstr>
      <vt:lpstr>A Desire to “Do It Better”</vt:lpstr>
      <vt:lpstr>Initial Perinatal Rollout</vt:lpstr>
      <vt:lpstr>PowerPoint Presentation</vt:lpstr>
      <vt:lpstr>Team STEPPS  Team Assessment Questionnaire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ValleyCare’s Key Success Factors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Team Training  the Northwestern Experience</vt:lpstr>
      <vt:lpstr>Improving Teamwork in the OR</vt:lpstr>
      <vt:lpstr>Improving Teamwork in the OR</vt:lpstr>
      <vt:lpstr>Improving Teamwork in the OR</vt:lpstr>
      <vt:lpstr>PowerPoint Presentation</vt:lpstr>
      <vt:lpstr>PowerPoint Presentation</vt:lpstr>
      <vt:lpstr>NMH Observed Effects of Communication Failures</vt:lpstr>
      <vt:lpstr>PowerPoint Presentation</vt:lpstr>
      <vt:lpstr>Subject of Communication Errors</vt:lpstr>
      <vt:lpstr>Subject of Communication Errors</vt:lpstr>
      <vt:lpstr>NMH Observed Effects of Communication Failures</vt:lpstr>
      <vt:lpstr>Challenges</vt:lpstr>
      <vt:lpstr>PowerPoint Presentation</vt:lpstr>
      <vt:lpstr>PowerPoint Presentation</vt:lpstr>
      <vt:lpstr>PowerPoint Presentation</vt:lpstr>
      <vt:lpstr>PowerPoint Presentation</vt:lpstr>
      <vt:lpstr>Next Steps</vt:lpstr>
      <vt:lpstr>PowerPoint Presentation</vt:lpstr>
      <vt:lpstr>PowerPoint Presentation</vt:lpstr>
      <vt:lpstr>Common Themes</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Davé, Ashka</dc:creator>
  <cp:lastModifiedBy>Totten, John</cp:lastModifiedBy>
  <cp:revision>293</cp:revision>
  <dcterms:created xsi:type="dcterms:W3CDTF">1601-01-01T00:00:00Z</dcterms:created>
  <dcterms:modified xsi:type="dcterms:W3CDTF">2013-07-25T18:35:13Z</dcterms:modified>
</cp:coreProperties>
</file>