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9566" y="6022166"/>
            <a:ext cx="2285995" cy="638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6066" y="459867"/>
            <a:ext cx="3200399" cy="3269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9566" y="6022166"/>
            <a:ext cx="2285995" cy="638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96049"/>
            <a:ext cx="8072119" cy="8838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1890286"/>
            <a:ext cx="8388095" cy="45135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055" y="154482"/>
            <a:ext cx="6972015" cy="1274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0939" y="2224265"/>
            <a:ext cx="3178175" cy="1203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0" spc="-13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7500" spc="-130">
                <a:solidFill>
                  <a:srgbClr val="6B2A7D"/>
                </a:solidFill>
                <a:latin typeface="Calibri"/>
                <a:cs typeface="Calibri"/>
              </a:rPr>
              <a:t>lt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ip</a:t>
            </a:r>
            <a:r>
              <a:rPr dirty="0" smtClean="0" sz="7500" spc="-13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7500" spc="-4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endParaRPr sz="7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76598" rIns="0" bIns="0" rtlCol="0" vert="horz">
            <a:noAutofit/>
          </a:bodyPr>
          <a:lstStyle/>
          <a:p>
            <a:pPr marL="2075180" marR="12700">
              <a:lnSpc>
                <a:spcPct val="66700"/>
              </a:lnSpc>
            </a:pP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7500" spc="-15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7500" spc="-114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7500" spc="-13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7500" spc="-35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7500" spc="-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7500" spc="-114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7500" spc="-130">
                <a:solidFill>
                  <a:srgbClr val="6B2A7D"/>
                </a:solidFill>
                <a:latin typeface="Calibri"/>
                <a:cs typeface="Calibri"/>
              </a:rPr>
              <a:t>it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7500" spc="-114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75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75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7500" spc="-17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7500" spc="-15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7500" spc="-13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7500" spc="-125">
                <a:solidFill>
                  <a:srgbClr val="6B2A7D"/>
                </a:solidFill>
                <a:latin typeface="Calibri"/>
                <a:cs typeface="Calibri"/>
              </a:rPr>
              <a:t>b</a:t>
            </a:r>
            <a:r>
              <a:rPr dirty="0" smtClean="0" sz="7500" spc="-114">
                <a:solidFill>
                  <a:srgbClr val="6B2A7D"/>
                </a:solidFill>
                <a:latin typeface="Calibri"/>
                <a:cs typeface="Calibri"/>
              </a:rPr>
              <a:t>oo</a:t>
            </a:r>
            <a:r>
              <a:rPr dirty="0" smtClean="0" sz="7500" spc="-35">
                <a:solidFill>
                  <a:srgbClr val="6B2A7D"/>
                </a:solidFill>
                <a:latin typeface="Calibri"/>
                <a:cs typeface="Calibri"/>
              </a:rPr>
              <a:t>k</a:t>
            </a:r>
            <a:endParaRPr sz="7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0939" y="5518599"/>
            <a:ext cx="3912235" cy="250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15">
                <a:solidFill>
                  <a:srgbClr val="808080"/>
                </a:solidFill>
                <a:latin typeface="Calibri"/>
                <a:cs typeface="Calibri"/>
              </a:rPr>
              <a:t>2</a:t>
            </a:r>
            <a:r>
              <a:rPr dirty="0" smtClean="0" sz="1500" spc="-15">
                <a:solidFill>
                  <a:srgbClr val="808080"/>
                </a:solidFill>
                <a:latin typeface="Calibri"/>
                <a:cs typeface="Calibri"/>
              </a:rPr>
              <a:t>0</a:t>
            </a:r>
            <a:r>
              <a:rPr dirty="0" smtClean="0" sz="1500" spc="-15">
                <a:solidFill>
                  <a:srgbClr val="808080"/>
                </a:solidFill>
                <a:latin typeface="Calibri"/>
                <a:cs typeface="Calibri"/>
              </a:rPr>
              <a:t>1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0</a:t>
            </a:r>
            <a:r>
              <a:rPr dirty="0" smtClean="0" sz="1500" spc="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dirty="0" smtClean="0" sz="1500" spc="-5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dirty="0" smtClean="0" sz="1500" spc="5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dirty="0" smtClean="0" sz="1500" spc="-15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mtClean="0" sz="1500" spc="-5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X</a:t>
            </a:r>
            <a:r>
              <a:rPr dirty="0" smtClean="0" sz="1500" spc="-5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dirty="0" smtClean="0" sz="1500" spc="-5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dirty="0" smtClean="0" sz="1500" spc="5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dirty="0" smtClean="0" sz="1500" spc="-15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RE</a:t>
            </a:r>
            <a:r>
              <a:rPr dirty="0" smtClean="0" sz="1500" spc="-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mtClean="0" sz="1500" spc="-114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dirty="0" smtClean="0" sz="1500" spc="-15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dirty="0" smtClean="0" sz="1500" spc="-5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dirty="0" smtClean="0" sz="15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dirty="0" smtClean="0" sz="1500" spc="-15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dirty="0" smtClean="0" sz="1500" spc="-35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dirty="0" smtClean="0" sz="1500" spc="-5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dirty="0" smtClean="0" sz="1500" spc="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mtClean="0" sz="1500" spc="-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mtClean="0" sz="1500" spc="-25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dirty="0" smtClean="0" sz="1500" spc="-135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dirty="0" smtClean="0" sz="1500" spc="-12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dirty="0" smtClean="0" sz="1500" spc="-1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9566" y="6022166"/>
            <a:ext cx="2285995" cy="638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696854" y="5791853"/>
            <a:ext cx="784624" cy="801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so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ed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on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7"/>
            <a:ext cx="2428240" cy="918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3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8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8123" y="1677923"/>
            <a:ext cx="5245601" cy="4090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740" y="60538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423795" cy="2753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5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11557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ose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s:</a:t>
            </a:r>
            <a:endParaRPr sz="1400">
              <a:latin typeface="Calibri"/>
              <a:cs typeface="Calibri"/>
            </a:endParaRPr>
          </a:p>
          <a:p>
            <a:pPr marL="354965" marR="12700" indent="-342900">
              <a:lnSpc>
                <a:spcPct val="100099"/>
              </a:lnSpc>
              <a:spcBef>
                <a:spcPts val="330"/>
              </a:spcBef>
              <a:buClr>
                <a:srgbClr val="6B2A7D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ose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n.</a:t>
            </a:r>
            <a:endParaRPr sz="1400">
              <a:latin typeface="Calibri"/>
              <a:cs typeface="Calibri"/>
            </a:endParaRPr>
          </a:p>
          <a:p>
            <a:pPr marL="355600" marR="146050" indent="-342900">
              <a:lnSpc>
                <a:spcPct val="100000"/>
              </a:lnSpc>
              <a:spcBef>
                <a:spcPts val="334"/>
              </a:spcBef>
              <a:buClr>
                <a:srgbClr val="6B2A7D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6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ose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  <a:p>
            <a:pPr marL="355600" marR="25400" indent="-342900">
              <a:lnSpc>
                <a:spcPct val="100000"/>
              </a:lnSpc>
              <a:spcBef>
                <a:spcPts val="334"/>
              </a:spcBef>
              <a:buClr>
                <a:srgbClr val="6B2A7D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3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ose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248" y="12984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740" y="61300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Se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es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ed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th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ipl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373630" cy="1344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jori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 visi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s,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s,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visi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8648" y="1296764"/>
            <a:ext cx="5943600" cy="4878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7940" y="61300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6049"/>
            <a:ext cx="7701280" cy="8839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lini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an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3247" y="12984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31740" y="58252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on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lini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an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761" y="1634235"/>
            <a:ext cx="2362835" cy="918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600835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te</a:t>
            </a:r>
            <a:endParaRPr sz="1400">
              <a:latin typeface="Calibri"/>
              <a:cs typeface="Calibri"/>
            </a:endParaRPr>
          </a:p>
          <a:p>
            <a:pPr algn="just" marL="12700" marR="12700" indent="0">
              <a:lnSpc>
                <a:spcPct val="100000"/>
              </a:lnSpc>
              <a:spcBef>
                <a:spcPts val="335"/>
              </a:spcBef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5095" y="1890286"/>
            <a:ext cx="5967730" cy="443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>
              <a:lnSpc>
                <a:spcPct val="100000"/>
              </a:lnSpc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8648" y="12984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07757" y="6206409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nu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F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ill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8" y="1298447"/>
            <a:ext cx="5943599" cy="437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31740" y="59776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nu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on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F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ill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761" y="1634235"/>
            <a:ext cx="2292985" cy="918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te</a:t>
            </a:r>
            <a:endParaRPr sz="1400">
              <a:latin typeface="Calibri"/>
              <a:cs typeface="Calibri"/>
            </a:endParaRPr>
          </a:p>
          <a:p>
            <a:pPr marL="12700" marR="12700" indent="0">
              <a:lnSpc>
                <a:spcPct val="100000"/>
              </a:lnSpc>
              <a:spcBef>
                <a:spcPts val="335"/>
              </a:spcBef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345055" marR="5775960" indent="92075">
              <a:lnSpc>
                <a:spcPct val="100000"/>
              </a:lnSpc>
            </a:pP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s,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2448" y="13746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31441" y="6206409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1298448"/>
            <a:ext cx="5943599" cy="448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31740" y="59776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on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761" y="1634235"/>
            <a:ext cx="2466975" cy="918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te</a:t>
            </a:r>
            <a:endParaRPr sz="1400">
              <a:latin typeface="Calibri"/>
              <a:cs typeface="Calibri"/>
            </a:endParaRPr>
          </a:p>
          <a:p>
            <a:pPr marL="12700" marR="12700" indent="0">
              <a:lnSpc>
                <a:spcPct val="100000"/>
              </a:lnSpc>
              <a:spcBef>
                <a:spcPts val="335"/>
              </a:spcBef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s,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4848" y="12984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441" y="6206409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6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,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303780" cy="918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3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8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8648" y="1374648"/>
            <a:ext cx="5943599" cy="406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619" y="5977818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83479"/>
            <a:ext cx="8023225" cy="847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dirty="0" smtClean="0" sz="180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f 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-3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800" spc="-2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800" spc="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b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k</a:t>
            </a:r>
            <a:r>
              <a:rPr dirty="0" smtClean="0" sz="18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800" spc="-4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ee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8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2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800" spc="-3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ab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3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4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800" spc="-4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du</a:t>
            </a:r>
            <a:r>
              <a:rPr dirty="0" smtClean="0" sz="18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n.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55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ss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 f</a:t>
            </a:r>
            <a:r>
              <a:rPr dirty="0" smtClean="0" sz="1800" spc="-4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au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5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3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us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800" spc="-5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aph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3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-4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8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4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8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8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ne</a:t>
            </a:r>
            <a:r>
              <a:rPr dirty="0" smtClean="0" sz="1800" spc="-15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800" spc="-10">
                <a:solidFill>
                  <a:srgbClr val="6B2A7D"/>
                </a:solidFill>
                <a:latin typeface="Calibri"/>
                <a:cs typeface="Calibri"/>
              </a:rPr>
              <a:t>essa</a:t>
            </a:r>
            <a:r>
              <a:rPr dirty="0" smtClean="0" sz="1800" spc="-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800" spc="-13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800" spc="0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on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761" y="1634235"/>
            <a:ext cx="2466975" cy="918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te</a:t>
            </a:r>
            <a:endParaRPr sz="1400">
              <a:latin typeface="Calibri"/>
              <a:cs typeface="Calibri"/>
            </a:endParaRPr>
          </a:p>
          <a:p>
            <a:pPr marL="12700" marR="12700" indent="0">
              <a:lnSpc>
                <a:spcPct val="100000"/>
              </a:lnSpc>
              <a:spcBef>
                <a:spcPts val="335"/>
              </a:spcBef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s,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048" y="12984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740" y="58252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6049"/>
            <a:ext cx="7816850" cy="8839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ll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es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ipl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,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4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3247" y="1298447"/>
            <a:ext cx="5943599" cy="4785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31740" y="61300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6049"/>
            <a:ext cx="7393305" cy="8839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ipl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490470" cy="1985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te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ivi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li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ivi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ily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livi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(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b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ssi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)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ivi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ily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livi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(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k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k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)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l,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ivi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so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1600200"/>
            <a:ext cx="5277973" cy="3430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619" y="5216266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 indent="-635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-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-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00">
                <a:solidFill>
                  <a:srgbClr val="4D7D9B"/>
                </a:solidFill>
                <a:latin typeface="Calibri"/>
                <a:cs typeface="Calibri"/>
              </a:rPr>
              <a:t>k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Ex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7"/>
            <a:ext cx="2193290" cy="918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te</a:t>
            </a:r>
            <a:endParaRPr sz="1400">
              <a:latin typeface="Calibri"/>
              <a:cs typeface="Calibri"/>
            </a:endParaRPr>
          </a:p>
          <a:p>
            <a:pPr marL="12700" marR="12700" indent="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Ou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-of-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0">
                <a:solidFill>
                  <a:srgbClr val="6B2A7D"/>
                </a:solidFill>
                <a:latin typeface="Calibri"/>
                <a:cs typeface="Calibri"/>
              </a:rPr>
              <a:t>k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numb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2448" y="12984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740" y="6050858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 indent="-635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-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-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00">
                <a:solidFill>
                  <a:srgbClr val="4D7D9B"/>
                </a:solidFill>
                <a:latin typeface="Calibri"/>
                <a:cs typeface="Calibri"/>
              </a:rPr>
              <a:t>k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Ex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4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8485" y="1263571"/>
            <a:ext cx="4279299" cy="5122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57800" y="1319136"/>
            <a:ext cx="2509799" cy="2192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55540" y="6355657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,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6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8035"/>
            <a:ext cx="2498090" cy="3491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5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5"/>
              </a:spcBef>
            </a:pPr>
            <a:endParaRPr sz="600"/>
          </a:p>
          <a:p>
            <a:pPr marL="12700" marR="12700">
              <a:lnSpc>
                <a:spcPts val="1600"/>
              </a:lnSpc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B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6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2010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om</a:t>
            </a:r>
            <a:r>
              <a:rPr dirty="0" smtClean="0" sz="1400" spc="-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4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9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om</a:t>
            </a:r>
            <a:r>
              <a:rPr dirty="0" smtClean="0" sz="1400" spc="-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31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%.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95"/>
              </a:spcBef>
            </a:pPr>
            <a:endParaRPr sz="1100"/>
          </a:p>
          <a:p>
            <a:pPr marL="12700" marR="83185">
              <a:lnSpc>
                <a:spcPts val="1600"/>
              </a:lnSpc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livi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own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sli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ly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b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6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2010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om</a:t>
            </a:r>
            <a:r>
              <a:rPr dirty="0" smtClean="0" sz="1400" spc="-3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in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6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55"/>
              </a:lnSpc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8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in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2010.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248" y="16032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69709" y="6279988"/>
            <a:ext cx="420751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200</a:t>
            </a:r>
            <a:r>
              <a:rPr dirty="0" smtClean="0" sz="1400" spc="0">
                <a:latin typeface="Calibri"/>
                <a:cs typeface="Calibri"/>
              </a:rPr>
              <a:t>6</a:t>
            </a:r>
            <a:r>
              <a:rPr dirty="0" smtClean="0" sz="1400" spc="1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0">
                <a:latin typeface="Calibri"/>
                <a:cs typeface="Calibri"/>
              </a:rPr>
              <a:t>d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26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.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.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5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323465" cy="1344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al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ri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fi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fr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22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 in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6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35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 in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2010.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384425" marR="5742940" indent="83185">
              <a:lnSpc>
                <a:spcPct val="200100"/>
              </a:lnSpc>
            </a:pP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ng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2448" y="1311148"/>
            <a:ext cx="5943599" cy="3925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31798" y="5289193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26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.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.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5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3247" y="1298448"/>
            <a:ext cx="5943599" cy="372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31740" y="52156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2006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7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7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nu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a,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6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506980" cy="1772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5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nnu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x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as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40">
                <a:solidFill>
                  <a:srgbClr val="6B2A7D"/>
                </a:solidFill>
                <a:latin typeface="Calibri"/>
                <a:cs typeface="Calibri"/>
              </a:rPr>
              <a:t>z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fi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b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0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6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0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bu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ose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048" y="1298447"/>
            <a:ext cx="59436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93571" y="6127597"/>
            <a:ext cx="420751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0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</a:t>
            </a:r>
            <a:r>
              <a:rPr dirty="0" smtClean="0" sz="1400" spc="-5">
                <a:latin typeface="Calibri"/>
                <a:cs typeface="Calibri"/>
              </a:rPr>
              <a:t>0</a:t>
            </a:r>
            <a:r>
              <a:rPr dirty="0" smtClean="0" sz="1400" spc="-5">
                <a:latin typeface="Calibri"/>
                <a:cs typeface="Calibri"/>
              </a:rPr>
              <a:t>0</a:t>
            </a:r>
            <a:r>
              <a:rPr dirty="0" smtClean="0" sz="1400" spc="0">
                <a:latin typeface="Calibri"/>
                <a:cs typeface="Calibri"/>
              </a:rPr>
              <a:t>6</a:t>
            </a:r>
            <a:r>
              <a:rPr dirty="0" smtClean="0" sz="1400" spc="1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0">
                <a:latin typeface="Calibri"/>
                <a:cs typeface="Calibri"/>
              </a:rPr>
              <a:t>d </a:t>
            </a:r>
            <a:r>
              <a:rPr dirty="0" smtClean="0" sz="1400" spc="-5">
                <a:latin typeface="Calibri"/>
                <a:cs typeface="Calibri"/>
              </a:rPr>
              <a:t>2</a:t>
            </a:r>
            <a:r>
              <a:rPr dirty="0" smtClean="0" sz="1400" spc="-5">
                <a:latin typeface="Calibri"/>
                <a:cs typeface="Calibri"/>
              </a:rPr>
              <a:t>0</a:t>
            </a:r>
            <a:r>
              <a:rPr dirty="0" smtClean="0" sz="1400" spc="-5">
                <a:latin typeface="Calibri"/>
                <a:cs typeface="Calibri"/>
              </a:rPr>
              <a:t>1</a:t>
            </a:r>
            <a:r>
              <a:rPr dirty="0" smtClean="0" sz="1400" spc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ipl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5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410460" cy="1344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2010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lf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(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51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%)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ri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ion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/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3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(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3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5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%)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ri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4447" y="1527047"/>
            <a:ext cx="4547239" cy="3206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740" y="52156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6049"/>
            <a:ext cx="7668895" cy="8839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,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6771" y="1832571"/>
            <a:ext cx="6369659" cy="3505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31740" y="55966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,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4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Ge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251075" cy="1131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65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li</a:t>
            </a:r>
            <a:r>
              <a:rPr dirty="0" smtClean="0" sz="1400" spc="-55">
                <a:solidFill>
                  <a:srgbClr val="6B2A7D"/>
                </a:solidFill>
                <a:latin typeface="Calibri"/>
                <a:cs typeface="Calibri"/>
              </a:rPr>
              <a:t>k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ly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ort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(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3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4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8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2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248" y="1450847"/>
            <a:ext cx="5364479" cy="408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1740" y="56728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8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w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ipl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,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172335" cy="1967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5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125095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nc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ally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00000"/>
              </a:lnSpc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Al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lf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ll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45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-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64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80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 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ose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65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d 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2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30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1048" y="12222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7940" y="61300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5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8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o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ld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)</a:t>
            </a:r>
            <a:r>
              <a:rPr dirty="0" smtClean="0" sz="2800" spc="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3248" y="1298447"/>
            <a:ext cx="5943599" cy="4754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07940" y="6127058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5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2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55">
                <a:solidFill>
                  <a:srgbClr val="4D7D9B"/>
                </a:solidFill>
                <a:latin typeface="Calibri"/>
                <a:cs typeface="Calibri"/>
              </a:rPr>
              <a:t>v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ild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en</a:t>
            </a:r>
            <a:r>
              <a:rPr dirty="0" smtClean="0" sz="2800" spc="3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7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60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40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4D7D9B"/>
                </a:solidFill>
                <a:latin typeface="Calibri"/>
                <a:cs typeface="Calibri"/>
              </a:rPr>
              <a:t>)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–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5648" y="1374647"/>
            <a:ext cx="594359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31740" y="6206235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26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.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0">
                <a:solidFill>
                  <a:srgbClr val="4D7D9B"/>
                </a:solidFill>
                <a:latin typeface="Calibri"/>
                <a:cs typeface="Calibri"/>
              </a:rPr>
              <a:t>.</a:t>
            </a:r>
            <a:r>
              <a:rPr dirty="0" smtClean="0" sz="2800" spc="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ea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a</a:t>
            </a:r>
            <a:r>
              <a:rPr dirty="0" smtClean="0" sz="2800" spc="-50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4D7D9B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g</a:t>
            </a:r>
            <a:r>
              <a:rPr dirty="0" smtClean="0" sz="2800" spc="5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y</a:t>
            </a:r>
            <a:r>
              <a:rPr dirty="0" smtClean="0" sz="2800" spc="1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u</a:t>
            </a:r>
            <a:r>
              <a:rPr dirty="0" smtClean="0" sz="2800" spc="-30">
                <a:solidFill>
                  <a:srgbClr val="4D7D9B"/>
                </a:solidFill>
                <a:latin typeface="Calibri"/>
                <a:cs typeface="Calibri"/>
              </a:rPr>
              <a:t>m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b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er</a:t>
            </a:r>
            <a:r>
              <a:rPr dirty="0" smtClean="0" sz="2800" spc="3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h</a:t>
            </a:r>
            <a:r>
              <a:rPr dirty="0" smtClean="0" sz="2800" spc="-65">
                <a:solidFill>
                  <a:srgbClr val="4D7D9B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ic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d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n</a:t>
            </a:r>
            <a:r>
              <a:rPr dirty="0" smtClean="0" sz="2800" spc="5">
                <a:solidFill>
                  <a:srgbClr val="4D7D9B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2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r>
              <a:rPr dirty="0" smtClean="0" sz="2800" spc="-20">
                <a:solidFill>
                  <a:srgbClr val="4D7D9B"/>
                </a:solidFill>
                <a:latin typeface="Calibri"/>
                <a:cs typeface="Calibri"/>
              </a:rPr>
              <a:t>1</a:t>
            </a:r>
            <a:r>
              <a:rPr dirty="0" smtClean="0" sz="2800" spc="-15">
                <a:solidFill>
                  <a:srgbClr val="4D7D9B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2365375" cy="3015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30" b="1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hli</a:t>
            </a:r>
            <a:r>
              <a:rPr dirty="0" smtClean="0" sz="1400" spc="-5" b="1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5" b="1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8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6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or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00000"/>
              </a:lnSpc>
            </a:pP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%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2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354965" marR="12700" indent="-342900">
              <a:lnSpc>
                <a:spcPct val="100000"/>
              </a:lnSpc>
              <a:buClr>
                <a:srgbClr val="6B2A7D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id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w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10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,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7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1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¢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v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y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oll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of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al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h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 s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1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-15">
                <a:solidFill>
                  <a:srgbClr val="6B2A7D"/>
                </a:solidFill>
                <a:latin typeface="Calibri"/>
                <a:cs typeface="Calibri"/>
              </a:rPr>
              <a:t>a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ng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p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e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wi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h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mu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le</a:t>
            </a:r>
            <a:r>
              <a:rPr dirty="0" smtClean="0" sz="1400" spc="5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ch</a:t>
            </a:r>
            <a:r>
              <a:rPr dirty="0" smtClean="0" sz="1400" spc="-25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ni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2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nd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6B2A7D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io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6248" y="1890286"/>
            <a:ext cx="6046470" cy="3285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R="5836285" indent="92710">
              <a:lnSpc>
                <a:spcPct val="100000"/>
              </a:lnSpc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6B2A7D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6B2A7D"/>
                </a:solidFill>
                <a:latin typeface="Calibri"/>
                <a:cs typeface="Calibri"/>
              </a:rPr>
              <a:t>ic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/>
          </a:p>
          <a:p>
            <a:pPr marL="92710">
              <a:lnSpc>
                <a:spcPct val="100000"/>
              </a:lnSpc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92710">
              <a:lnSpc>
                <a:spcPct val="100000"/>
              </a:lnSpc>
            </a:pPr>
            <a:r>
              <a:rPr dirty="0" smtClean="0" sz="1400">
                <a:solidFill>
                  <a:srgbClr val="6B2A7D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8648" y="1298447"/>
            <a:ext cx="5943599" cy="387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31811" y="5596849"/>
            <a:ext cx="349250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libri"/>
                <a:cs typeface="Calibri"/>
              </a:rPr>
              <a:t>So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-1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:</a:t>
            </a:r>
            <a:r>
              <a:rPr dirty="0" smtClean="0" sz="1400" spc="-1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20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x</a:t>
            </a:r>
            <a:r>
              <a:rPr dirty="0" smtClean="0" sz="1400" spc="-1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10">
                <a:latin typeface="Calibri"/>
                <a:cs typeface="Calibri"/>
              </a:rPr>
              <a:t>nd</a:t>
            </a:r>
            <a:r>
              <a:rPr dirty="0" smtClean="0" sz="1400" spc="0">
                <a:latin typeface="Calibri"/>
                <a:cs typeface="Calibri"/>
              </a:rPr>
              <a:t>i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-25">
                <a:latin typeface="Calibri"/>
                <a:cs typeface="Calibri"/>
              </a:rPr>
              <a:t>r</a:t>
            </a:r>
            <a:r>
              <a:rPr dirty="0" smtClean="0" sz="1400" spc="0">
                <a:latin typeface="Calibri"/>
                <a:cs typeface="Calibri"/>
              </a:rPr>
              <a:t>e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-30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10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0">
                <a:latin typeface="Calibri"/>
                <a:cs typeface="Calibri"/>
              </a:rPr>
              <a:t>l</a:t>
            </a:r>
            <a:r>
              <a:rPr dirty="0" smtClean="0" sz="1400" spc="25">
                <a:latin typeface="Calibri"/>
                <a:cs typeface="Calibri"/>
              </a:rPr>
              <a:t> </a:t>
            </a:r>
            <a:r>
              <a:rPr dirty="0" smtClean="0" sz="1400" spc="0">
                <a:latin typeface="Calibri"/>
                <a:cs typeface="Calibri"/>
              </a:rPr>
              <a:t>S</a:t>
            </a:r>
            <a:r>
              <a:rPr dirty="0" smtClean="0" sz="1400" spc="-10">
                <a:latin typeface="Calibri"/>
                <a:cs typeface="Calibri"/>
              </a:rPr>
              <a:t>u</a:t>
            </a:r>
            <a:r>
              <a:rPr dirty="0" smtClean="0" sz="1400" spc="10">
                <a:latin typeface="Calibri"/>
                <a:cs typeface="Calibri"/>
              </a:rPr>
              <a:t>r</a:t>
            </a:r>
            <a:r>
              <a:rPr dirty="0" smtClean="0" sz="1400" spc="-15">
                <a:latin typeface="Calibri"/>
                <a:cs typeface="Calibri"/>
              </a:rPr>
              <a:t>v</a:t>
            </a:r>
            <a:r>
              <a:rPr dirty="0" smtClean="0" sz="1400" spc="-15">
                <a:latin typeface="Calibri"/>
                <a:cs typeface="Calibri"/>
              </a:rPr>
              <a:t>e</a:t>
            </a:r>
            <a:r>
              <a:rPr dirty="0" smtClean="0" sz="1400" spc="-100">
                <a:latin typeface="Calibri"/>
                <a:cs typeface="Calibri"/>
              </a:rPr>
              <a:t>y</a:t>
            </a:r>
            <a:r>
              <a:rPr dirty="0" smtClean="0" sz="1400" spc="0">
                <a:latin typeface="Calibri"/>
                <a:cs typeface="Calibri"/>
              </a:rPr>
              <a:t>,</a:t>
            </a:r>
            <a:r>
              <a:rPr dirty="0" smtClean="0" sz="1400" spc="-20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Agency for Healthcare Research and Quality</dc:creator>
  <cp:keywords>2010 medical Expenditure Panel Survey</cp:keywords>
  <dc:subject>PowerPoint Presentation</dc:subject>
  <dc:title>Multiple Chronic Conditions Chartbook: 2010 MEPS Data</dc:title>
  <dcterms:created xsi:type="dcterms:W3CDTF">2014-05-06T14:17:40Z</dcterms:created>
  <dcterms:modified xsi:type="dcterms:W3CDTF">2014-05-06T14:17:40Z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2014-04-23T00:00:00Z</vt:filetime>
  </property>
  <property fmtid="{D5CDD505-2E9C-101B-9397-08002B2CF9AE}" pid="3" name="LastSaved">
    <vt:filetime>2014-05-06T00:00:00Z</vt:filetime>
  </property>
</Properties>
</file>