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9" r:id="rId2"/>
    <p:sldId id="330" r:id="rId3"/>
    <p:sldId id="366" r:id="rId4"/>
    <p:sldId id="384" r:id="rId5"/>
    <p:sldId id="367" r:id="rId6"/>
    <p:sldId id="369" r:id="rId7"/>
    <p:sldId id="371" r:id="rId8"/>
    <p:sldId id="386" r:id="rId9"/>
    <p:sldId id="372" r:id="rId10"/>
    <p:sldId id="387" r:id="rId11"/>
    <p:sldId id="388" r:id="rId12"/>
    <p:sldId id="375" r:id="rId13"/>
    <p:sldId id="385" r:id="rId14"/>
    <p:sldId id="383" r:id="rId15"/>
    <p:sldId id="373" r:id="rId16"/>
    <p:sldId id="376" r:id="rId17"/>
    <p:sldId id="377" r:id="rId18"/>
    <p:sldId id="378" r:id="rId19"/>
    <p:sldId id="389" r:id="rId20"/>
    <p:sldId id="380" r:id="rId21"/>
    <p:sldId id="410" r:id="rId22"/>
    <p:sldId id="392" r:id="rId23"/>
    <p:sldId id="393" r:id="rId24"/>
    <p:sldId id="395" r:id="rId25"/>
    <p:sldId id="381" r:id="rId26"/>
    <p:sldId id="359" r:id="rId27"/>
    <p:sldId id="411" r:id="rId28"/>
    <p:sldId id="409" r:id="rId29"/>
    <p:sldId id="310" r:id="rId30"/>
    <p:sldId id="396" r:id="rId31"/>
  </p:sldIdLst>
  <p:sldSz cx="10058400" cy="7772400"/>
  <p:notesSz cx="7077075" cy="9363075"/>
  <p:custDataLst>
    <p:tags r:id="rId33"/>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4" clrIdx="0"/>
  <p:cmAuthor id="1" name="Melissa A Miller" initials="MAM" lastIdx="5" clrIdx="1"/>
  <p:cmAuthor id="2" name="Kathleen Speck" initials="KS" lastIdx="6" clrIdx="2"/>
  <p:cmAuthor id="3" name="Meghan Walrath" initials="MW" lastIdx="9" clrIdx="3"/>
  <p:cmAuthor id="4" name="Miller, Melissa (AHRQ/CQuIPS)" initials="MM(" lastIdx="44" clrIdx="4"/>
  <p:cmAuthor id="5" name="Morgan Katz" initials="MK" lastIdx="10" clrIdx="5"/>
  <p:cmAuthor id="6" name="Mayo Levering" initials="ML" lastIdx="1" clrIdx="6"/>
  <p:cmAuthor id="7" name="Pranita Tamma" initials="PT" lastIdx="4" clrIdx="7">
    <p:extLst>
      <p:ext uri="{19B8F6BF-5375-455C-9EA6-DF929625EA0E}">
        <p15:presenceInfo xmlns:p15="http://schemas.microsoft.com/office/powerpoint/2012/main" userId="S-1-5-21-1214440339-484763869-725345543-3575701" providerId="AD"/>
      </p:ext>
    </p:extLst>
  </p:cmAuthor>
  <p:cmAuthor id="8" name="Robin Jump" initials="RJ" lastIdx="1" clrIdx="8">
    <p:extLst>
      <p:ext uri="{19B8F6BF-5375-455C-9EA6-DF929625EA0E}">
        <p15:presenceInfo xmlns:p15="http://schemas.microsoft.com/office/powerpoint/2012/main" userId="39a2fc35eb476a70" providerId="Windows Live"/>
      </p:ext>
    </p:extLst>
  </p:cmAuthor>
  <p:cmAuthor id="9" name="morgan" initials="m" lastIdx="4" clrIdx="9">
    <p:extLst>
      <p:ext uri="{19B8F6BF-5375-455C-9EA6-DF929625EA0E}">
        <p15:presenceInfo xmlns:p15="http://schemas.microsoft.com/office/powerpoint/2012/main" userId="morgan" providerId="None"/>
      </p:ext>
    </p:extLst>
  </p:cmAuthor>
  <p:cmAuthor id="10" name="Kathleen" initials="K" lastIdx="46" clrIdx="10">
    <p:extLst>
      <p:ext uri="{19B8F6BF-5375-455C-9EA6-DF929625EA0E}">
        <p15:presenceInfo xmlns:p15="http://schemas.microsoft.com/office/powerpoint/2012/main" userId="Kathleen" providerId="None"/>
      </p:ext>
    </p:extLst>
  </p:cmAuthor>
  <p:cmAuthor id="11" name="Heidenrich, Christine (AHRQ/OC) (CTR)" initials="HC((" lastIdx="16" clrIdx="11">
    <p:extLst>
      <p:ext uri="{19B8F6BF-5375-455C-9EA6-DF929625EA0E}">
        <p15:presenceInfo xmlns:p15="http://schemas.microsoft.com/office/powerpoint/2012/main" userId="S-1-5-21-1747495209-1248221918-2216747781-28054" providerId="AD"/>
      </p:ext>
    </p:extLst>
  </p:cmAuthor>
  <p:cmAuthor id="12" name="Heidenrich, Christine (AHRQ/OC) (CTR)" initials="HC(( [2]" lastIdx="3"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FFFAEB"/>
    <a:srgbClr val="FFFEFB"/>
    <a:srgbClr val="FFF1CE"/>
    <a:srgbClr val="009EC1"/>
    <a:srgbClr val="FFD602"/>
    <a:srgbClr val="55553D"/>
    <a:srgbClr val="9A8772"/>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userId="1c3bee05-3f30-471c-9c5c-6f1d82c4dd7a" providerId="ADAL" clId="{4C4A230F-8725-4794-BBB5-C6EC2C485C5E}"/>
    <pc:docChg chg="modSld">
      <pc:chgData name="Kathleen" userId="1c3bee05-3f30-471c-9c5c-6f1d82c4dd7a" providerId="ADAL" clId="{4C4A230F-8725-4794-BBB5-C6EC2C485C5E}" dt="2020-09-23T18:17:24.102" v="9" actId="20577"/>
      <pc:docMkLst>
        <pc:docMk/>
      </pc:docMkLst>
      <pc:sldChg chg="modSp mod">
        <pc:chgData name="Kathleen" userId="1c3bee05-3f30-471c-9c5c-6f1d82c4dd7a" providerId="ADAL" clId="{4C4A230F-8725-4794-BBB5-C6EC2C485C5E}" dt="2020-09-23T18:17:24.102" v="9" actId="20577"/>
        <pc:sldMkLst>
          <pc:docMk/>
          <pc:sldMk cId="4190574535" sldId="380"/>
        </pc:sldMkLst>
        <pc:spChg chg="mod">
          <ac:chgData name="Kathleen" userId="1c3bee05-3f30-471c-9c5c-6f1d82c4dd7a" providerId="ADAL" clId="{4C4A230F-8725-4794-BBB5-C6EC2C485C5E}" dt="2020-09-23T18:17:24.102" v="9" actId="20577"/>
          <ac:spMkLst>
            <pc:docMk/>
            <pc:sldMk cId="4190574535" sldId="380"/>
            <ac:spMk id="2" creationId="{00000000-0000-0000-0000-000000000000}"/>
          </ac:spMkLst>
        </pc:spChg>
      </pc:sldChg>
    </pc:docChg>
  </pc:docChgLst>
  <pc:docChgLst>
    <pc:chgData name="Kathleen Speck" userId="1c3bee05-3f30-471c-9c5c-6f1d82c4dd7a" providerId="ADAL" clId="{E9BADAFE-7A3B-4B85-BDB5-3E7CE6AFCE46}"/>
    <pc:docChg chg="undo custSel modSld">
      <pc:chgData name="Kathleen Speck" userId="1c3bee05-3f30-471c-9c5c-6f1d82c4dd7a" providerId="ADAL" clId="{E9BADAFE-7A3B-4B85-BDB5-3E7CE6AFCE46}" dt="2021-01-05T20:05:18.011" v="71" actId="1076"/>
      <pc:docMkLst>
        <pc:docMk/>
      </pc:docMkLst>
      <pc:sldChg chg="addSp delSp modSp mod">
        <pc:chgData name="Kathleen Speck" userId="1c3bee05-3f30-471c-9c5c-6f1d82c4dd7a" providerId="ADAL" clId="{E9BADAFE-7A3B-4B85-BDB5-3E7CE6AFCE46}" dt="2021-01-05T20:05:18.011" v="71" actId="1076"/>
        <pc:sldMkLst>
          <pc:docMk/>
          <pc:sldMk cId="3805007223" sldId="385"/>
        </pc:sldMkLst>
        <pc:spChg chg="add del mod">
          <ac:chgData name="Kathleen Speck" userId="1c3bee05-3f30-471c-9c5c-6f1d82c4dd7a" providerId="ADAL" clId="{E9BADAFE-7A3B-4B85-BDB5-3E7CE6AFCE46}" dt="2021-01-04T20:00:40.714" v="2" actId="478"/>
          <ac:spMkLst>
            <pc:docMk/>
            <pc:sldMk cId="3805007223" sldId="385"/>
            <ac:spMk id="4" creationId="{24E8B939-26E7-4079-B57E-B52158A5FDC3}"/>
          </ac:spMkLst>
        </pc:spChg>
        <pc:picChg chg="add mod">
          <ac:chgData name="Kathleen Speck" userId="1c3bee05-3f30-471c-9c5c-6f1d82c4dd7a" providerId="ADAL" clId="{E9BADAFE-7A3B-4B85-BDB5-3E7CE6AFCE46}" dt="2021-01-05T20:05:18.011" v="71" actId="1076"/>
          <ac:picMkLst>
            <pc:docMk/>
            <pc:sldMk cId="3805007223" sldId="385"/>
            <ac:picMk id="4" creationId="{1F3991CB-9515-4C34-B5EC-055767C4855E}"/>
          </ac:picMkLst>
        </pc:picChg>
        <pc:picChg chg="add del mod">
          <ac:chgData name="Kathleen Speck" userId="1c3bee05-3f30-471c-9c5c-6f1d82c4dd7a" providerId="ADAL" clId="{E9BADAFE-7A3B-4B85-BDB5-3E7CE6AFCE46}" dt="2021-01-05T19:53:31.252" v="38" actId="21"/>
          <ac:picMkLst>
            <pc:docMk/>
            <pc:sldMk cId="3805007223" sldId="385"/>
            <ac:picMk id="7" creationId="{2B32F577-FFB4-41CE-A366-B95023648B7C}"/>
          </ac:picMkLst>
        </pc:picChg>
        <pc:picChg chg="add mod">
          <ac:chgData name="Kathleen Speck" userId="1c3bee05-3f30-471c-9c5c-6f1d82c4dd7a" providerId="ADAL" clId="{E9BADAFE-7A3B-4B85-BDB5-3E7CE6AFCE46}" dt="2021-01-05T20:05:12.115" v="69" actId="692"/>
          <ac:picMkLst>
            <pc:docMk/>
            <pc:sldMk cId="3805007223" sldId="385"/>
            <ac:picMk id="8" creationId="{8D2853D8-73F4-431A-89B3-A8D948A5BE08}"/>
          </ac:picMkLst>
        </pc:picChg>
        <pc:picChg chg="add del mod">
          <ac:chgData name="Kathleen Speck" userId="1c3bee05-3f30-471c-9c5c-6f1d82c4dd7a" providerId="ADAL" clId="{E9BADAFE-7A3B-4B85-BDB5-3E7CE6AFCE46}" dt="2021-01-04T20:03:36.526" v="18" actId="21"/>
          <ac:picMkLst>
            <pc:docMk/>
            <pc:sldMk cId="3805007223" sldId="385"/>
            <ac:picMk id="9" creationId="{A89E88C4-2CD3-408E-BAFC-EE7A61B02B7B}"/>
          </ac:picMkLst>
        </pc:picChg>
        <pc:picChg chg="add del mod">
          <ac:chgData name="Kathleen Speck" userId="1c3bee05-3f30-471c-9c5c-6f1d82c4dd7a" providerId="ADAL" clId="{E9BADAFE-7A3B-4B85-BDB5-3E7CE6AFCE46}" dt="2021-01-05T19:53:33.887" v="39" actId="21"/>
          <ac:picMkLst>
            <pc:docMk/>
            <pc:sldMk cId="3805007223" sldId="385"/>
            <ac:picMk id="11" creationId="{E54EFE9E-D664-4088-9565-176AD5EBE83B}"/>
          </ac:picMkLst>
        </pc:picChg>
        <pc:picChg chg="del">
          <ac:chgData name="Kathleen Speck" userId="1c3bee05-3f30-471c-9c5c-6f1d82c4dd7a" providerId="ADAL" clId="{E9BADAFE-7A3B-4B85-BDB5-3E7CE6AFCE46}" dt="2021-01-04T19:59:10.874" v="0" actId="21"/>
          <ac:picMkLst>
            <pc:docMk/>
            <pc:sldMk cId="3805007223" sldId="385"/>
            <ac:picMk id="12" creationId="{00000000-0000-0000-0000-000000000000}"/>
          </ac:picMkLst>
        </pc:picChg>
        <pc:picChg chg="del">
          <ac:chgData name="Kathleen Speck" userId="1c3bee05-3f30-471c-9c5c-6f1d82c4dd7a" providerId="ADAL" clId="{E9BADAFE-7A3B-4B85-BDB5-3E7CE6AFCE46}" dt="2021-01-04T19:59:49.696" v="1" actId="21"/>
          <ac:picMkLst>
            <pc:docMk/>
            <pc:sldMk cId="3805007223" sldId="385"/>
            <ac:picMk id="13" creationId="{00000000-0000-0000-0000-000000000000}"/>
          </ac:picMkLst>
        </pc:picChg>
      </pc:sldChg>
    </pc:docChg>
  </pc:docChgLst>
  <pc:docChgLst>
    <pc:chgData name="Kathleen Speck" userId="S::kspeck2@jh.edu::1c3bee05-3f30-471c-9c5c-6f1d82c4dd7a" providerId="AD" clId="Web-{D0C64FA1-8539-ED1E-95FC-10E4203CD56A}"/>
    <pc:docChg chg="modSld">
      <pc:chgData name="Kathleen Speck" userId="S::kspeck2@jh.edu::1c3bee05-3f30-471c-9c5c-6f1d82c4dd7a" providerId="AD" clId="Web-{D0C64FA1-8539-ED1E-95FC-10E4203CD56A}" dt="2020-04-07T18:38:14.897" v="24" actId="20577"/>
      <pc:docMkLst>
        <pc:docMk/>
      </pc:docMkLst>
      <pc:sldChg chg="modSp">
        <pc:chgData name="Kathleen Speck" userId="S::kspeck2@jh.edu::1c3bee05-3f30-471c-9c5c-6f1d82c4dd7a" providerId="AD" clId="Web-{D0C64FA1-8539-ED1E-95FC-10E4203CD56A}" dt="2020-04-07T18:35:31.912" v="2" actId="20577"/>
        <pc:sldMkLst>
          <pc:docMk/>
          <pc:sldMk cId="4204532101" sldId="366"/>
        </pc:sldMkLst>
        <pc:spChg chg="mod">
          <ac:chgData name="Kathleen Speck" userId="S::kspeck2@jh.edu::1c3bee05-3f30-471c-9c5c-6f1d82c4dd7a" providerId="AD" clId="Web-{D0C64FA1-8539-ED1E-95FC-10E4203CD56A}" dt="2020-04-07T18:35:31.912" v="2" actId="20577"/>
          <ac:spMkLst>
            <pc:docMk/>
            <pc:sldMk cId="4204532101" sldId="366"/>
            <ac:spMk id="2" creationId="{00000000-0000-0000-0000-000000000000}"/>
          </ac:spMkLst>
        </pc:spChg>
      </pc:sldChg>
      <pc:sldChg chg="modSp">
        <pc:chgData name="Kathleen Speck" userId="S::kspeck2@jh.edu::1c3bee05-3f30-471c-9c5c-6f1d82c4dd7a" providerId="AD" clId="Web-{D0C64FA1-8539-ED1E-95FC-10E4203CD56A}" dt="2020-04-07T18:36:51.491" v="17" actId="20577"/>
        <pc:sldMkLst>
          <pc:docMk/>
          <pc:sldMk cId="1320479561" sldId="378"/>
        </pc:sldMkLst>
        <pc:spChg chg="mod">
          <ac:chgData name="Kathleen Speck" userId="S::kspeck2@jh.edu::1c3bee05-3f30-471c-9c5c-6f1d82c4dd7a" providerId="AD" clId="Web-{D0C64FA1-8539-ED1E-95FC-10E4203CD56A}" dt="2020-04-07T18:36:51.491" v="17" actId="20577"/>
          <ac:spMkLst>
            <pc:docMk/>
            <pc:sldMk cId="1320479561" sldId="378"/>
            <ac:spMk id="2" creationId="{00000000-0000-0000-0000-000000000000}"/>
          </ac:spMkLst>
        </pc:spChg>
      </pc:sldChg>
      <pc:sldChg chg="modSp">
        <pc:chgData name="Kathleen Speck" userId="S::kspeck2@jh.edu::1c3bee05-3f30-471c-9c5c-6f1d82c4dd7a" providerId="AD" clId="Web-{D0C64FA1-8539-ED1E-95FC-10E4203CD56A}" dt="2020-04-07T18:34:05.990" v="0" actId="14100"/>
        <pc:sldMkLst>
          <pc:docMk/>
          <pc:sldMk cId="3190952426" sldId="386"/>
        </pc:sldMkLst>
        <pc:spChg chg="mod">
          <ac:chgData name="Kathleen Speck" userId="S::kspeck2@jh.edu::1c3bee05-3f30-471c-9c5c-6f1d82c4dd7a" providerId="AD" clId="Web-{D0C64FA1-8539-ED1E-95FC-10E4203CD56A}" dt="2020-04-07T18:34:05.990" v="0" actId="14100"/>
          <ac:spMkLst>
            <pc:docMk/>
            <pc:sldMk cId="3190952426" sldId="386"/>
            <ac:spMk id="12" creationId="{00000000-0000-0000-0000-000000000000}"/>
          </ac:spMkLst>
        </pc:spChg>
      </pc:sldChg>
      <pc:sldChg chg="modSp">
        <pc:chgData name="Kathleen Speck" userId="S::kspeck2@jh.edu::1c3bee05-3f30-471c-9c5c-6f1d82c4dd7a" providerId="AD" clId="Web-{D0C64FA1-8539-ED1E-95FC-10E4203CD56A}" dt="2020-04-07T18:37:29.444" v="21" actId="20577"/>
        <pc:sldMkLst>
          <pc:docMk/>
          <pc:sldMk cId="955691505" sldId="393"/>
        </pc:sldMkLst>
        <pc:spChg chg="mod">
          <ac:chgData name="Kathleen Speck" userId="S::kspeck2@jh.edu::1c3bee05-3f30-471c-9c5c-6f1d82c4dd7a" providerId="AD" clId="Web-{D0C64FA1-8539-ED1E-95FC-10E4203CD56A}" dt="2020-04-07T18:37:29.444" v="21" actId="20577"/>
          <ac:spMkLst>
            <pc:docMk/>
            <pc:sldMk cId="955691505" sldId="393"/>
            <ac:spMk id="2" creationId="{00000000-0000-0000-0000-000000000000}"/>
          </ac:spMkLst>
        </pc:spChg>
      </pc:sldChg>
      <pc:sldChg chg="modSp">
        <pc:chgData name="Kathleen Speck" userId="S::kspeck2@jh.edu::1c3bee05-3f30-471c-9c5c-6f1d82c4dd7a" providerId="AD" clId="Web-{D0C64FA1-8539-ED1E-95FC-10E4203CD56A}" dt="2020-04-07T18:38:14.897" v="24" actId="20577"/>
        <pc:sldMkLst>
          <pc:docMk/>
          <pc:sldMk cId="3573135243" sldId="396"/>
        </pc:sldMkLst>
        <pc:spChg chg="mod">
          <ac:chgData name="Kathleen Speck" userId="S::kspeck2@jh.edu::1c3bee05-3f30-471c-9c5c-6f1d82c4dd7a" providerId="AD" clId="Web-{D0C64FA1-8539-ED1E-95FC-10E4203CD56A}" dt="2020-04-07T18:38:14.897" v="24" actId="20577"/>
          <ac:spMkLst>
            <pc:docMk/>
            <pc:sldMk cId="3573135243" sldId="396"/>
            <ac:spMk id="3" creationId="{00000000-0000-0000-0000-000000000000}"/>
          </ac:spMkLst>
        </pc:spChg>
      </pc:sldChg>
    </pc:docChg>
  </pc:docChgLst>
  <pc:docChgLst>
    <pc:chgData name="Kathleen" userId="1c3bee05-3f30-471c-9c5c-6f1d82c4dd7a" providerId="ADAL" clId="{23858839-346A-4CF0-B5F7-381DCEDE529D}"/>
    <pc:docChg chg="undo custSel modSld">
      <pc:chgData name="Kathleen" userId="1c3bee05-3f30-471c-9c5c-6f1d82c4dd7a" providerId="ADAL" clId="{23858839-346A-4CF0-B5F7-381DCEDE529D}" dt="2020-09-21T17:57:16.361" v="62"/>
      <pc:docMkLst>
        <pc:docMk/>
      </pc:docMkLst>
      <pc:sldChg chg="addCm modCm">
        <pc:chgData name="Kathleen" userId="1c3bee05-3f30-471c-9c5c-6f1d82c4dd7a" providerId="ADAL" clId="{23858839-346A-4CF0-B5F7-381DCEDE529D}" dt="2020-09-21T17:51:23.359" v="31"/>
        <pc:sldMkLst>
          <pc:docMk/>
          <pc:sldMk cId="3805007223" sldId="385"/>
        </pc:sldMkLst>
      </pc:sldChg>
      <pc:sldChg chg="modSp mod addCm modCm">
        <pc:chgData name="Kathleen" userId="1c3bee05-3f30-471c-9c5c-6f1d82c4dd7a" providerId="ADAL" clId="{23858839-346A-4CF0-B5F7-381DCEDE529D}" dt="2020-09-21T17:57:16.361" v="62"/>
        <pc:sldMkLst>
          <pc:docMk/>
          <pc:sldMk cId="145811385" sldId="409"/>
        </pc:sldMkLst>
        <pc:graphicFrameChg chg="mod modGraphic">
          <ac:chgData name="Kathleen" userId="1c3bee05-3f30-471c-9c5c-6f1d82c4dd7a" providerId="ADAL" clId="{23858839-346A-4CF0-B5F7-381DCEDE529D}" dt="2020-09-21T17:56:19.290" v="57" actId="20577"/>
          <ac:graphicFrameMkLst>
            <pc:docMk/>
            <pc:sldMk cId="145811385" sldId="409"/>
            <ac:graphicFrameMk id="6" creationId="{00000000-0000-0000-0000-000000000000}"/>
          </ac:graphicFrameMkLst>
        </pc:graphicFrameChg>
      </pc:sldChg>
      <pc:sldChg chg="addSp modSp mod addCm modCm">
        <pc:chgData name="Kathleen" userId="1c3bee05-3f30-471c-9c5c-6f1d82c4dd7a" providerId="ADAL" clId="{23858839-346A-4CF0-B5F7-381DCEDE529D}" dt="2020-09-21T17:53:03.388" v="36"/>
        <pc:sldMkLst>
          <pc:docMk/>
          <pc:sldMk cId="4258533243" sldId="411"/>
        </pc:sldMkLst>
        <pc:spChg chg="add mod">
          <ac:chgData name="Kathleen" userId="1c3bee05-3f30-471c-9c5c-6f1d82c4dd7a" providerId="ADAL" clId="{23858839-346A-4CF0-B5F7-381DCEDE529D}" dt="2020-09-21T17:52:15.063" v="34" actId="255"/>
          <ac:spMkLst>
            <pc:docMk/>
            <pc:sldMk cId="4258533243" sldId="411"/>
            <ac:spMk id="2" creationId="{CF9E526C-E406-49D3-AC9C-C3F1B49A9423}"/>
          </ac:spMkLst>
        </pc:spChg>
      </pc:sldChg>
    </pc:docChg>
  </pc:docChgLst>
  <pc:docChgLst>
    <pc:chgData name="Kathleen" userId="1c3bee05-3f30-471c-9c5c-6f1d82c4dd7a" providerId="ADAL" clId="{AB26F571-A63B-45F4-AF6F-FD73B02354EB}"/>
    <pc:docChg chg="custSel modSld">
      <pc:chgData name="Kathleen" userId="1c3bee05-3f30-471c-9c5c-6f1d82c4dd7a" providerId="ADAL" clId="{AB26F571-A63B-45F4-AF6F-FD73B02354EB}" dt="2020-09-28T18:49:31.414" v="18" actId="5900"/>
      <pc:docMkLst>
        <pc:docMk/>
      </pc:docMkLst>
      <pc:sldChg chg="modSp mod addCm delCm modCm">
        <pc:chgData name="Kathleen" userId="1c3bee05-3f30-471c-9c5c-6f1d82c4dd7a" providerId="ADAL" clId="{AB26F571-A63B-45F4-AF6F-FD73B02354EB}" dt="2020-09-28T18:49:31.414" v="18" actId="5900"/>
        <pc:sldMkLst>
          <pc:docMk/>
          <pc:sldMk cId="145811385" sldId="409"/>
        </pc:sldMkLst>
        <pc:graphicFrameChg chg="modGraphic">
          <ac:chgData name="Kathleen" userId="1c3bee05-3f30-471c-9c5c-6f1d82c4dd7a" providerId="ADAL" clId="{AB26F571-A63B-45F4-AF6F-FD73B02354EB}" dt="2020-09-28T18:48:18.815" v="13" actId="20577"/>
          <ac:graphicFrameMkLst>
            <pc:docMk/>
            <pc:sldMk cId="145811385" sldId="409"/>
            <ac:graphicFrameMk id="6" creationId="{00000000-0000-0000-0000-000000000000}"/>
          </ac:graphicFrameMkLst>
        </pc:graphicFrameChg>
      </pc:sldChg>
    </pc:docChg>
  </pc:docChgLst>
  <pc:docChgLst>
    <pc:chgData name="Meghan Walrath" userId="83b17c40-4bc4-4453-86c4-254643040d40" providerId="ADAL" clId="{6C1EAC5B-8FFB-4645-9C7B-6712A7884FE5}"/>
    <pc:docChg chg="modSld">
      <pc:chgData name="Meghan Walrath" userId="83b17c40-4bc4-4453-86c4-254643040d40" providerId="ADAL" clId="{6C1EAC5B-8FFB-4645-9C7B-6712A7884FE5}" dt="2020-12-15T18:07:05.737" v="1" actId="14826"/>
      <pc:docMkLst>
        <pc:docMk/>
      </pc:docMkLst>
      <pc:sldChg chg="modSp">
        <pc:chgData name="Meghan Walrath" userId="83b17c40-4bc4-4453-86c4-254643040d40" providerId="ADAL" clId="{6C1EAC5B-8FFB-4645-9C7B-6712A7884FE5}" dt="2020-12-15T18:07:05.737" v="1" actId="14826"/>
        <pc:sldMkLst>
          <pc:docMk/>
          <pc:sldMk cId="3805007223" sldId="385"/>
        </pc:sldMkLst>
        <pc:picChg chg="mod">
          <ac:chgData name="Meghan Walrath" userId="83b17c40-4bc4-4453-86c4-254643040d40" providerId="ADAL" clId="{6C1EAC5B-8FFB-4645-9C7B-6712A7884FE5}" dt="2020-12-15T18:06:57.886" v="0" actId="14826"/>
          <ac:picMkLst>
            <pc:docMk/>
            <pc:sldMk cId="3805007223" sldId="385"/>
            <ac:picMk id="12" creationId="{00000000-0000-0000-0000-000000000000}"/>
          </ac:picMkLst>
        </pc:picChg>
        <pc:picChg chg="mod">
          <ac:chgData name="Meghan Walrath" userId="83b17c40-4bc4-4453-86c4-254643040d40" providerId="ADAL" clId="{6C1EAC5B-8FFB-4645-9C7B-6712A7884FE5}" dt="2020-12-15T18:07:05.737" v="1" actId="14826"/>
          <ac:picMkLst>
            <pc:docMk/>
            <pc:sldMk cId="3805007223" sldId="385"/>
            <ac:picMk id="13" creationId="{00000000-0000-0000-0000-000000000000}"/>
          </ac:picMkLst>
        </pc:picChg>
      </pc:sldChg>
    </pc:docChg>
  </pc:docChgLst>
  <pc:docChgLst>
    <pc:chgData name="Kathleen" userId="1c3bee05-3f30-471c-9c5c-6f1d82c4dd7a" providerId="ADAL" clId="{5E0E383C-1EB7-48B7-910F-1C155D0AEF24}"/>
    <pc:docChg chg="custSel modSld">
      <pc:chgData name="Kathleen" userId="1c3bee05-3f30-471c-9c5c-6f1d82c4dd7a" providerId="ADAL" clId="{5E0E383C-1EB7-48B7-910F-1C155D0AEF24}" dt="2020-11-13T14:22:23.523" v="18"/>
      <pc:docMkLst>
        <pc:docMk/>
      </pc:docMkLst>
      <pc:sldChg chg="modSp mod addCm modCm">
        <pc:chgData name="Kathleen" userId="1c3bee05-3f30-471c-9c5c-6f1d82c4dd7a" providerId="ADAL" clId="{5E0E383C-1EB7-48B7-910F-1C155D0AEF24}" dt="2020-11-13T14:22:23.523" v="18"/>
        <pc:sldMkLst>
          <pc:docMk/>
          <pc:sldMk cId="1417325056" sldId="383"/>
        </pc:sldMkLst>
        <pc:spChg chg="mod">
          <ac:chgData name="Kathleen" userId="1c3bee05-3f30-471c-9c5c-6f1d82c4dd7a" providerId="ADAL" clId="{5E0E383C-1EB7-48B7-910F-1C155D0AEF24}" dt="2020-11-13T14:21:12.708" v="16" actId="20577"/>
          <ac:spMkLst>
            <pc:docMk/>
            <pc:sldMk cId="1417325056" sldId="383"/>
            <ac:spMk id="3" creationId="{00000000-0000-0000-0000-000000000000}"/>
          </ac:spMkLst>
        </pc:spChg>
      </pc:sldChg>
    </pc:docChg>
  </pc:docChgLst>
  <pc:docChgLst>
    <pc:chgData name="Kathleen Speck" userId="S::kspeck2@jh.edu::1c3bee05-3f30-471c-9c5c-6f1d82c4dd7a" providerId="AD" clId="Web-{1F4B9972-62D6-E8DF-B872-7DF1E84EC009}"/>
    <pc:docChg chg="modSld">
      <pc:chgData name="Kathleen Speck" userId="S::kspeck2@jh.edu::1c3bee05-3f30-471c-9c5c-6f1d82c4dd7a" providerId="AD" clId="Web-{1F4B9972-62D6-E8DF-B872-7DF1E84EC009}" dt="2020-10-01T14:45:35.772" v="4" actId="1076"/>
      <pc:docMkLst>
        <pc:docMk/>
      </pc:docMkLst>
      <pc:sldChg chg="modSp">
        <pc:chgData name="Kathleen Speck" userId="S::kspeck2@jh.edu::1c3bee05-3f30-471c-9c5c-6f1d82c4dd7a" providerId="AD" clId="Web-{1F4B9972-62D6-E8DF-B872-7DF1E84EC009}" dt="2020-10-01T14:45:35.772" v="4" actId="1076"/>
        <pc:sldMkLst>
          <pc:docMk/>
          <pc:sldMk cId="2411478589" sldId="384"/>
        </pc:sldMkLst>
        <pc:spChg chg="mod">
          <ac:chgData name="Kathleen Speck" userId="S::kspeck2@jh.edu::1c3bee05-3f30-471c-9c5c-6f1d82c4dd7a" providerId="AD" clId="Web-{1F4B9972-62D6-E8DF-B872-7DF1E84EC009}" dt="2020-10-01T14:45:35.772" v="4" actId="1076"/>
          <ac:spMkLst>
            <pc:docMk/>
            <pc:sldMk cId="2411478589" sldId="384"/>
            <ac:spMk id="6" creationId="{00000000-0000-0000-0000-000000000000}"/>
          </ac:spMkLst>
        </pc:spChg>
        <pc:spChg chg="mod">
          <ac:chgData name="Kathleen Speck" userId="S::kspeck2@jh.edu::1c3bee05-3f30-471c-9c5c-6f1d82c4dd7a" providerId="AD" clId="Web-{1F4B9972-62D6-E8DF-B872-7DF1E84EC009}" dt="2020-10-01T14:44:53.240" v="0"/>
          <ac:spMkLst>
            <pc:docMk/>
            <pc:sldMk cId="2411478589" sldId="384"/>
            <ac:spMk id="15" creationId="{00000000-0000-0000-0000-000000000000}"/>
          </ac:spMkLst>
        </pc:spChg>
        <pc:spChg chg="mod">
          <ac:chgData name="Kathleen Speck" userId="S::kspeck2@jh.edu::1c3bee05-3f30-471c-9c5c-6f1d82c4dd7a" providerId="AD" clId="Web-{1F4B9972-62D6-E8DF-B872-7DF1E84EC009}" dt="2020-10-01T14:45:28.710" v="3"/>
          <ac:spMkLst>
            <pc:docMk/>
            <pc:sldMk cId="2411478589" sldId="384"/>
            <ac:spMk id="17" creationId="{00000000-0000-0000-0000-000000000000}"/>
          </ac:spMkLst>
        </pc:spChg>
      </pc:sldChg>
    </pc:docChg>
  </pc:docChgLst>
  <pc:docChgLst>
    <pc:chgData name="Kathleen" userId="1c3bee05-3f30-471c-9c5c-6f1d82c4dd7a" providerId="ADAL" clId="{B20633B1-5F83-49B2-9A3A-E44BBA0D6A50}"/>
    <pc:docChg chg="custSel modMainMaster">
      <pc:chgData name="Kathleen" userId="1c3bee05-3f30-471c-9c5c-6f1d82c4dd7a" providerId="ADAL" clId="{B20633B1-5F83-49B2-9A3A-E44BBA0D6A50}" dt="2020-07-01T12:51:48.756" v="6" actId="1592"/>
      <pc:docMkLst>
        <pc:docMk/>
      </pc:docMkLst>
      <pc:sldChg chg="delCm">
        <pc:chgData name="Kathleen" userId="1c3bee05-3f30-471c-9c5c-6f1d82c4dd7a" providerId="ADAL" clId="{B20633B1-5F83-49B2-9A3A-E44BBA0D6A50}" dt="2020-07-01T12:51:48.756" v="6" actId="1592"/>
        <pc:sldMkLst>
          <pc:docMk/>
          <pc:sldMk cId="145811385" sldId="409"/>
        </pc:sldMkLst>
      </pc:sldChg>
      <pc:sldMasterChg chg="modSp mod">
        <pc:chgData name="Kathleen" userId="1c3bee05-3f30-471c-9c5c-6f1d82c4dd7a" providerId="ADAL" clId="{B20633B1-5F83-49B2-9A3A-E44BBA0D6A50}" dt="2020-06-30T19:01:17.223" v="5" actId="20577"/>
        <pc:sldMasterMkLst>
          <pc:docMk/>
          <pc:sldMasterMk cId="4163395254" sldId="2147483648"/>
        </pc:sldMasterMkLst>
        <pc:spChg chg="mod">
          <ac:chgData name="Kathleen" userId="1c3bee05-3f30-471c-9c5c-6f1d82c4dd7a" providerId="ADAL" clId="{B20633B1-5F83-49B2-9A3A-E44BBA0D6A50}" dt="2020-06-30T19:01:17.223" v="5" actId="20577"/>
          <ac:spMkLst>
            <pc:docMk/>
            <pc:sldMasterMk cId="4163395254" sldId="2147483648"/>
            <ac:spMk id="5" creationId="{00000000-0000-0000-0000-000000000000}"/>
          </ac:spMkLst>
        </pc:spChg>
      </pc:sldMasterChg>
    </pc:docChg>
  </pc:docChgLst>
  <pc:docChgLst>
    <pc:chgData name="Meghan Walrath" userId="83b17c40-4bc4-4453-86c4-254643040d40" providerId="ADAL" clId="{C13AFC4C-E657-9B4F-AE27-8638D1545447}"/>
    <pc:docChg chg="custSel modSld">
      <pc:chgData name="Meghan Walrath" userId="83b17c40-4bc4-4453-86c4-254643040d40" providerId="ADAL" clId="{C13AFC4C-E657-9B4F-AE27-8638D1545447}" dt="2020-11-11T20:21:15.114" v="16" actId="1076"/>
      <pc:docMkLst>
        <pc:docMk/>
      </pc:docMkLst>
      <pc:sldChg chg="addSp delSp modSp">
        <pc:chgData name="Meghan Walrath" userId="83b17c40-4bc4-4453-86c4-254643040d40" providerId="ADAL" clId="{C13AFC4C-E657-9B4F-AE27-8638D1545447}" dt="2020-11-11T20:21:15.114" v="16" actId="1076"/>
        <pc:sldMkLst>
          <pc:docMk/>
          <pc:sldMk cId="1417325056" sldId="383"/>
        </pc:sldMkLst>
        <pc:spChg chg="mod">
          <ac:chgData name="Meghan Walrath" userId="83b17c40-4bc4-4453-86c4-254643040d40" providerId="ADAL" clId="{C13AFC4C-E657-9B4F-AE27-8638D1545447}" dt="2020-11-11T20:20:11.872" v="10" actId="20577"/>
          <ac:spMkLst>
            <pc:docMk/>
            <pc:sldMk cId="1417325056" sldId="383"/>
            <ac:spMk id="3" creationId="{00000000-0000-0000-0000-000000000000}"/>
          </ac:spMkLst>
        </pc:spChg>
        <pc:picChg chg="del mod">
          <ac:chgData name="Meghan Walrath" userId="83b17c40-4bc4-4453-86c4-254643040d40" providerId="ADAL" clId="{C13AFC4C-E657-9B4F-AE27-8638D1545447}" dt="2020-11-11T20:21:05.886" v="12" actId="478"/>
          <ac:picMkLst>
            <pc:docMk/>
            <pc:sldMk cId="1417325056" sldId="383"/>
            <ac:picMk id="4" creationId="{9D9FCBDF-5C0C-4C7C-B766-15DC760A5635}"/>
          </ac:picMkLst>
        </pc:picChg>
        <pc:picChg chg="add mod">
          <ac:chgData name="Meghan Walrath" userId="83b17c40-4bc4-4453-86c4-254643040d40" providerId="ADAL" clId="{C13AFC4C-E657-9B4F-AE27-8638D1545447}" dt="2020-11-11T20:21:15.114" v="16" actId="1076"/>
          <ac:picMkLst>
            <pc:docMk/>
            <pc:sldMk cId="1417325056" sldId="383"/>
            <ac:picMk id="7" creationId="{9F47AFC7-5308-E349-A5AF-7CC7F0C9E64D}"/>
          </ac:picMkLst>
        </pc:picChg>
      </pc:sldChg>
    </pc:docChg>
  </pc:docChgLst>
  <pc:docChgLst>
    <pc:chgData name="Kathleen" userId="1c3bee05-3f30-471c-9c5c-6f1d82c4dd7a" providerId="ADAL" clId="{12FE2660-61DA-43DE-8D76-E2C5AE52D0E8}"/>
    <pc:docChg chg="undo redo custSel modSld sldOrd">
      <pc:chgData name="Kathleen" userId="1c3bee05-3f30-471c-9c5c-6f1d82c4dd7a" providerId="ADAL" clId="{12FE2660-61DA-43DE-8D76-E2C5AE52D0E8}" dt="2020-03-27T19:28:42.046" v="77" actId="11"/>
      <pc:docMkLst>
        <pc:docMk/>
      </pc:docMkLst>
      <pc:sldChg chg="addCm modCm">
        <pc:chgData name="Kathleen" userId="1c3bee05-3f30-471c-9c5c-6f1d82c4dd7a" providerId="ADAL" clId="{12FE2660-61DA-43DE-8D76-E2C5AE52D0E8}" dt="2020-03-27T19:22:52.485" v="48"/>
        <pc:sldMkLst>
          <pc:docMk/>
          <pc:sldMk cId="2243306193" sldId="359"/>
        </pc:sldMkLst>
      </pc:sldChg>
      <pc:sldChg chg="addSp delSp modSp addCm modCm">
        <pc:chgData name="Kathleen" userId="1c3bee05-3f30-471c-9c5c-6f1d82c4dd7a" providerId="ADAL" clId="{12FE2660-61DA-43DE-8D76-E2C5AE52D0E8}" dt="2020-03-27T19:24:17.732" v="56" actId="21"/>
        <pc:sldMkLst>
          <pc:docMk/>
          <pc:sldMk cId="4204532101" sldId="366"/>
        </pc:sldMkLst>
        <pc:spChg chg="mod">
          <ac:chgData name="Kathleen" userId="1c3bee05-3f30-471c-9c5c-6f1d82c4dd7a" providerId="ADAL" clId="{12FE2660-61DA-43DE-8D76-E2C5AE52D0E8}" dt="2020-03-27T19:24:02.194" v="54" actId="20577"/>
          <ac:spMkLst>
            <pc:docMk/>
            <pc:sldMk cId="4204532101" sldId="366"/>
            <ac:spMk id="2" creationId="{00000000-0000-0000-0000-000000000000}"/>
          </ac:spMkLst>
        </pc:spChg>
        <pc:spChg chg="add del mod">
          <ac:chgData name="Kathleen" userId="1c3bee05-3f30-471c-9c5c-6f1d82c4dd7a" providerId="ADAL" clId="{12FE2660-61DA-43DE-8D76-E2C5AE52D0E8}" dt="2020-03-27T19:24:17.732" v="56" actId="21"/>
          <ac:spMkLst>
            <pc:docMk/>
            <pc:sldMk cId="4204532101" sldId="366"/>
            <ac:spMk id="6" creationId="{0D0FA91A-51C4-4E6D-A416-1BA5A44E52C6}"/>
          </ac:spMkLst>
        </pc:spChg>
        <pc:spChg chg="del">
          <ac:chgData name="Kathleen" userId="1c3bee05-3f30-471c-9c5c-6f1d82c4dd7a" providerId="ADAL" clId="{12FE2660-61DA-43DE-8D76-E2C5AE52D0E8}" dt="2020-03-27T19:24:11.711" v="55" actId="21"/>
          <ac:spMkLst>
            <pc:docMk/>
            <pc:sldMk cId="4204532101" sldId="366"/>
            <ac:spMk id="11" creationId="{00000000-0000-0000-0000-000000000000}"/>
          </ac:spMkLst>
        </pc:spChg>
      </pc:sldChg>
      <pc:sldChg chg="addCm modCm">
        <pc:chgData name="Kathleen" userId="1c3bee05-3f30-471c-9c5c-6f1d82c4dd7a" providerId="ADAL" clId="{12FE2660-61DA-43DE-8D76-E2C5AE52D0E8}" dt="2020-03-27T19:17:12.597" v="14"/>
        <pc:sldMkLst>
          <pc:docMk/>
          <pc:sldMk cId="1370593846" sldId="367"/>
        </pc:sldMkLst>
      </pc:sldChg>
      <pc:sldChg chg="addCm modCm">
        <pc:chgData name="Kathleen" userId="1c3bee05-3f30-471c-9c5c-6f1d82c4dd7a" providerId="ADAL" clId="{12FE2660-61DA-43DE-8D76-E2C5AE52D0E8}" dt="2020-03-27T19:17:37.718" v="16"/>
        <pc:sldMkLst>
          <pc:docMk/>
          <pc:sldMk cId="4200376722" sldId="371"/>
        </pc:sldMkLst>
      </pc:sldChg>
      <pc:sldChg chg="addCm modCm">
        <pc:chgData name="Kathleen" userId="1c3bee05-3f30-471c-9c5c-6f1d82c4dd7a" providerId="ADAL" clId="{12FE2660-61DA-43DE-8D76-E2C5AE52D0E8}" dt="2020-03-27T19:18:20.450" v="20"/>
        <pc:sldMkLst>
          <pc:docMk/>
          <pc:sldMk cId="2632835304" sldId="372"/>
        </pc:sldMkLst>
      </pc:sldChg>
      <pc:sldChg chg="addSp delSp modSp">
        <pc:chgData name="Kathleen" userId="1c3bee05-3f30-471c-9c5c-6f1d82c4dd7a" providerId="ADAL" clId="{12FE2660-61DA-43DE-8D76-E2C5AE52D0E8}" dt="2020-03-27T19:25:57.949" v="62" actId="21"/>
        <pc:sldMkLst>
          <pc:docMk/>
          <pc:sldMk cId="3050471617" sldId="373"/>
        </pc:sldMkLst>
        <pc:spChg chg="mod">
          <ac:chgData name="Kathleen" userId="1c3bee05-3f30-471c-9c5c-6f1d82c4dd7a" providerId="ADAL" clId="{12FE2660-61DA-43DE-8D76-E2C5AE52D0E8}" dt="2020-03-27T19:25:44.655" v="60" actId="20577"/>
          <ac:spMkLst>
            <pc:docMk/>
            <pc:sldMk cId="3050471617" sldId="373"/>
            <ac:spMk id="2" creationId="{00000000-0000-0000-0000-000000000000}"/>
          </ac:spMkLst>
        </pc:spChg>
        <pc:spChg chg="add del mod">
          <ac:chgData name="Kathleen" userId="1c3bee05-3f30-471c-9c5c-6f1d82c4dd7a" providerId="ADAL" clId="{12FE2660-61DA-43DE-8D76-E2C5AE52D0E8}" dt="2020-03-27T19:25:57.949" v="62" actId="21"/>
          <ac:spMkLst>
            <pc:docMk/>
            <pc:sldMk cId="3050471617" sldId="373"/>
            <ac:spMk id="8" creationId="{0DE7E750-A0FC-44D1-B1FE-C1B164CD4E4F}"/>
          </ac:spMkLst>
        </pc:spChg>
        <pc:spChg chg="del">
          <ac:chgData name="Kathleen" userId="1c3bee05-3f30-471c-9c5c-6f1d82c4dd7a" providerId="ADAL" clId="{12FE2660-61DA-43DE-8D76-E2C5AE52D0E8}" dt="2020-03-27T19:25:52.606" v="61" actId="21"/>
          <ac:spMkLst>
            <pc:docMk/>
            <pc:sldMk cId="3050471617" sldId="373"/>
            <ac:spMk id="11" creationId="{00000000-0000-0000-0000-000000000000}"/>
          </ac:spMkLst>
        </pc:spChg>
      </pc:sldChg>
      <pc:sldChg chg="addCm modCm">
        <pc:chgData name="Kathleen" userId="1c3bee05-3f30-471c-9c5c-6f1d82c4dd7a" providerId="ADAL" clId="{12FE2660-61DA-43DE-8D76-E2C5AE52D0E8}" dt="2020-03-27T19:19:17.338" v="26"/>
        <pc:sldMkLst>
          <pc:docMk/>
          <pc:sldMk cId="3435400900" sldId="375"/>
        </pc:sldMkLst>
      </pc:sldChg>
      <pc:sldChg chg="addSp delSp modSp">
        <pc:chgData name="Kathleen" userId="1c3bee05-3f30-471c-9c5c-6f1d82c4dd7a" providerId="ADAL" clId="{12FE2660-61DA-43DE-8D76-E2C5AE52D0E8}" dt="2020-03-27T19:27:12.991" v="72" actId="21"/>
        <pc:sldMkLst>
          <pc:docMk/>
          <pc:sldMk cId="1058094416" sldId="376"/>
        </pc:sldMkLst>
        <pc:spChg chg="mod">
          <ac:chgData name="Kathleen" userId="1c3bee05-3f30-471c-9c5c-6f1d82c4dd7a" providerId="ADAL" clId="{12FE2660-61DA-43DE-8D76-E2C5AE52D0E8}" dt="2020-03-27T19:26:27.716" v="65" actId="20577"/>
          <ac:spMkLst>
            <pc:docMk/>
            <pc:sldMk cId="1058094416" sldId="376"/>
            <ac:spMk id="2" creationId="{00000000-0000-0000-0000-000000000000}"/>
          </ac:spMkLst>
        </pc:spChg>
        <pc:spChg chg="del">
          <ac:chgData name="Kathleen" userId="1c3bee05-3f30-471c-9c5c-6f1d82c4dd7a" providerId="ADAL" clId="{12FE2660-61DA-43DE-8D76-E2C5AE52D0E8}" dt="2020-03-27T19:26:35.007" v="66" actId="21"/>
          <ac:spMkLst>
            <pc:docMk/>
            <pc:sldMk cId="1058094416" sldId="376"/>
            <ac:spMk id="11" creationId="{00000000-0000-0000-0000-000000000000}"/>
          </ac:spMkLst>
        </pc:spChg>
        <pc:spChg chg="add del mod">
          <ac:chgData name="Kathleen" userId="1c3bee05-3f30-471c-9c5c-6f1d82c4dd7a" providerId="ADAL" clId="{12FE2660-61DA-43DE-8D76-E2C5AE52D0E8}" dt="2020-03-27T19:27:12.991" v="72" actId="21"/>
          <ac:spMkLst>
            <pc:docMk/>
            <pc:sldMk cId="1058094416" sldId="376"/>
            <ac:spMk id="12" creationId="{72F2ED91-DBFD-405B-9542-2BE20E9657E2}"/>
          </ac:spMkLst>
        </pc:spChg>
      </pc:sldChg>
      <pc:sldChg chg="addCm modCm">
        <pc:chgData name="Kathleen" userId="1c3bee05-3f30-471c-9c5c-6f1d82c4dd7a" providerId="ADAL" clId="{12FE2660-61DA-43DE-8D76-E2C5AE52D0E8}" dt="2020-03-27T19:20:10.802" v="32"/>
        <pc:sldMkLst>
          <pc:docMk/>
          <pc:sldMk cId="3502969078" sldId="377"/>
        </pc:sldMkLst>
      </pc:sldChg>
      <pc:sldChg chg="addCm modCm">
        <pc:chgData name="Kathleen" userId="1c3bee05-3f30-471c-9c5c-6f1d82c4dd7a" providerId="ADAL" clId="{12FE2660-61DA-43DE-8D76-E2C5AE52D0E8}" dt="2020-03-27T19:20:31.668" v="34"/>
        <pc:sldMkLst>
          <pc:docMk/>
          <pc:sldMk cId="1320479561" sldId="378"/>
        </pc:sldMkLst>
      </pc:sldChg>
      <pc:sldChg chg="addCm modCm">
        <pc:chgData name="Kathleen" userId="1c3bee05-3f30-471c-9c5c-6f1d82c4dd7a" providerId="ADAL" clId="{12FE2660-61DA-43DE-8D76-E2C5AE52D0E8}" dt="2020-03-27T19:21:07.340" v="38"/>
        <pc:sldMkLst>
          <pc:docMk/>
          <pc:sldMk cId="4190574535" sldId="380"/>
        </pc:sldMkLst>
      </pc:sldChg>
      <pc:sldChg chg="addCm modCm">
        <pc:chgData name="Kathleen" userId="1c3bee05-3f30-471c-9c5c-6f1d82c4dd7a" providerId="ADAL" clId="{12FE2660-61DA-43DE-8D76-E2C5AE52D0E8}" dt="2020-03-27T19:19:53.476" v="30"/>
        <pc:sldMkLst>
          <pc:docMk/>
          <pc:sldMk cId="1417325056" sldId="383"/>
        </pc:sldMkLst>
      </pc:sldChg>
      <pc:sldChg chg="addSp delSp modSp addCm modCm">
        <pc:chgData name="Kathleen" userId="1c3bee05-3f30-471c-9c5c-6f1d82c4dd7a" providerId="ADAL" clId="{12FE2660-61DA-43DE-8D76-E2C5AE52D0E8}" dt="2020-03-27T19:24:47.632" v="59" actId="21"/>
        <pc:sldMkLst>
          <pc:docMk/>
          <pc:sldMk cId="2411478589" sldId="384"/>
        </pc:sldMkLst>
        <pc:spChg chg="mod">
          <ac:chgData name="Kathleen" userId="1c3bee05-3f30-471c-9c5c-6f1d82c4dd7a" providerId="ADAL" clId="{12FE2660-61DA-43DE-8D76-E2C5AE52D0E8}" dt="2020-03-27T19:24:32.359" v="57" actId="20577"/>
          <ac:spMkLst>
            <pc:docMk/>
            <pc:sldMk cId="2411478589" sldId="384"/>
            <ac:spMk id="2" creationId="{00000000-0000-0000-0000-000000000000}"/>
          </ac:spMkLst>
        </pc:spChg>
        <pc:spChg chg="add del mod">
          <ac:chgData name="Kathleen" userId="1c3bee05-3f30-471c-9c5c-6f1d82c4dd7a" providerId="ADAL" clId="{12FE2660-61DA-43DE-8D76-E2C5AE52D0E8}" dt="2020-03-27T19:24:47.632" v="59" actId="21"/>
          <ac:spMkLst>
            <pc:docMk/>
            <pc:sldMk cId="2411478589" sldId="384"/>
            <ac:spMk id="9" creationId="{3CC17C10-444E-4DCC-BF14-840E84DB47F2}"/>
          </ac:spMkLst>
        </pc:spChg>
        <pc:spChg chg="del">
          <ac:chgData name="Kathleen" userId="1c3bee05-3f30-471c-9c5c-6f1d82c4dd7a" providerId="ADAL" clId="{12FE2660-61DA-43DE-8D76-E2C5AE52D0E8}" dt="2020-03-27T19:24:42.527" v="58" actId="21"/>
          <ac:spMkLst>
            <pc:docMk/>
            <pc:sldMk cId="2411478589" sldId="384"/>
            <ac:spMk id="11" creationId="{00000000-0000-0000-0000-000000000000}"/>
          </ac:spMkLst>
        </pc:spChg>
      </pc:sldChg>
      <pc:sldChg chg="addCm modCm">
        <pc:chgData name="Kathleen" userId="1c3bee05-3f30-471c-9c5c-6f1d82c4dd7a" providerId="ADAL" clId="{12FE2660-61DA-43DE-8D76-E2C5AE52D0E8}" dt="2020-03-27T19:19:31.522" v="28"/>
        <pc:sldMkLst>
          <pc:docMk/>
          <pc:sldMk cId="3805007223" sldId="385"/>
        </pc:sldMkLst>
      </pc:sldChg>
      <pc:sldChg chg="addCm modCm">
        <pc:chgData name="Kathleen" userId="1c3bee05-3f30-471c-9c5c-6f1d82c4dd7a" providerId="ADAL" clId="{12FE2660-61DA-43DE-8D76-E2C5AE52D0E8}" dt="2020-03-27T19:17:57.912" v="18"/>
        <pc:sldMkLst>
          <pc:docMk/>
          <pc:sldMk cId="3190952426" sldId="386"/>
        </pc:sldMkLst>
      </pc:sldChg>
      <pc:sldChg chg="addCm modCm">
        <pc:chgData name="Kathleen" userId="1c3bee05-3f30-471c-9c5c-6f1d82c4dd7a" providerId="ADAL" clId="{12FE2660-61DA-43DE-8D76-E2C5AE52D0E8}" dt="2020-03-27T19:18:39.096" v="22"/>
        <pc:sldMkLst>
          <pc:docMk/>
          <pc:sldMk cId="939472752" sldId="387"/>
        </pc:sldMkLst>
      </pc:sldChg>
      <pc:sldChg chg="addCm modCm">
        <pc:chgData name="Kathleen" userId="1c3bee05-3f30-471c-9c5c-6f1d82c4dd7a" providerId="ADAL" clId="{12FE2660-61DA-43DE-8D76-E2C5AE52D0E8}" dt="2020-03-27T19:18:55.684" v="24"/>
        <pc:sldMkLst>
          <pc:docMk/>
          <pc:sldMk cId="3454857333" sldId="388"/>
        </pc:sldMkLst>
      </pc:sldChg>
      <pc:sldChg chg="addCm modCm">
        <pc:chgData name="Kathleen" userId="1c3bee05-3f30-471c-9c5c-6f1d82c4dd7a" providerId="ADAL" clId="{12FE2660-61DA-43DE-8D76-E2C5AE52D0E8}" dt="2020-03-27T19:20:50.164" v="36"/>
        <pc:sldMkLst>
          <pc:docMk/>
          <pc:sldMk cId="423023309" sldId="389"/>
        </pc:sldMkLst>
      </pc:sldChg>
      <pc:sldChg chg="addCm modCm">
        <pc:chgData name="Kathleen" userId="1c3bee05-3f30-471c-9c5c-6f1d82c4dd7a" providerId="ADAL" clId="{12FE2660-61DA-43DE-8D76-E2C5AE52D0E8}" dt="2020-03-27T19:21:54.148" v="42"/>
        <pc:sldMkLst>
          <pc:docMk/>
          <pc:sldMk cId="3186399721" sldId="392"/>
        </pc:sldMkLst>
      </pc:sldChg>
      <pc:sldChg chg="addSp delSp modSp addCm modCm">
        <pc:chgData name="Kathleen" userId="1c3bee05-3f30-471c-9c5c-6f1d82c4dd7a" providerId="ADAL" clId="{12FE2660-61DA-43DE-8D76-E2C5AE52D0E8}" dt="2020-03-27T19:28:02.665" v="75" actId="21"/>
        <pc:sldMkLst>
          <pc:docMk/>
          <pc:sldMk cId="955691505" sldId="393"/>
        </pc:sldMkLst>
        <pc:spChg chg="mod">
          <ac:chgData name="Kathleen" userId="1c3bee05-3f30-471c-9c5c-6f1d82c4dd7a" providerId="ADAL" clId="{12FE2660-61DA-43DE-8D76-E2C5AE52D0E8}" dt="2020-03-27T19:27:49.491" v="73" actId="20577"/>
          <ac:spMkLst>
            <pc:docMk/>
            <pc:sldMk cId="955691505" sldId="393"/>
            <ac:spMk id="2" creationId="{00000000-0000-0000-0000-000000000000}"/>
          </ac:spMkLst>
        </pc:spChg>
        <pc:spChg chg="add del mod">
          <ac:chgData name="Kathleen" userId="1c3bee05-3f30-471c-9c5c-6f1d82c4dd7a" providerId="ADAL" clId="{12FE2660-61DA-43DE-8D76-E2C5AE52D0E8}" dt="2020-03-27T19:28:02.665" v="75" actId="21"/>
          <ac:spMkLst>
            <pc:docMk/>
            <pc:sldMk cId="955691505" sldId="393"/>
            <ac:spMk id="8" creationId="{8D435C19-216A-4611-9480-F243E0786B09}"/>
          </ac:spMkLst>
        </pc:spChg>
        <pc:spChg chg="del">
          <ac:chgData name="Kathleen" userId="1c3bee05-3f30-471c-9c5c-6f1d82c4dd7a" providerId="ADAL" clId="{12FE2660-61DA-43DE-8D76-E2C5AE52D0E8}" dt="2020-03-27T19:27:57.439" v="74" actId="21"/>
          <ac:spMkLst>
            <pc:docMk/>
            <pc:sldMk cId="955691505" sldId="393"/>
            <ac:spMk id="11" creationId="{00000000-0000-0000-0000-000000000000}"/>
          </ac:spMkLst>
        </pc:spChg>
      </pc:sldChg>
      <pc:sldChg chg="ord addCm modCm">
        <pc:chgData name="Kathleen" userId="1c3bee05-3f30-471c-9c5c-6f1d82c4dd7a" providerId="ADAL" clId="{12FE2660-61DA-43DE-8D76-E2C5AE52D0E8}" dt="2020-03-27T19:26:54.204" v="70" actId="20578"/>
        <pc:sldMkLst>
          <pc:docMk/>
          <pc:sldMk cId="2237330695" sldId="395"/>
        </pc:sldMkLst>
      </pc:sldChg>
      <pc:sldChg chg="modSp">
        <pc:chgData name="Kathleen" userId="1c3bee05-3f30-471c-9c5c-6f1d82c4dd7a" providerId="ADAL" clId="{12FE2660-61DA-43DE-8D76-E2C5AE52D0E8}" dt="2020-03-27T19:28:42.046" v="77" actId="11"/>
        <pc:sldMkLst>
          <pc:docMk/>
          <pc:sldMk cId="3573135243" sldId="396"/>
        </pc:sldMkLst>
        <pc:spChg chg="mod">
          <ac:chgData name="Kathleen" userId="1c3bee05-3f30-471c-9c5c-6f1d82c4dd7a" providerId="ADAL" clId="{12FE2660-61DA-43DE-8D76-E2C5AE52D0E8}" dt="2020-03-27T19:28:42.046" v="77" actId="11"/>
          <ac:spMkLst>
            <pc:docMk/>
            <pc:sldMk cId="3573135243" sldId="396"/>
            <ac:spMk id="3" creationId="{00000000-0000-0000-0000-000000000000}"/>
          </ac:spMkLst>
        </pc:spChg>
      </pc:sldChg>
      <pc:sldChg chg="delSp modSp">
        <pc:chgData name="Kathleen" userId="1c3bee05-3f30-471c-9c5c-6f1d82c4dd7a" providerId="ADAL" clId="{12FE2660-61DA-43DE-8D76-E2C5AE52D0E8}" dt="2020-03-27T19:15:04.166" v="7" actId="1076"/>
        <pc:sldMkLst>
          <pc:docMk/>
          <pc:sldMk cId="868161210" sldId="399"/>
        </pc:sldMkLst>
        <pc:spChg chg="mod">
          <ac:chgData name="Kathleen" userId="1c3bee05-3f30-471c-9c5c-6f1d82c4dd7a" providerId="ADAL" clId="{12FE2660-61DA-43DE-8D76-E2C5AE52D0E8}" dt="2020-03-27T19:14:50.477" v="5" actId="1076"/>
          <ac:spMkLst>
            <pc:docMk/>
            <pc:sldMk cId="868161210" sldId="399"/>
            <ac:spMk id="2" creationId="{00000000-0000-0000-0000-000000000000}"/>
          </ac:spMkLst>
        </pc:spChg>
        <pc:spChg chg="mod">
          <ac:chgData name="Kathleen" userId="1c3bee05-3f30-471c-9c5c-6f1d82c4dd7a" providerId="ADAL" clId="{12FE2660-61DA-43DE-8D76-E2C5AE52D0E8}" dt="2020-03-27T19:15:04.166" v="7" actId="1076"/>
          <ac:spMkLst>
            <pc:docMk/>
            <pc:sldMk cId="868161210" sldId="399"/>
            <ac:spMk id="3" creationId="{00000000-0000-0000-0000-000000000000}"/>
          </ac:spMkLst>
        </pc:spChg>
        <pc:picChg chg="del">
          <ac:chgData name="Kathleen" userId="1c3bee05-3f30-471c-9c5c-6f1d82c4dd7a" providerId="ADAL" clId="{12FE2660-61DA-43DE-8D76-E2C5AE52D0E8}" dt="2020-03-27T19:14:23.321" v="0" actId="21"/>
          <ac:picMkLst>
            <pc:docMk/>
            <pc:sldMk cId="868161210" sldId="399"/>
            <ac:picMk id="5" creationId="{00000000-0000-0000-0000-000000000000}"/>
          </ac:picMkLst>
        </pc:picChg>
        <pc:picChg chg="del">
          <ac:chgData name="Kathleen" userId="1c3bee05-3f30-471c-9c5c-6f1d82c4dd7a" providerId="ADAL" clId="{12FE2660-61DA-43DE-8D76-E2C5AE52D0E8}" dt="2020-03-27T19:14:30.889" v="2" actId="21"/>
          <ac:picMkLst>
            <pc:docMk/>
            <pc:sldMk cId="868161210" sldId="399"/>
            <ac:picMk id="6" creationId="{00000000-0000-0000-0000-000000000000}"/>
          </ac:picMkLst>
        </pc:picChg>
        <pc:picChg chg="del">
          <ac:chgData name="Kathleen" userId="1c3bee05-3f30-471c-9c5c-6f1d82c4dd7a" providerId="ADAL" clId="{12FE2660-61DA-43DE-8D76-E2C5AE52D0E8}" dt="2020-03-27T19:14:27.135" v="1" actId="21"/>
          <ac:picMkLst>
            <pc:docMk/>
            <pc:sldMk cId="868161210" sldId="399"/>
            <ac:picMk id="7" creationId="{00000000-0000-0000-0000-000000000000}"/>
          </ac:picMkLst>
        </pc:picChg>
      </pc:sldChg>
      <pc:sldChg chg="addCm modCm">
        <pc:chgData name="Kathleen" userId="1c3bee05-3f30-471c-9c5c-6f1d82c4dd7a" providerId="ADAL" clId="{12FE2660-61DA-43DE-8D76-E2C5AE52D0E8}" dt="2020-03-27T19:21:27.496" v="40"/>
        <pc:sldMkLst>
          <pc:docMk/>
          <pc:sldMk cId="2707451879" sldId="410"/>
        </pc:sldMkLst>
      </pc:sldChg>
    </pc:docChg>
  </pc:docChgLst>
  <pc:docChgLst>
    <pc:chgData name="Kathleen" userId="1c3bee05-3f30-471c-9c5c-6f1d82c4dd7a" providerId="ADAL" clId="{85A9B3FA-59F8-40AF-9800-ADEFAEB866EA}"/>
    <pc:docChg chg="undo custSel mod modSld">
      <pc:chgData name="Kathleen" userId="1c3bee05-3f30-471c-9c5c-6f1d82c4dd7a" providerId="ADAL" clId="{85A9B3FA-59F8-40AF-9800-ADEFAEB866EA}" dt="2020-11-11T18:54:13.580" v="77" actId="20577"/>
      <pc:docMkLst>
        <pc:docMk/>
      </pc:docMkLst>
      <pc:sldChg chg="addCm">
        <pc:chgData name="Kathleen" userId="1c3bee05-3f30-471c-9c5c-6f1d82c4dd7a" providerId="ADAL" clId="{85A9B3FA-59F8-40AF-9800-ADEFAEB866EA}" dt="2020-11-11T18:29:13.551" v="0" actId="1589"/>
        <pc:sldMkLst>
          <pc:docMk/>
          <pc:sldMk cId="1370593846" sldId="367"/>
        </pc:sldMkLst>
      </pc:sldChg>
      <pc:sldChg chg="addCm">
        <pc:chgData name="Kathleen" userId="1c3bee05-3f30-471c-9c5c-6f1d82c4dd7a" providerId="ADAL" clId="{85A9B3FA-59F8-40AF-9800-ADEFAEB866EA}" dt="2020-11-11T18:29:28.077" v="1" actId="1589"/>
        <pc:sldMkLst>
          <pc:docMk/>
          <pc:sldMk cId="2898913511" sldId="369"/>
        </pc:sldMkLst>
      </pc:sldChg>
      <pc:sldChg chg="addCm">
        <pc:chgData name="Kathleen" userId="1c3bee05-3f30-471c-9c5c-6f1d82c4dd7a" providerId="ADAL" clId="{85A9B3FA-59F8-40AF-9800-ADEFAEB866EA}" dt="2020-11-11T18:29:47.370" v="2" actId="1589"/>
        <pc:sldMkLst>
          <pc:docMk/>
          <pc:sldMk cId="4200376722" sldId="371"/>
        </pc:sldMkLst>
      </pc:sldChg>
      <pc:sldChg chg="addCm">
        <pc:chgData name="Kathleen" userId="1c3bee05-3f30-471c-9c5c-6f1d82c4dd7a" providerId="ADAL" clId="{85A9B3FA-59F8-40AF-9800-ADEFAEB866EA}" dt="2020-11-11T18:30:03.640" v="3" actId="1589"/>
        <pc:sldMkLst>
          <pc:docMk/>
          <pc:sldMk cId="2632835304" sldId="372"/>
        </pc:sldMkLst>
      </pc:sldChg>
      <pc:sldChg chg="addCm">
        <pc:chgData name="Kathleen" userId="1c3bee05-3f30-471c-9c5c-6f1d82c4dd7a" providerId="ADAL" clId="{85A9B3FA-59F8-40AF-9800-ADEFAEB866EA}" dt="2020-11-11T18:32:06.617" v="6" actId="1589"/>
        <pc:sldMkLst>
          <pc:docMk/>
          <pc:sldMk cId="1058094416" sldId="376"/>
        </pc:sldMkLst>
      </pc:sldChg>
      <pc:sldChg chg="addCm">
        <pc:chgData name="Kathleen" userId="1c3bee05-3f30-471c-9c5c-6f1d82c4dd7a" providerId="ADAL" clId="{85A9B3FA-59F8-40AF-9800-ADEFAEB866EA}" dt="2020-11-11T18:32:21.269" v="7" actId="1589"/>
        <pc:sldMkLst>
          <pc:docMk/>
          <pc:sldMk cId="3502969078" sldId="377"/>
        </pc:sldMkLst>
      </pc:sldChg>
      <pc:sldChg chg="addCm">
        <pc:chgData name="Kathleen" userId="1c3bee05-3f30-471c-9c5c-6f1d82c4dd7a" providerId="ADAL" clId="{85A9B3FA-59F8-40AF-9800-ADEFAEB866EA}" dt="2020-11-11T18:35:05.600" v="9" actId="1589"/>
        <pc:sldMkLst>
          <pc:docMk/>
          <pc:sldMk cId="4190574535" sldId="380"/>
        </pc:sldMkLst>
      </pc:sldChg>
      <pc:sldChg chg="addCm">
        <pc:chgData name="Kathleen" userId="1c3bee05-3f30-471c-9c5c-6f1d82c4dd7a" providerId="ADAL" clId="{85A9B3FA-59F8-40AF-9800-ADEFAEB866EA}" dt="2020-11-11T18:35:47.471" v="12" actId="1589"/>
        <pc:sldMkLst>
          <pc:docMk/>
          <pc:sldMk cId="3091042179" sldId="381"/>
        </pc:sldMkLst>
      </pc:sldChg>
      <pc:sldChg chg="addSp delSp modSp mod modClrScheme chgLayout">
        <pc:chgData name="Kathleen" userId="1c3bee05-3f30-471c-9c5c-6f1d82c4dd7a" providerId="ADAL" clId="{85A9B3FA-59F8-40AF-9800-ADEFAEB866EA}" dt="2020-11-11T18:54:13.580" v="77" actId="20577"/>
        <pc:sldMkLst>
          <pc:docMk/>
          <pc:sldMk cId="1417325056" sldId="383"/>
        </pc:sldMkLst>
        <pc:spChg chg="mod ord">
          <ac:chgData name="Kathleen" userId="1c3bee05-3f30-471c-9c5c-6f1d82c4dd7a" providerId="ADAL" clId="{85A9B3FA-59F8-40AF-9800-ADEFAEB866EA}" dt="2020-11-11T18:51:08.490" v="43" actId="26606"/>
          <ac:spMkLst>
            <pc:docMk/>
            <pc:sldMk cId="1417325056" sldId="383"/>
            <ac:spMk id="2" creationId="{00000000-0000-0000-0000-000000000000}"/>
          </ac:spMkLst>
        </pc:spChg>
        <pc:spChg chg="mod">
          <ac:chgData name="Kathleen" userId="1c3bee05-3f30-471c-9c5c-6f1d82c4dd7a" providerId="ADAL" clId="{85A9B3FA-59F8-40AF-9800-ADEFAEB866EA}" dt="2020-11-11T18:54:13.580" v="77" actId="20577"/>
          <ac:spMkLst>
            <pc:docMk/>
            <pc:sldMk cId="1417325056" sldId="383"/>
            <ac:spMk id="3" creationId="{00000000-0000-0000-0000-000000000000}"/>
          </ac:spMkLst>
        </pc:spChg>
        <pc:spChg chg="mod">
          <ac:chgData name="Kathleen" userId="1c3bee05-3f30-471c-9c5c-6f1d82c4dd7a" providerId="ADAL" clId="{85A9B3FA-59F8-40AF-9800-ADEFAEB866EA}" dt="2020-11-11T18:51:08.490" v="43" actId="26606"/>
          <ac:spMkLst>
            <pc:docMk/>
            <pc:sldMk cId="1417325056" sldId="383"/>
            <ac:spMk id="6" creationId="{00000000-0000-0000-0000-000000000000}"/>
          </ac:spMkLst>
        </pc:spChg>
        <pc:picChg chg="add mod">
          <ac:chgData name="Kathleen" userId="1c3bee05-3f30-471c-9c5c-6f1d82c4dd7a" providerId="ADAL" clId="{85A9B3FA-59F8-40AF-9800-ADEFAEB866EA}" dt="2020-11-11T18:53:11.524" v="66" actId="1076"/>
          <ac:picMkLst>
            <pc:docMk/>
            <pc:sldMk cId="1417325056" sldId="383"/>
            <ac:picMk id="4" creationId="{9D9FCBDF-5C0C-4C7C-B766-15DC760A5635}"/>
          </ac:picMkLst>
        </pc:picChg>
        <pc:picChg chg="del mod">
          <ac:chgData name="Kathleen" userId="1c3bee05-3f30-471c-9c5c-6f1d82c4dd7a" providerId="ADAL" clId="{85A9B3FA-59F8-40AF-9800-ADEFAEB866EA}" dt="2020-11-11T18:50:50.218" v="40" actId="478"/>
          <ac:picMkLst>
            <pc:docMk/>
            <pc:sldMk cId="1417325056" sldId="383"/>
            <ac:picMk id="12" creationId="{00000000-0000-0000-0000-000000000000}"/>
          </ac:picMkLst>
        </pc:picChg>
      </pc:sldChg>
      <pc:sldChg chg="addCm">
        <pc:chgData name="Kathleen" userId="1c3bee05-3f30-471c-9c5c-6f1d82c4dd7a" providerId="ADAL" clId="{85A9B3FA-59F8-40AF-9800-ADEFAEB866EA}" dt="2020-11-11T18:30:27.607" v="5" actId="1589"/>
        <pc:sldMkLst>
          <pc:docMk/>
          <pc:sldMk cId="939472752" sldId="387"/>
        </pc:sldMkLst>
      </pc:sldChg>
      <pc:sldChg chg="addCm">
        <pc:chgData name="Kathleen" userId="1c3bee05-3f30-471c-9c5c-6f1d82c4dd7a" providerId="ADAL" clId="{85A9B3FA-59F8-40AF-9800-ADEFAEB866EA}" dt="2020-11-11T18:32:37.377" v="8" actId="1589"/>
        <pc:sldMkLst>
          <pc:docMk/>
          <pc:sldMk cId="423023309" sldId="389"/>
        </pc:sldMkLst>
      </pc:sldChg>
      <pc:sldChg chg="addCm">
        <pc:chgData name="Kathleen" userId="1c3bee05-3f30-471c-9c5c-6f1d82c4dd7a" providerId="ADAL" clId="{85A9B3FA-59F8-40AF-9800-ADEFAEB866EA}" dt="2020-11-11T18:35:34.991" v="11" actId="1589"/>
        <pc:sldMkLst>
          <pc:docMk/>
          <pc:sldMk cId="2237330695" sldId="395"/>
        </pc:sldMkLst>
      </pc:sldChg>
      <pc:sldChg chg="modSp mod addCm">
        <pc:chgData name="Kathleen" userId="1c3bee05-3f30-471c-9c5c-6f1d82c4dd7a" providerId="ADAL" clId="{85A9B3FA-59F8-40AF-9800-ADEFAEB866EA}" dt="2020-11-11T18:42:01.927" v="21" actId="1076"/>
        <pc:sldMkLst>
          <pc:docMk/>
          <pc:sldMk cId="145811385" sldId="409"/>
        </pc:sldMkLst>
        <pc:graphicFrameChg chg="mod modGraphic">
          <ac:chgData name="Kathleen" userId="1c3bee05-3f30-471c-9c5c-6f1d82c4dd7a" providerId="ADAL" clId="{85A9B3FA-59F8-40AF-9800-ADEFAEB866EA}" dt="2020-11-11T18:42:01.927" v="21" actId="1076"/>
          <ac:graphicFrameMkLst>
            <pc:docMk/>
            <pc:sldMk cId="145811385" sldId="409"/>
            <ac:graphicFrameMk id="6" creationId="{00000000-0000-0000-0000-000000000000}"/>
          </ac:graphicFrameMkLst>
        </pc:graphicFrameChg>
      </pc:sldChg>
      <pc:sldChg chg="addCm">
        <pc:chgData name="Kathleen" userId="1c3bee05-3f30-471c-9c5c-6f1d82c4dd7a" providerId="ADAL" clId="{85A9B3FA-59F8-40AF-9800-ADEFAEB866EA}" dt="2020-11-11T18:35:20.933" v="10" actId="1589"/>
        <pc:sldMkLst>
          <pc:docMk/>
          <pc:sldMk cId="2707451879" sldId="4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66825" y="701675"/>
            <a:ext cx="45434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365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55060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157018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143620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107076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1116897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61753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134667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391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231387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19</a:t>
            </a:fld>
            <a:endParaRPr lang="en-US"/>
          </a:p>
        </p:txBody>
      </p:sp>
    </p:spTree>
    <p:extLst>
      <p:ext uri="{BB962C8B-B14F-4D97-AF65-F5344CB8AC3E}">
        <p14:creationId xmlns:p14="http://schemas.microsoft.com/office/powerpoint/2010/main" val="248903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7AA7BD52-2C09-4B2E-B6DB-0CDDE57D82CD}" type="slidenum">
              <a:rPr lang="en-US" smtClean="0"/>
              <a:t>2</a:t>
            </a:fld>
            <a:endParaRPr lang="en-US"/>
          </a:p>
        </p:txBody>
      </p:sp>
    </p:spTree>
    <p:extLst>
      <p:ext uri="{BB962C8B-B14F-4D97-AF65-F5344CB8AC3E}">
        <p14:creationId xmlns:p14="http://schemas.microsoft.com/office/powerpoint/2010/main" val="410484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102038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21</a:t>
            </a:fld>
            <a:endParaRPr lang="en-US"/>
          </a:p>
        </p:txBody>
      </p:sp>
    </p:spTree>
    <p:extLst>
      <p:ext uri="{BB962C8B-B14F-4D97-AF65-F5344CB8AC3E}">
        <p14:creationId xmlns:p14="http://schemas.microsoft.com/office/powerpoint/2010/main" val="166482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22</a:t>
            </a:fld>
            <a:endParaRPr lang="en-US"/>
          </a:p>
        </p:txBody>
      </p:sp>
    </p:spTree>
    <p:extLst>
      <p:ext uri="{BB962C8B-B14F-4D97-AF65-F5344CB8AC3E}">
        <p14:creationId xmlns:p14="http://schemas.microsoft.com/office/powerpoint/2010/main" val="888399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23</a:t>
            </a:fld>
            <a:endParaRPr lang="en-US"/>
          </a:p>
        </p:txBody>
      </p:sp>
    </p:spTree>
    <p:extLst>
      <p:ext uri="{BB962C8B-B14F-4D97-AF65-F5344CB8AC3E}">
        <p14:creationId xmlns:p14="http://schemas.microsoft.com/office/powerpoint/2010/main" val="888399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24</a:t>
            </a:fld>
            <a:endParaRPr lang="en-US"/>
          </a:p>
        </p:txBody>
      </p:sp>
    </p:spTree>
    <p:extLst>
      <p:ext uri="{BB962C8B-B14F-4D97-AF65-F5344CB8AC3E}">
        <p14:creationId xmlns:p14="http://schemas.microsoft.com/office/powerpoint/2010/main" val="1152220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25</a:t>
            </a:fld>
            <a:endParaRPr lang="en-US"/>
          </a:p>
        </p:txBody>
      </p:sp>
    </p:spTree>
    <p:extLst>
      <p:ext uri="{BB962C8B-B14F-4D97-AF65-F5344CB8AC3E}">
        <p14:creationId xmlns:p14="http://schemas.microsoft.com/office/powerpoint/2010/main" val="1152220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26</a:t>
            </a:fld>
            <a:endParaRPr lang="en-US"/>
          </a:p>
        </p:txBody>
      </p:sp>
    </p:spTree>
    <p:extLst>
      <p:ext uri="{BB962C8B-B14F-4D97-AF65-F5344CB8AC3E}">
        <p14:creationId xmlns:p14="http://schemas.microsoft.com/office/powerpoint/2010/main" val="3723236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741636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24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30</a:t>
            </a:fld>
            <a:endParaRPr lang="en-US"/>
          </a:p>
        </p:txBody>
      </p:sp>
    </p:spTree>
    <p:extLst>
      <p:ext uri="{BB962C8B-B14F-4D97-AF65-F5344CB8AC3E}">
        <p14:creationId xmlns:p14="http://schemas.microsoft.com/office/powerpoint/2010/main" val="90997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11048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381147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46686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11616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88839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351908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1448846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HAI's button, AHRQ logo, CUSP logo" title="Background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1422400" y="314325"/>
            <a:ext cx="7508875" cy="1392238"/>
          </a:xfrm>
        </p:spPr>
        <p:txBody>
          <a:bodyPr anchor="ctr">
            <a:normAutofit/>
          </a:bodyPr>
          <a:lstStyle>
            <a:lvl1pPr marL="0" indent="0" algn="ctr">
              <a:buNone/>
              <a:defRPr sz="4800">
                <a:solidFill>
                  <a:schemeClr val="bg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6/16/2021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510B9-21A5-441C-BCE3-E356E09939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6/16/2021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91515" y="133523"/>
            <a:ext cx="8675370" cy="781523"/>
          </a:xfrm>
        </p:spPr>
        <p:txBody>
          <a:bodyPr/>
          <a:lstStyle/>
          <a:p>
            <a:r>
              <a:rPr lang="en-US"/>
              <a:t>Click to edit Master title style</a:t>
            </a:r>
          </a:p>
        </p:txBody>
      </p:sp>
      <p:sp>
        <p:nvSpPr>
          <p:cNvPr id="6" name="Content Placeholder 2"/>
          <p:cNvSpPr>
            <a:spLocks noGrp="1"/>
          </p:cNvSpPr>
          <p:nvPr>
            <p:ph idx="1"/>
          </p:nvPr>
        </p:nvSpPr>
        <p:spPr>
          <a:xfrm>
            <a:off x="691515" y="1097195"/>
            <a:ext cx="8675370" cy="5313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19525" y="7028618"/>
            <a:ext cx="1396631" cy="938719"/>
          </a:xfrm>
          <a:prstGeom prst="rect">
            <a:avLst/>
          </a:prstGeom>
        </p:spPr>
        <p:txBody>
          <a:bodyPr wrap="square">
            <a:spAutoFit/>
          </a:bodyPr>
          <a:lstStyle/>
          <a:p>
            <a:r>
              <a:rPr lang="en-US" sz="1100">
                <a:cs typeface="Arial" panose="020B0604020202020204" pitchFamily="34" charset="0"/>
              </a:rPr>
              <a:t>AHRQ Safety Program for Improving Antibiotic Use – Long-Term Care</a:t>
            </a:r>
            <a:endParaRPr lang="en-US" sz="1100"/>
          </a:p>
        </p:txBody>
      </p:sp>
      <p:cxnSp>
        <p:nvCxnSpPr>
          <p:cNvPr id="8" name="Straight Connector 7"/>
          <p:cNvCxnSpPr/>
          <p:nvPr userDrawn="1"/>
        </p:nvCxnSpPr>
        <p:spPr>
          <a:xfrm>
            <a:off x="119525" y="7070577"/>
            <a:ext cx="7872" cy="655668"/>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0267" y="7250904"/>
            <a:ext cx="1215290" cy="397032"/>
          </a:xfrm>
          <a:prstGeom prst="rect">
            <a:avLst/>
          </a:prstGeom>
        </p:spPr>
        <p:txBody>
          <a:bodyPr wrap="square">
            <a:spAutoFit/>
          </a:bodyPr>
          <a:lstStyle/>
          <a:p>
            <a:r>
              <a:rPr lang="en-US" sz="990" kern="1200">
                <a:solidFill>
                  <a:schemeClr val="tx1"/>
                </a:solidFill>
                <a:latin typeface="+mn-lt"/>
                <a:ea typeface="+mn-ea"/>
                <a:cs typeface="Arial" panose="020B0604020202020204" pitchFamily="34" charset="0"/>
              </a:rPr>
              <a:t>Assessment Suspected UTI</a:t>
            </a:r>
          </a:p>
        </p:txBody>
      </p:sp>
      <p:sp>
        <p:nvSpPr>
          <p:cNvPr id="10" name="Slide Number Placeholder 3"/>
          <p:cNvSpPr>
            <a:spLocks noGrp="1"/>
          </p:cNvSpPr>
          <p:nvPr>
            <p:ph type="sldNum" sz="quarter" idx="4"/>
          </p:nvPr>
        </p:nvSpPr>
        <p:spPr>
          <a:xfrm>
            <a:off x="9496313" y="7377431"/>
            <a:ext cx="468603" cy="413809"/>
          </a:xfrm>
          <a:prstGeom prst="rect">
            <a:avLst/>
          </a:prstGeom>
        </p:spPr>
        <p:txBody>
          <a:bodyPr vert="horz" lIns="91440" tIns="45720" rIns="91440" bIns="45720" rtlCol="0" anchor="ctr"/>
          <a:lstStyle>
            <a:lvl1pPr algn="r">
              <a:defRPr lang="en-US" sz="990" kern="1200" smtClean="0">
                <a:solidFill>
                  <a:schemeClr val="tx1"/>
                </a:solidFill>
                <a:latin typeface="Calibri" panose="020F0502020204030204" pitchFamily="34" charset="0"/>
                <a:ea typeface="+mn-ea"/>
                <a:cs typeface="+mn-cs"/>
              </a:defRPr>
            </a:lvl1pPr>
          </a:lstStyle>
          <a:p>
            <a:fld id="{390C5B08-BD67-40B7-9FCB-303274082AFB}" type="slidenum">
              <a:rPr lang="en-US" smtClean="0"/>
              <a:pPr/>
              <a:t>‹#›</a:t>
            </a:fld>
            <a:endParaRPr lang="en-US"/>
          </a:p>
        </p:txBody>
      </p:sp>
    </p:spTree>
    <p:custDataLst>
      <p:tags r:id="rId1"/>
    </p:custDataLst>
    <p:extLst>
      <p:ext uri="{BB962C8B-B14F-4D97-AF65-F5344CB8AC3E}">
        <p14:creationId xmlns:p14="http://schemas.microsoft.com/office/powerpoint/2010/main" val="25402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12779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3"/>
          <a:stretch>
            <a:fillRect/>
          </a:stretch>
        </p:blipFill>
        <p:spPr>
          <a:xfrm>
            <a:off x="502920" y="7068078"/>
            <a:ext cx="1828800" cy="581025"/>
          </a:xfrm>
          <a:prstGeom prst="rect">
            <a:avLst/>
          </a:prstGeom>
        </p:spPr>
      </p:pic>
      <p:sp>
        <p:nvSpPr>
          <p:cNvPr id="5" name="TextBox 4"/>
          <p:cNvSpPr txBox="1"/>
          <p:nvPr userDrawn="1"/>
        </p:nvSpPr>
        <p:spPr>
          <a:xfrm>
            <a:off x="7924800" y="7334662"/>
            <a:ext cx="1524000" cy="461665"/>
          </a:xfrm>
          <a:prstGeom prst="rect">
            <a:avLst/>
          </a:prstGeom>
          <a:noFill/>
        </p:spPr>
        <p:txBody>
          <a:bodyPr wrap="square" rtlCol="0">
            <a:spAutoFit/>
          </a:bodyPr>
          <a:lstStyle/>
          <a:p>
            <a:pPr algn="ctr"/>
            <a:r>
              <a:rPr lang="en-US" sz="1150">
                <a:solidFill>
                  <a:schemeClr val="bg1"/>
                </a:solidFill>
              </a:rPr>
              <a:t>Discussing</a:t>
            </a:r>
            <a:r>
              <a:rPr lang="en-US" sz="1150" baseline="0">
                <a:solidFill>
                  <a:schemeClr val="bg1"/>
                </a:solidFill>
              </a:rPr>
              <a:t> Concerns With Family</a:t>
            </a:r>
            <a:endParaRPr lang="en-US" sz="1150">
              <a:solidFill>
                <a:schemeClr val="bg1"/>
              </a:solidFill>
            </a:endParaRPr>
          </a:p>
        </p:txBody>
      </p:sp>
    </p:spTree>
    <p:custDataLst>
      <p:tags r:id="rId11"/>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8.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hyperlink" Target="https://youtu.be/lBcJY-ep5qY"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identifying-delirium.pdf" TargetMode="External"/><Relationship Id="rId3" Type="http://schemas.openxmlformats.org/officeDocument/2006/relationships/notesSlide" Target="../notesSlides/notesSlide28.xml"/><Relationship Id="rId7" Type="http://schemas.openxmlformats.org/officeDocument/2006/relationships/hyperlink" Target="https://www.ahrq.gov/sites/default/files/wysiwyg/antibiotic-use/long-term-care/poster-4x6-delirium.pdf" TargetMode="External"/><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hyperlink" Target="https://www.ahrq.gov/sites/default/files/wysiwyg/antibiotic-use/long-term-care/four-moments-form.pdf" TargetMode="External"/><Relationship Id="rId5" Type="http://schemas.openxmlformats.org/officeDocument/2006/relationships/hyperlink" Target="https://www.ahrq.gov/sites/default/files/wysiwyg/antibiotic-use/long-term-care/family-antibiotics.pdf" TargetMode="External"/><Relationship Id="rId4" Type="http://schemas.openxmlformats.org/officeDocument/2006/relationships/hyperlink" Target="https://www.ahrq.gov/sites/default/files/wysiwyg/antibiotic-use/long-term-care/monthly-data-form.xlsx"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266" y="2754085"/>
            <a:ext cx="8549640" cy="2275115"/>
          </a:xfrm>
        </p:spPr>
        <p:txBody>
          <a:bodyPr>
            <a:normAutofit fontScale="90000"/>
          </a:bodyPr>
          <a:lstStyle/>
          <a:p>
            <a:pPr lvl="0"/>
            <a:r>
              <a:rPr lang="en-US"/>
              <a:t>Discussing Infectious Concerns About Residents With Family Members and Caregivers</a:t>
            </a:r>
          </a:p>
        </p:txBody>
      </p:sp>
      <p:sp>
        <p:nvSpPr>
          <p:cNvPr id="3" name="Subtitle 2"/>
          <p:cNvSpPr>
            <a:spLocks noGrp="1"/>
          </p:cNvSpPr>
          <p:nvPr>
            <p:ph type="subTitle" idx="1"/>
          </p:nvPr>
        </p:nvSpPr>
        <p:spPr>
          <a:xfrm>
            <a:off x="1519646" y="5203371"/>
            <a:ext cx="7040880" cy="914400"/>
          </a:xfrm>
        </p:spPr>
        <p:txBody>
          <a:bodyPr/>
          <a:lstStyle/>
          <a:p>
            <a:pPr lvl="0"/>
            <a:r>
              <a:rPr lang="en-US"/>
              <a:t>Long-Term Care</a:t>
            </a:r>
          </a:p>
        </p:txBody>
      </p:sp>
      <p:sp>
        <p:nvSpPr>
          <p:cNvPr id="7" name="Text Placeholder 6"/>
          <p:cNvSpPr>
            <a:spLocks noGrp="1"/>
          </p:cNvSpPr>
          <p:nvPr>
            <p:ph type="body" sz="quarter" idx="10"/>
          </p:nvPr>
        </p:nvSpPr>
        <p:spPr>
          <a:xfrm>
            <a:off x="1285649" y="434068"/>
            <a:ext cx="7508875" cy="1392238"/>
          </a:xfrm>
        </p:spPr>
        <p:txBody>
          <a:bodyPr>
            <a:normAutofit fontScale="92500" lnSpcReduction="10000"/>
          </a:bodyPr>
          <a:lstStyle/>
          <a:p>
            <a:r>
              <a:rPr lang="en-US">
                <a:solidFill>
                  <a:prstClr val="white"/>
                </a:solidFill>
                <a:cs typeface="Arial" panose="020B0604020202020204" pitchFamily="34" charset="0"/>
              </a:rPr>
              <a:t>AHRQ Safety Program for Improving Antibiotic Use</a:t>
            </a:r>
            <a:endParaRPr lang="en-US" sz="4400">
              <a:solidFill>
                <a:prstClr val="white"/>
              </a:solidFill>
            </a:endParaRPr>
          </a:p>
        </p:txBody>
      </p:sp>
      <p:sp>
        <p:nvSpPr>
          <p:cNvPr id="4" name="TextBox 3">
            <a:extLst>
              <a:ext uri="{FF2B5EF4-FFF2-40B4-BE49-F238E27FC236}">
                <a16:creationId xmlns:a16="http://schemas.microsoft.com/office/drawing/2014/main" id="{1F7B6D70-2DC6-4EE7-ABDA-213E03946FB1}"/>
              </a:ext>
            </a:extLst>
          </p:cNvPr>
          <p:cNvSpPr txBox="1"/>
          <p:nvPr/>
        </p:nvSpPr>
        <p:spPr>
          <a:xfrm>
            <a:off x="7995617" y="7234177"/>
            <a:ext cx="1784527" cy="430887"/>
          </a:xfrm>
          <a:prstGeom prst="rect">
            <a:avLst/>
          </a:prstGeom>
          <a:noFill/>
        </p:spPr>
        <p:txBody>
          <a:bodyPr wrap="none" rtlCol="0">
            <a:spAutoFit/>
          </a:bodyPr>
          <a:lstStyle/>
          <a:p>
            <a:pPr algn="r"/>
            <a:r>
              <a:rPr lang="en-US" sz="1100" dirty="0">
                <a:solidFill>
                  <a:schemeClr val="bg1"/>
                </a:solidFill>
              </a:rPr>
              <a:t>AHRQ Pub. No. 17(21)-0029</a:t>
            </a:r>
          </a:p>
          <a:p>
            <a:pPr algn="r"/>
            <a:r>
              <a:rPr lang="en-US" sz="1100" dirty="0">
                <a:solidFill>
                  <a:schemeClr val="bg1"/>
                </a:solidFill>
              </a:rPr>
              <a:t>June 2021</a:t>
            </a:r>
          </a:p>
        </p:txBody>
      </p:sp>
    </p:spTree>
    <p:custDataLst>
      <p:tags r:id="rId1"/>
    </p:custDataLst>
    <p:extLst>
      <p:ext uri="{BB962C8B-B14F-4D97-AF65-F5344CB8AC3E}">
        <p14:creationId xmlns:p14="http://schemas.microsoft.com/office/powerpoint/2010/main" val="8681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Provider and patient/family holding hands" title="Photograph showing empathy"/>
          <p:cNvSpPr/>
          <p:nvPr/>
        </p:nvSpPr>
        <p:spPr>
          <a:xfrm>
            <a:off x="0" y="990599"/>
            <a:ext cx="10058400" cy="6096453"/>
          </a:xfrm>
          <a:prstGeom prst="rect">
            <a:avLst/>
          </a:prstGeom>
          <a:blipFill dpi="0" rotWithShape="1">
            <a:blip r:embed="rId4" cstate="print">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a:t>Explain Your Reasoning</a:t>
            </a:r>
            <a:r>
              <a:rPr lang="en-US" sz="3600" dirty="0"/>
              <a:t>, Continued</a:t>
            </a:r>
            <a:endParaRPr lang="en-US" sz="3600"/>
          </a:p>
        </p:txBody>
      </p:sp>
      <p:sp>
        <p:nvSpPr>
          <p:cNvPr id="3" name="Content Placeholder 2"/>
          <p:cNvSpPr>
            <a:spLocks noGrp="1"/>
          </p:cNvSpPr>
          <p:nvPr>
            <p:ph idx="1"/>
          </p:nvPr>
        </p:nvSpPr>
        <p:spPr>
          <a:xfrm>
            <a:off x="502920" y="5159039"/>
            <a:ext cx="9052560" cy="1928013"/>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“Getting a urine culture, which is likely to be contaminated, could lead to treating her for an infection she does not have, which may cause harm.”</a:t>
            </a:r>
          </a:p>
        </p:txBody>
      </p:sp>
      <p:sp>
        <p:nvSpPr>
          <p:cNvPr id="13" name="Content Placeholder 2"/>
          <p:cNvSpPr txBox="1">
            <a:spLocks/>
          </p:cNvSpPr>
          <p:nvPr/>
        </p:nvSpPr>
        <p:spPr>
          <a:xfrm>
            <a:off x="502920" y="1328725"/>
            <a:ext cx="9052560" cy="3642629"/>
          </a:xfrm>
          <a:prstGeom prst="rect">
            <a:avLst/>
          </a:prstGeo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lt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lt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lt1"/>
                </a:solidFill>
                <a:latin typeface="+mn-lt"/>
                <a:ea typeface="+mn-ea"/>
                <a:cs typeface="+mn-cs"/>
              </a:defRPr>
            </a:lvl9pPr>
          </a:lstStyle>
          <a:p>
            <a:pPr marL="0" indent="0" algn="ctr">
              <a:buNone/>
            </a:pPr>
            <a:r>
              <a:rPr lang="en-US" sz="3200">
                <a:solidFill>
                  <a:schemeClr val="tx1"/>
                </a:solidFill>
              </a:rPr>
              <a:t>“It’s really hard to get a clean urine sample so the culture often comes back looking positive, but it’s because of contamination. To get a really good sample, we may have to do an </a:t>
            </a:r>
            <a:r>
              <a:rPr lang="en-US" sz="3200" dirty="0">
                <a:solidFill>
                  <a:schemeClr val="tx1"/>
                </a:solidFill>
              </a:rPr>
              <a:t>in-and-out </a:t>
            </a:r>
            <a:r>
              <a:rPr lang="en-US" sz="3200">
                <a:solidFill>
                  <a:schemeClr val="tx1"/>
                </a:solidFill>
              </a:rPr>
              <a:t>catheterization—which is pretty uncomfortable</a:t>
            </a:r>
            <a:r>
              <a:rPr lang="en-US" sz="3200" dirty="0">
                <a:solidFill>
                  <a:schemeClr val="tx1"/>
                </a:solidFill>
              </a:rPr>
              <a:t>,</a:t>
            </a:r>
            <a:r>
              <a:rPr lang="en-US" sz="3200">
                <a:solidFill>
                  <a:schemeClr val="tx1"/>
                </a:solidFill>
              </a:rPr>
              <a:t> and I don’t think the pain she will feel is worth it when the suspicion for a UTI is very low.” </a:t>
            </a:r>
          </a:p>
        </p:txBody>
      </p:sp>
      <p:sp>
        <p:nvSpPr>
          <p:cNvPr id="7"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10</a:t>
            </a:fld>
            <a:endParaRPr lang="en-US"/>
          </a:p>
        </p:txBody>
      </p:sp>
    </p:spTree>
    <p:custDataLst>
      <p:tags r:id="rId1"/>
    </p:custDataLst>
    <p:extLst>
      <p:ext uri="{BB962C8B-B14F-4D97-AF65-F5344CB8AC3E}">
        <p14:creationId xmlns:p14="http://schemas.microsoft.com/office/powerpoint/2010/main" val="93947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Provider and patient/family holding hands" title="Photograph showing empathy"/>
          <p:cNvSpPr/>
          <p:nvPr/>
        </p:nvSpPr>
        <p:spPr>
          <a:xfrm>
            <a:off x="0" y="990599"/>
            <a:ext cx="10058400" cy="6096453"/>
          </a:xfrm>
          <a:prstGeom prst="rect">
            <a:avLst/>
          </a:prstGeom>
          <a:blipFill dpi="0" rotWithShape="1">
            <a:blip r:embed="rId4" cstate="print">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a:t>Explain Your Reasoning</a:t>
            </a:r>
            <a:r>
              <a:rPr lang="en-US" sz="3600" dirty="0"/>
              <a:t>, Continued</a:t>
            </a:r>
            <a:endParaRPr lang="en-US" sz="3600"/>
          </a:p>
        </p:txBody>
      </p:sp>
      <p:sp>
        <p:nvSpPr>
          <p:cNvPr id="5" name="Content Placeholder 4"/>
          <p:cNvSpPr>
            <a:spLocks noGrp="1"/>
          </p:cNvSpPr>
          <p:nvPr>
            <p:ph idx="1"/>
          </p:nvPr>
        </p:nvSpPr>
        <p:spPr>
          <a:xfrm>
            <a:off x="502920" y="1876926"/>
            <a:ext cx="9052560" cy="2993654"/>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dirty="0">
                <a:solidFill>
                  <a:schemeClr val="tx1"/>
                </a:solidFill>
              </a:rPr>
              <a:t>“Antibiotics can have significant side effects, including allergic reactions, diarrhea, or other gastrointestinal upset. Exposure to antibiotics also puts your mom at risk for developing a future infection with resistant bacteria, which could make antibiotics less effective for her.”</a:t>
            </a:r>
          </a:p>
        </p:txBody>
      </p:sp>
      <p:sp>
        <p:nvSpPr>
          <p:cNvPr id="6" name="Slide Number Placeholder 3"/>
          <p:cNvSpPr>
            <a:spLocks noGrp="1"/>
          </p:cNvSpPr>
          <p:nvPr>
            <p:ph type="sldNum" sz="quarter" idx="12"/>
          </p:nvPr>
        </p:nvSpPr>
        <p:spPr>
          <a:xfrm>
            <a:off x="9264575" y="7358591"/>
            <a:ext cx="487680" cy="413809"/>
          </a:xfrm>
        </p:spPr>
        <p:txBody>
          <a:bodyPr/>
          <a:lstStyle/>
          <a:p>
            <a:fld id="{993EEC8E-C5CF-40DF-832D-5BCB0E209B98}" type="slidenum">
              <a:rPr lang="en-US" smtClean="0"/>
              <a:pPr/>
              <a:t>11</a:t>
            </a:fld>
            <a:endParaRPr lang="en-US" dirty="0"/>
          </a:p>
        </p:txBody>
      </p:sp>
    </p:spTree>
    <p:custDataLst>
      <p:tags r:id="rId1"/>
    </p:custDataLst>
    <p:extLst>
      <p:ext uri="{BB962C8B-B14F-4D97-AF65-F5344CB8AC3E}">
        <p14:creationId xmlns:p14="http://schemas.microsoft.com/office/powerpoint/2010/main" val="345485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Provider and patient/family holding hands" title="Photograph showing empathy"/>
          <p:cNvSpPr/>
          <p:nvPr/>
        </p:nvSpPr>
        <p:spPr>
          <a:xfrm>
            <a:off x="0" y="990599"/>
            <a:ext cx="10058400" cy="6096453"/>
          </a:xfrm>
          <a:prstGeom prst="rect">
            <a:avLst/>
          </a:prstGeom>
          <a:blipFill dpi="0" rotWithShape="1">
            <a:blip r:embed="rId4" cstate="print">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a:t>Offer Solutions</a:t>
            </a:r>
          </a:p>
        </p:txBody>
      </p:sp>
      <p:sp>
        <p:nvSpPr>
          <p:cNvPr id="5" name="Content Placeholder 4"/>
          <p:cNvSpPr>
            <a:spLocks noGrp="1"/>
          </p:cNvSpPr>
          <p:nvPr>
            <p:ph idx="13"/>
          </p:nvPr>
        </p:nvSpPr>
        <p:spPr>
          <a:xfrm>
            <a:off x="381000" y="1105273"/>
            <a:ext cx="9052560" cy="1066800"/>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dirty="0">
                <a:solidFill>
                  <a:schemeClr val="tx1"/>
                </a:solidFill>
              </a:rPr>
              <a:t>“We will watch her closely over the next 24 hours and get vital signs on a regular basis.”</a:t>
            </a:r>
          </a:p>
        </p:txBody>
      </p:sp>
      <p:sp>
        <p:nvSpPr>
          <p:cNvPr id="6" name="Content Placeholder 5"/>
          <p:cNvSpPr>
            <a:spLocks noGrp="1"/>
          </p:cNvSpPr>
          <p:nvPr>
            <p:ph idx="14"/>
          </p:nvPr>
        </p:nvSpPr>
        <p:spPr>
          <a:xfrm>
            <a:off x="381000" y="2271862"/>
            <a:ext cx="9052560" cy="1955257"/>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“It is possible that she is dehydrated or did not get enough sleep last night. I think we should try and make sure she drinks enough fluid and continue to reorient her.”</a:t>
            </a:r>
          </a:p>
        </p:txBody>
      </p:sp>
      <p:sp>
        <p:nvSpPr>
          <p:cNvPr id="7" name="Content Placeholder 6"/>
          <p:cNvSpPr>
            <a:spLocks noGrp="1"/>
          </p:cNvSpPr>
          <p:nvPr>
            <p:ph idx="15"/>
          </p:nvPr>
        </p:nvSpPr>
        <p:spPr>
          <a:xfrm>
            <a:off x="381000" y="4324913"/>
            <a:ext cx="9052560" cy="1077418"/>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“If you’re going to be here for a while, maybe you can encourage her to keep drinking some water or juice.”</a:t>
            </a:r>
          </a:p>
        </p:txBody>
      </p:sp>
      <p:sp>
        <p:nvSpPr>
          <p:cNvPr id="8" name="Content Placeholder 7"/>
          <p:cNvSpPr>
            <a:spLocks noGrp="1"/>
          </p:cNvSpPr>
          <p:nvPr>
            <p:ph idx="16"/>
          </p:nvPr>
        </p:nvSpPr>
        <p:spPr>
          <a:xfrm>
            <a:off x="381000" y="5479886"/>
            <a:ext cx="9052560" cy="1531089"/>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“If she does not get better in the next day or two, or looks worse before that, we’ll talk again and see what else we can try.”</a:t>
            </a:r>
          </a:p>
        </p:txBody>
      </p:sp>
      <p:sp>
        <p:nvSpPr>
          <p:cNvPr id="9" name="Slide Number Placeholder 3"/>
          <p:cNvSpPr>
            <a:spLocks noGrp="1"/>
          </p:cNvSpPr>
          <p:nvPr>
            <p:ph type="sldNum" sz="quarter" idx="12"/>
          </p:nvPr>
        </p:nvSpPr>
        <p:spPr>
          <a:xfrm>
            <a:off x="9278079" y="7358591"/>
            <a:ext cx="487680" cy="413809"/>
          </a:xfrm>
        </p:spPr>
        <p:txBody>
          <a:bodyPr/>
          <a:lstStyle/>
          <a:p>
            <a:fld id="{993EEC8E-C5CF-40DF-832D-5BCB0E209B98}" type="slidenum">
              <a:rPr lang="en-US" smtClean="0"/>
              <a:t>12</a:t>
            </a:fld>
            <a:endParaRPr lang="en-US" dirty="0"/>
          </a:p>
        </p:txBody>
      </p:sp>
    </p:spTree>
    <p:custDataLst>
      <p:tags r:id="rId1"/>
    </p:custDataLst>
    <p:extLst>
      <p:ext uri="{BB962C8B-B14F-4D97-AF65-F5344CB8AC3E}">
        <p14:creationId xmlns:p14="http://schemas.microsoft.com/office/powerpoint/2010/main" val="343540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60874"/>
            <a:ext cx="9052560" cy="603144"/>
          </a:xfrm>
        </p:spPr>
        <p:txBody>
          <a:bodyPr>
            <a:noAutofit/>
          </a:bodyPr>
          <a:lstStyle/>
          <a:p>
            <a:r>
              <a:rPr lang="en-US" sz="3600" dirty="0"/>
              <a:t>Offer Solutions</a:t>
            </a:r>
          </a:p>
        </p:txBody>
      </p:sp>
      <p:sp>
        <p:nvSpPr>
          <p:cNvPr id="6" name="Slide Number Placeholder 3"/>
          <p:cNvSpPr>
            <a:spLocks noGrp="1"/>
          </p:cNvSpPr>
          <p:nvPr>
            <p:ph type="sldNum" sz="quarter" idx="12"/>
          </p:nvPr>
        </p:nvSpPr>
        <p:spPr>
          <a:xfrm>
            <a:off x="9289654" y="7358591"/>
            <a:ext cx="487680" cy="413809"/>
          </a:xfrm>
        </p:spPr>
        <p:txBody>
          <a:bodyPr/>
          <a:lstStyle/>
          <a:p>
            <a:fld id="{993EEC8E-C5CF-40DF-832D-5BCB0E209B98}" type="slidenum">
              <a:rPr lang="en-US" smtClean="0"/>
              <a:t>13</a:t>
            </a:fld>
            <a:endParaRPr lang="en-US" dirty="0"/>
          </a:p>
        </p:txBody>
      </p:sp>
      <p:pic>
        <p:nvPicPr>
          <p:cNvPr id="4" name="Picture 3">
            <a:extLst>
              <a:ext uri="{FF2B5EF4-FFF2-40B4-BE49-F238E27FC236}">
                <a16:creationId xmlns:a16="http://schemas.microsoft.com/office/drawing/2014/main" id="{1F3991CB-9515-4C34-B5EC-055767C4855E}"/>
              </a:ext>
            </a:extLst>
          </p:cNvPr>
          <p:cNvPicPr>
            <a:picLocks noChangeAspect="1"/>
          </p:cNvPicPr>
          <p:nvPr/>
        </p:nvPicPr>
        <p:blipFill>
          <a:blip r:embed="rId4"/>
          <a:stretch>
            <a:fillRect/>
          </a:stretch>
        </p:blipFill>
        <p:spPr>
          <a:xfrm>
            <a:off x="255786" y="1181673"/>
            <a:ext cx="4509056" cy="5836966"/>
          </a:xfrm>
          <a:prstGeom prst="rect">
            <a:avLst/>
          </a:prstGeom>
          <a:ln w="22225">
            <a:solidFill>
              <a:srgbClr val="007DA3"/>
            </a:solidFill>
          </a:ln>
        </p:spPr>
      </p:pic>
      <p:pic>
        <p:nvPicPr>
          <p:cNvPr id="8" name="Picture 7">
            <a:extLst>
              <a:ext uri="{FF2B5EF4-FFF2-40B4-BE49-F238E27FC236}">
                <a16:creationId xmlns:a16="http://schemas.microsoft.com/office/drawing/2014/main" id="{8D2853D8-73F4-431A-89B3-A8D948A5BE08}"/>
              </a:ext>
            </a:extLst>
          </p:cNvPr>
          <p:cNvPicPr>
            <a:picLocks noChangeAspect="1"/>
          </p:cNvPicPr>
          <p:nvPr/>
        </p:nvPicPr>
        <p:blipFill>
          <a:blip r:embed="rId5"/>
          <a:stretch>
            <a:fillRect/>
          </a:stretch>
        </p:blipFill>
        <p:spPr>
          <a:xfrm>
            <a:off x="5320278" y="1181673"/>
            <a:ext cx="4482336" cy="5859263"/>
          </a:xfrm>
          <a:prstGeom prst="rect">
            <a:avLst/>
          </a:prstGeom>
          <a:ln w="22225">
            <a:solidFill>
              <a:srgbClr val="007DA3"/>
            </a:solidFill>
          </a:ln>
        </p:spPr>
      </p:pic>
    </p:spTree>
    <p:custDataLst>
      <p:tags r:id="rId1"/>
    </p:custDataLst>
    <p:extLst>
      <p:ext uri="{BB962C8B-B14F-4D97-AF65-F5344CB8AC3E}">
        <p14:creationId xmlns:p14="http://schemas.microsoft.com/office/powerpoint/2010/main" val="380500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79"/>
            <a:ext cx="9052560" cy="6081187"/>
          </a:xfrm>
        </p:spPr>
        <p:txBody>
          <a:bodyPr>
            <a:normAutofit/>
          </a:bodyPr>
          <a:lstStyle/>
          <a:p>
            <a:pPr>
              <a:lnSpc>
                <a:spcPct val="90000"/>
              </a:lnSpc>
            </a:pPr>
            <a:r>
              <a:rPr lang="en-US" sz="2800" dirty="0"/>
              <a:t>Ms. Alvarez’s daughter </a:t>
            </a:r>
            <a:br>
              <a:rPr lang="en-US" sz="2800" dirty="0"/>
            </a:br>
            <a:r>
              <a:rPr lang="en-US" sz="2800" dirty="0"/>
              <a:t>agrees to the plan for </a:t>
            </a:r>
            <a:br>
              <a:rPr lang="en-US" sz="2800" dirty="0"/>
            </a:br>
            <a:r>
              <a:rPr lang="en-US" sz="2800" dirty="0"/>
              <a:t>active monitoring.</a:t>
            </a:r>
          </a:p>
          <a:p>
            <a:pPr>
              <a:lnSpc>
                <a:spcPct val="90000"/>
              </a:lnSpc>
            </a:pPr>
            <a:r>
              <a:rPr lang="en-US" sz="2800" dirty="0"/>
              <a:t>The next morning, </a:t>
            </a:r>
            <a:br>
              <a:rPr lang="en-US" sz="2800" dirty="0"/>
            </a:br>
            <a:r>
              <a:rPr lang="en-US" sz="2800" dirty="0"/>
              <a:t>Ms. Alvarez seems back </a:t>
            </a:r>
            <a:br>
              <a:rPr lang="en-US" sz="2800" dirty="0"/>
            </a:br>
            <a:r>
              <a:rPr lang="en-US" sz="2800" dirty="0"/>
              <a:t>to her baseline.</a:t>
            </a:r>
          </a:p>
          <a:p>
            <a:pPr>
              <a:lnSpc>
                <a:spcPct val="90000"/>
              </a:lnSpc>
            </a:pPr>
            <a:r>
              <a:rPr lang="en-US" sz="2800" dirty="0"/>
              <a:t>Her daughter seems </a:t>
            </a:r>
            <a:br>
              <a:rPr lang="en-US" sz="2800" dirty="0"/>
            </a:br>
            <a:r>
              <a:rPr lang="en-US" sz="2800" dirty="0"/>
              <a:t>happy with her care.</a:t>
            </a:r>
          </a:p>
          <a:p>
            <a:pPr>
              <a:lnSpc>
                <a:spcPct val="90000"/>
              </a:lnSpc>
            </a:pPr>
            <a:r>
              <a:rPr lang="en-US" sz="2800" dirty="0"/>
              <a:t>She understands why you made the decision you made.</a:t>
            </a:r>
          </a:p>
          <a:p>
            <a:pPr>
              <a:lnSpc>
                <a:spcPct val="90000"/>
              </a:lnSpc>
            </a:pPr>
            <a:r>
              <a:rPr lang="en-US" sz="2800" dirty="0"/>
              <a:t>She decides that in the future, she will not immediately ask for antibiotics every time her mom has a change in mental status. </a:t>
            </a:r>
          </a:p>
        </p:txBody>
      </p:sp>
      <p:sp>
        <p:nvSpPr>
          <p:cNvPr id="6" name="Slide Number Placeholder 3"/>
          <p:cNvSpPr>
            <a:spLocks noGrp="1"/>
          </p:cNvSpPr>
          <p:nvPr>
            <p:ph type="sldNum" sz="quarter" idx="12"/>
          </p:nvPr>
        </p:nvSpPr>
        <p:spPr>
          <a:xfrm>
            <a:off x="7416864" y="7337711"/>
            <a:ext cx="2346960" cy="413809"/>
          </a:xfrm>
        </p:spPr>
        <p:txBody>
          <a:bodyPr anchor="ctr">
            <a:normAutofit/>
          </a:bodyPr>
          <a:lstStyle/>
          <a:p>
            <a:pPr>
              <a:spcAft>
                <a:spcPts val="600"/>
              </a:spcAft>
            </a:pPr>
            <a:fld id="{993EEC8E-C5CF-40DF-832D-5BCB0E209B98}" type="slidenum">
              <a:rPr lang="en-US" smtClean="0"/>
              <a:pPr>
                <a:spcAft>
                  <a:spcPts val="600"/>
                </a:spcAft>
              </a:pPr>
              <a:t>14</a:t>
            </a:fld>
            <a:endParaRPr lang="en-US" dirty="0"/>
          </a:p>
        </p:txBody>
      </p:sp>
      <p:sp>
        <p:nvSpPr>
          <p:cNvPr id="2" name="Title 1"/>
          <p:cNvSpPr>
            <a:spLocks noGrp="1"/>
          </p:cNvSpPr>
          <p:nvPr>
            <p:ph type="title"/>
          </p:nvPr>
        </p:nvSpPr>
        <p:spPr>
          <a:xfrm>
            <a:off x="502920" y="311256"/>
            <a:ext cx="9052560" cy="603144"/>
          </a:xfrm>
        </p:spPr>
        <p:txBody>
          <a:bodyPr anchor="ctr">
            <a:normAutofit/>
          </a:bodyPr>
          <a:lstStyle/>
          <a:p>
            <a:pPr>
              <a:lnSpc>
                <a:spcPct val="90000"/>
              </a:lnSpc>
            </a:pPr>
            <a:r>
              <a:rPr lang="en-US"/>
              <a:t>Success!</a:t>
            </a:r>
          </a:p>
        </p:txBody>
      </p:sp>
      <p:pic>
        <p:nvPicPr>
          <p:cNvPr id="7" name="Picture 6" descr="Picture contains characters of Ms. Alvarez and her daughter." title="Photograph of old and middle age woman together">
            <a:extLst>
              <a:ext uri="{FF2B5EF4-FFF2-40B4-BE49-F238E27FC236}">
                <a16:creationId xmlns:a16="http://schemas.microsoft.com/office/drawing/2014/main" id="{9F47AFC7-5308-E349-A5AF-7CC7F0C9E6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076" t="8333" r="3595" b="27778"/>
          <a:stretch/>
        </p:blipFill>
        <p:spPr>
          <a:xfrm>
            <a:off x="4700016" y="1240536"/>
            <a:ext cx="4363676" cy="313639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1732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End-of-Life Care</a:t>
            </a:r>
            <a:r>
              <a:rPr lang="en-US" sz="3600" baseline="30000"/>
              <a:t>3</a:t>
            </a:r>
          </a:p>
        </p:txBody>
      </p:sp>
      <p:sp>
        <p:nvSpPr>
          <p:cNvPr id="3" name="Content Placeholder 2"/>
          <p:cNvSpPr>
            <a:spLocks noGrp="1"/>
          </p:cNvSpPr>
          <p:nvPr>
            <p:ph idx="1"/>
          </p:nvPr>
        </p:nvSpPr>
        <p:spPr/>
        <p:txBody>
          <a:bodyPr>
            <a:normAutofit/>
          </a:bodyPr>
          <a:lstStyle/>
          <a:p>
            <a:pPr marL="0" indent="0">
              <a:buNone/>
            </a:pPr>
            <a:r>
              <a:rPr lang="en-US" sz="3200"/>
              <a:t>Antibiotics are often prescribed to people who are dying, even when they don’t have symptoms of a bacterial infection</a:t>
            </a:r>
          </a:p>
          <a:p>
            <a:pPr marL="1018637" lvl="2" indent="0">
              <a:buNone/>
            </a:pPr>
            <a:endParaRPr lang="en-US" sz="2800"/>
          </a:p>
        </p:txBody>
      </p:sp>
      <p:sp>
        <p:nvSpPr>
          <p:cNvPr id="5" name="Content Placeholder 4"/>
          <p:cNvSpPr>
            <a:spLocks noGrp="1"/>
          </p:cNvSpPr>
          <p:nvPr>
            <p:ph idx="13"/>
          </p:nvPr>
        </p:nvSpPr>
        <p:spPr>
          <a:xfrm>
            <a:off x="517705" y="2971799"/>
            <a:ext cx="9052560" cy="1709846"/>
          </a:xfrm>
          <a:solidFill>
            <a:schemeClr val="accent5">
              <a:lumMod val="20000"/>
              <a:lumOff val="80000"/>
            </a:schemeClr>
          </a:solidFill>
        </p:spPr>
        <p:txBody>
          <a:bodyPr>
            <a:noAutofit/>
          </a:bodyPr>
          <a:lstStyle/>
          <a:p>
            <a:r>
              <a:rPr lang="en-US" sz="3200"/>
              <a:t>42% of nursing home residents with advanced dementia are prescribed antibiotics during their last 2 weeks of life</a:t>
            </a:r>
          </a:p>
        </p:txBody>
      </p:sp>
      <p:sp>
        <p:nvSpPr>
          <p:cNvPr id="6" name="Content Placeholder 5"/>
          <p:cNvSpPr>
            <a:spLocks noGrp="1"/>
          </p:cNvSpPr>
          <p:nvPr>
            <p:ph idx="14"/>
          </p:nvPr>
        </p:nvSpPr>
        <p:spPr>
          <a:xfrm>
            <a:off x="488135" y="5097249"/>
            <a:ext cx="9052560" cy="1056642"/>
          </a:xfrm>
          <a:solidFill>
            <a:schemeClr val="accent6">
              <a:lumMod val="20000"/>
              <a:lumOff val="80000"/>
            </a:schemeClr>
          </a:solidFill>
        </p:spPr>
        <p:txBody>
          <a:bodyPr>
            <a:normAutofit lnSpcReduction="10000"/>
          </a:bodyPr>
          <a:lstStyle/>
          <a:p>
            <a:r>
              <a:rPr lang="en-US" sz="3200"/>
              <a:t>25% of hospice patients receive antibiotics during their final weeks of life</a:t>
            </a:r>
          </a:p>
          <a:p>
            <a:endParaRPr lang="en-US" sz="2800"/>
          </a:p>
        </p:txBody>
      </p:sp>
      <p:sp>
        <p:nvSpPr>
          <p:cNvPr id="7" name="Slide Number Placeholder 3"/>
          <p:cNvSpPr>
            <a:spLocks noGrp="1"/>
          </p:cNvSpPr>
          <p:nvPr>
            <p:ph type="sldNum" sz="quarter" idx="12"/>
          </p:nvPr>
        </p:nvSpPr>
        <p:spPr>
          <a:xfrm>
            <a:off x="9254929" y="7358591"/>
            <a:ext cx="487680" cy="413809"/>
          </a:xfrm>
        </p:spPr>
        <p:txBody>
          <a:bodyPr/>
          <a:lstStyle/>
          <a:p>
            <a:fld id="{993EEC8E-C5CF-40DF-832D-5BCB0E209B98}" type="slidenum">
              <a:rPr lang="en-US" smtClean="0"/>
              <a:t>15</a:t>
            </a:fld>
            <a:endParaRPr lang="en-US" dirty="0"/>
          </a:p>
        </p:txBody>
      </p:sp>
    </p:spTree>
    <p:custDataLst>
      <p:tags r:id="rId1"/>
    </p:custDataLst>
    <p:extLst>
      <p:ext uri="{BB962C8B-B14F-4D97-AF65-F5344CB8AC3E}">
        <p14:creationId xmlns:p14="http://schemas.microsoft.com/office/powerpoint/2010/main" val="305047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End-of-Life Care</a:t>
            </a:r>
            <a:r>
              <a:rPr lang="en-US" sz="3600" baseline="30000"/>
              <a:t>4,5</a:t>
            </a:r>
          </a:p>
        </p:txBody>
      </p:sp>
      <p:sp>
        <p:nvSpPr>
          <p:cNvPr id="3" name="Content Placeholder 2"/>
          <p:cNvSpPr>
            <a:spLocks noGrp="1"/>
          </p:cNvSpPr>
          <p:nvPr>
            <p:ph idx="1"/>
          </p:nvPr>
        </p:nvSpPr>
        <p:spPr>
          <a:xfrm>
            <a:off x="502920" y="1143000"/>
            <a:ext cx="9052560" cy="1258261"/>
          </a:xfrm>
        </p:spPr>
        <p:txBody>
          <a:bodyPr>
            <a:normAutofit/>
          </a:bodyPr>
          <a:lstStyle/>
          <a:p>
            <a:pPr marL="0" indent="0">
              <a:buNone/>
            </a:pPr>
            <a:r>
              <a:rPr lang="en-US" sz="3200"/>
              <a:t>Antibiotic therapy may cause harm, particularly for frail, elderly patients</a:t>
            </a:r>
          </a:p>
          <a:p>
            <a:pPr marL="0" indent="0">
              <a:buNone/>
            </a:pPr>
            <a:endParaRPr lang="en-US"/>
          </a:p>
        </p:txBody>
      </p:sp>
      <p:sp>
        <p:nvSpPr>
          <p:cNvPr id="5" name="Content Placeholder 4"/>
          <p:cNvSpPr>
            <a:spLocks noGrp="1"/>
          </p:cNvSpPr>
          <p:nvPr>
            <p:ph idx="13"/>
          </p:nvPr>
        </p:nvSpPr>
        <p:spPr>
          <a:xfrm>
            <a:off x="502920" y="2401261"/>
            <a:ext cx="9250678" cy="538480"/>
          </a:xfrm>
          <a:solidFill>
            <a:schemeClr val="accent5">
              <a:lumMod val="20000"/>
              <a:lumOff val="80000"/>
            </a:schemeClr>
          </a:solidFill>
        </p:spPr>
        <p:txBody>
          <a:bodyPr>
            <a:normAutofit fontScale="92500" lnSpcReduction="20000"/>
          </a:bodyPr>
          <a:lstStyle/>
          <a:p>
            <a:r>
              <a:rPr lang="en-US" sz="3500"/>
              <a:t>Potential </a:t>
            </a:r>
            <a:r>
              <a:rPr lang="en-US" sz="3500" dirty="0" err="1"/>
              <a:t>rehospitalization</a:t>
            </a:r>
            <a:endParaRPr lang="en-US" sz="3500"/>
          </a:p>
          <a:p>
            <a:endParaRPr lang="en-US" sz="2800"/>
          </a:p>
        </p:txBody>
      </p:sp>
      <p:sp>
        <p:nvSpPr>
          <p:cNvPr id="6" name="Content Placeholder 5"/>
          <p:cNvSpPr>
            <a:spLocks noGrp="1"/>
          </p:cNvSpPr>
          <p:nvPr>
            <p:ph idx="14"/>
          </p:nvPr>
        </p:nvSpPr>
        <p:spPr>
          <a:xfrm>
            <a:off x="461210" y="3237810"/>
            <a:ext cx="9292388" cy="538480"/>
          </a:xfrm>
          <a:solidFill>
            <a:schemeClr val="accent6">
              <a:lumMod val="20000"/>
              <a:lumOff val="80000"/>
            </a:schemeClr>
          </a:solidFill>
        </p:spPr>
        <p:txBody>
          <a:bodyPr>
            <a:noAutofit/>
          </a:bodyPr>
          <a:lstStyle/>
          <a:p>
            <a:r>
              <a:rPr lang="en-US" sz="3200"/>
              <a:t>Invasive diagnostic testing (catheters, blood draws)</a:t>
            </a:r>
          </a:p>
          <a:p>
            <a:endParaRPr lang="en-US" sz="3200"/>
          </a:p>
        </p:txBody>
      </p:sp>
      <p:sp>
        <p:nvSpPr>
          <p:cNvPr id="7" name="Content Placeholder 6"/>
          <p:cNvSpPr>
            <a:spLocks noGrp="1"/>
          </p:cNvSpPr>
          <p:nvPr>
            <p:ph idx="15"/>
          </p:nvPr>
        </p:nvSpPr>
        <p:spPr>
          <a:xfrm>
            <a:off x="490888" y="4151743"/>
            <a:ext cx="9262710" cy="538480"/>
          </a:xfrm>
          <a:solidFill>
            <a:schemeClr val="accent1">
              <a:lumMod val="20000"/>
              <a:lumOff val="80000"/>
            </a:schemeClr>
          </a:solidFill>
        </p:spPr>
        <p:txBody>
          <a:bodyPr>
            <a:noAutofit/>
          </a:bodyPr>
          <a:lstStyle/>
          <a:p>
            <a:r>
              <a:rPr lang="en-US" sz="3200"/>
              <a:t>IV therapy requires uncomfortable lines</a:t>
            </a:r>
          </a:p>
          <a:p>
            <a:endParaRPr lang="en-US" sz="3200"/>
          </a:p>
        </p:txBody>
      </p:sp>
      <p:sp>
        <p:nvSpPr>
          <p:cNvPr id="8" name="Content Placeholder 7"/>
          <p:cNvSpPr>
            <a:spLocks noGrp="1"/>
          </p:cNvSpPr>
          <p:nvPr>
            <p:ph idx="16"/>
          </p:nvPr>
        </p:nvSpPr>
        <p:spPr>
          <a:xfrm>
            <a:off x="490887" y="5026188"/>
            <a:ext cx="9262711" cy="538480"/>
          </a:xfrm>
          <a:solidFill>
            <a:schemeClr val="accent3">
              <a:lumMod val="20000"/>
              <a:lumOff val="80000"/>
            </a:schemeClr>
          </a:solidFill>
        </p:spPr>
        <p:txBody>
          <a:bodyPr>
            <a:normAutofit fontScale="92500" lnSpcReduction="20000"/>
          </a:bodyPr>
          <a:lstStyle/>
          <a:p>
            <a:r>
              <a:rPr lang="en-US" sz="3500"/>
              <a:t>Antibiotics cause side effects (rashes, diarrhea)</a:t>
            </a:r>
            <a:endParaRPr lang="en-US" sz="2800"/>
          </a:p>
        </p:txBody>
      </p:sp>
      <p:sp>
        <p:nvSpPr>
          <p:cNvPr id="9" name="Content Placeholder 8"/>
          <p:cNvSpPr>
            <a:spLocks noGrp="1"/>
          </p:cNvSpPr>
          <p:nvPr>
            <p:ph idx="17"/>
          </p:nvPr>
        </p:nvSpPr>
        <p:spPr>
          <a:xfrm>
            <a:off x="514494" y="5900633"/>
            <a:ext cx="9239105" cy="583513"/>
          </a:xfrm>
          <a:solidFill>
            <a:schemeClr val="bg2">
              <a:lumMod val="90000"/>
            </a:schemeClr>
          </a:solidFill>
        </p:spPr>
        <p:txBody>
          <a:bodyPr>
            <a:noAutofit/>
          </a:bodyPr>
          <a:lstStyle/>
          <a:p>
            <a:r>
              <a:rPr lang="en-US" sz="3200"/>
              <a:t>Antibiotics cause drug-resistant bacteria to develop</a:t>
            </a:r>
          </a:p>
          <a:p>
            <a:endParaRPr lang="en-US" sz="2800"/>
          </a:p>
        </p:txBody>
      </p:sp>
      <p:sp>
        <p:nvSpPr>
          <p:cNvPr id="10"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16</a:t>
            </a:fld>
            <a:endParaRPr lang="en-US"/>
          </a:p>
        </p:txBody>
      </p:sp>
    </p:spTree>
    <p:custDataLst>
      <p:tags r:id="rId1"/>
    </p:custDataLst>
    <p:extLst>
      <p:ext uri="{BB962C8B-B14F-4D97-AF65-F5344CB8AC3E}">
        <p14:creationId xmlns:p14="http://schemas.microsoft.com/office/powerpoint/2010/main" val="105809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503947"/>
            <a:ext cx="9052560" cy="5474369"/>
          </a:xfrm>
        </p:spPr>
        <p:txBody>
          <a:bodyPr>
            <a:normAutofit/>
          </a:bodyPr>
          <a:lstStyle/>
          <a:p>
            <a:r>
              <a:rPr lang="en-US" sz="2900"/>
              <a:t>72-year-old woman </a:t>
            </a:r>
          </a:p>
          <a:p>
            <a:r>
              <a:rPr lang="en-US" sz="2900"/>
              <a:t>Recently transferred to your facility for hospice care for stage 4 metastatic lung cancer</a:t>
            </a:r>
          </a:p>
          <a:p>
            <a:r>
              <a:rPr lang="en-US" sz="2900" dirty="0"/>
              <a:t>Has limited</a:t>
            </a:r>
            <a:r>
              <a:rPr lang="en-US" sz="2900"/>
              <a:t> capacity to make </a:t>
            </a:r>
            <a:br>
              <a:rPr lang="en-US" sz="2900"/>
            </a:br>
            <a:r>
              <a:rPr lang="en-US" sz="2900"/>
              <a:t>medical decisions</a:t>
            </a:r>
          </a:p>
          <a:p>
            <a:r>
              <a:rPr lang="en-US" sz="2900"/>
              <a:t>Made it clear that her goal </a:t>
            </a:r>
            <a:br>
              <a:rPr lang="en-US" sz="2900"/>
            </a:br>
            <a:r>
              <a:rPr lang="en-US" sz="2900"/>
              <a:t>was to die comfortably</a:t>
            </a:r>
          </a:p>
          <a:p>
            <a:r>
              <a:rPr lang="en-US" sz="2900"/>
              <a:t>Her family was in agreement </a:t>
            </a:r>
            <a:br>
              <a:rPr lang="en-US" sz="2900"/>
            </a:br>
            <a:r>
              <a:rPr lang="en-US" sz="2900"/>
              <a:t>with these wishes</a:t>
            </a:r>
          </a:p>
          <a:p>
            <a:r>
              <a:rPr lang="en-US" sz="2900"/>
              <a:t>A few days after she is transferred, she develops a productive cough</a:t>
            </a:r>
          </a:p>
        </p:txBody>
      </p:sp>
      <p:pic>
        <p:nvPicPr>
          <p:cNvPr id="12" name="Picture 11" descr="Picture is of Ms. Jones character" title="Photograph of older woman holding a coffee m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080" y="2920331"/>
            <a:ext cx="3962400" cy="2641600"/>
          </a:xfrm>
          <a:prstGeom prst="rect">
            <a:avLst/>
          </a:prstGeom>
          <a:effectLst>
            <a:softEdge rad="127000"/>
          </a:effectLst>
        </p:spPr>
      </p:pic>
      <p:sp>
        <p:nvSpPr>
          <p:cNvPr id="2" name="Title 1"/>
          <p:cNvSpPr>
            <a:spLocks noGrp="1"/>
          </p:cNvSpPr>
          <p:nvPr>
            <p:ph type="title"/>
          </p:nvPr>
        </p:nvSpPr>
        <p:spPr/>
        <p:txBody>
          <a:bodyPr>
            <a:noAutofit/>
          </a:bodyPr>
          <a:lstStyle/>
          <a:p>
            <a:r>
              <a:rPr lang="en-US" sz="3600"/>
              <a:t>Case 2: Ms. Jones</a:t>
            </a:r>
          </a:p>
        </p:txBody>
      </p:sp>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17</a:t>
            </a:fld>
            <a:endParaRPr lang="en-US"/>
          </a:p>
        </p:txBody>
      </p:sp>
    </p:spTree>
    <p:custDataLst>
      <p:tags r:id="rId1"/>
    </p:custDataLst>
    <p:extLst>
      <p:ext uri="{BB962C8B-B14F-4D97-AF65-F5344CB8AC3E}">
        <p14:creationId xmlns:p14="http://schemas.microsoft.com/office/powerpoint/2010/main" val="3502969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title="Speech bubble background"/>
          <p:cNvSpPr/>
          <p:nvPr/>
        </p:nvSpPr>
        <p:spPr>
          <a:xfrm>
            <a:off x="457200" y="1050367"/>
            <a:ext cx="8382000" cy="1540433"/>
          </a:xfrm>
          <a:prstGeom prst="wedgeRoundRectCallout">
            <a:avLst>
              <a:gd name="adj1" fmla="val 63915"/>
              <a:gd name="adj2" fmla="val -15024"/>
              <a:gd name="adj3" fmla="val 16667"/>
            </a:avLst>
          </a:prstGeom>
          <a:solidFill>
            <a:schemeClr val="tx2"/>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800">
              <a:solidFill>
                <a:schemeClr val="bg1"/>
              </a:solidFill>
            </a:endParaRPr>
          </a:p>
        </p:txBody>
      </p:sp>
      <p:sp>
        <p:nvSpPr>
          <p:cNvPr id="2" name="Title 1"/>
          <p:cNvSpPr>
            <a:spLocks noGrp="1"/>
          </p:cNvSpPr>
          <p:nvPr>
            <p:ph type="title"/>
          </p:nvPr>
        </p:nvSpPr>
        <p:spPr/>
        <p:txBody>
          <a:bodyPr>
            <a:noAutofit/>
          </a:bodyPr>
          <a:lstStyle/>
          <a:p>
            <a:r>
              <a:rPr lang="en-US" sz="3600" dirty="0"/>
              <a:t>Case 2: Ms. Jones, Continued</a:t>
            </a:r>
          </a:p>
        </p:txBody>
      </p:sp>
      <p:sp>
        <p:nvSpPr>
          <p:cNvPr id="3" name="Content Placeholder 2"/>
          <p:cNvSpPr>
            <a:spLocks noGrp="1"/>
          </p:cNvSpPr>
          <p:nvPr>
            <p:ph idx="1"/>
          </p:nvPr>
        </p:nvSpPr>
        <p:spPr>
          <a:xfrm>
            <a:off x="762000" y="1004534"/>
            <a:ext cx="7772400" cy="1662466"/>
          </a:xfrm>
        </p:spPr>
        <p:txBody>
          <a:bodyPr>
            <a:normAutofit/>
          </a:bodyPr>
          <a:lstStyle/>
          <a:p>
            <a:pPr marL="0" indent="0" algn="ctr">
              <a:buNone/>
            </a:pPr>
            <a:r>
              <a:rPr lang="en-US" sz="3200">
                <a:solidFill>
                  <a:schemeClr val="bg1"/>
                </a:solidFill>
              </a:rPr>
              <a:t>“I think she has pneumonia; she’s been coughing like crazy.  </a:t>
            </a:r>
          </a:p>
          <a:p>
            <a:pPr marL="0" indent="0" algn="ctr">
              <a:buNone/>
            </a:pPr>
            <a:r>
              <a:rPr lang="en-US" sz="3200">
                <a:solidFill>
                  <a:schemeClr val="bg1"/>
                </a:solidFill>
              </a:rPr>
              <a:t>We better start her on antibiotics.”</a:t>
            </a:r>
          </a:p>
        </p:txBody>
      </p:sp>
      <p:sp>
        <p:nvSpPr>
          <p:cNvPr id="8"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18</a:t>
            </a:fld>
            <a:endParaRPr lang="en-US"/>
          </a:p>
        </p:txBody>
      </p:sp>
      <p:pic>
        <p:nvPicPr>
          <p:cNvPr id="9" name="Picture 8" descr="Picture is of Ms. Jones character" title="Photograph of older woman holding a coffee m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080" y="2920331"/>
            <a:ext cx="3962400" cy="2641600"/>
          </a:xfrm>
          <a:prstGeom prst="rect">
            <a:avLst/>
          </a:prstGeom>
          <a:effectLst>
            <a:softEdge rad="127000"/>
          </a:effectLst>
        </p:spPr>
      </p:pic>
      <p:sp>
        <p:nvSpPr>
          <p:cNvPr id="5" name="Content Placeholder 4"/>
          <p:cNvSpPr>
            <a:spLocks noGrp="1"/>
          </p:cNvSpPr>
          <p:nvPr>
            <p:ph idx="13"/>
          </p:nvPr>
        </p:nvSpPr>
        <p:spPr>
          <a:xfrm>
            <a:off x="502920" y="2802968"/>
            <a:ext cx="5715000" cy="4221122"/>
          </a:xfrm>
          <a:solidFill>
            <a:schemeClr val="accent5">
              <a:lumMod val="20000"/>
              <a:lumOff val="80000"/>
            </a:schemeClr>
          </a:solidFill>
        </p:spPr>
        <p:txBody>
          <a:bodyPr>
            <a:normAutofit lnSpcReduction="10000"/>
          </a:bodyPr>
          <a:lstStyle/>
          <a:p>
            <a:pPr marL="381000" indent="-261938">
              <a:buNone/>
            </a:pPr>
            <a:r>
              <a:rPr lang="en-US" sz="3900"/>
              <a:t>Assessment:</a:t>
            </a:r>
          </a:p>
          <a:p>
            <a:pPr marL="381000" indent="-261938"/>
            <a:r>
              <a:rPr lang="en-US" sz="3000"/>
              <a:t>She has a productive cough and crackles at the base of her left lung</a:t>
            </a:r>
          </a:p>
          <a:p>
            <a:pPr marL="381000" indent="-261938"/>
            <a:r>
              <a:rPr lang="en-US" sz="3000"/>
              <a:t>She is lying in bed breathing comfortably on 2L/min nasal cannula </a:t>
            </a:r>
          </a:p>
          <a:p>
            <a:pPr marL="381000" indent="-261938"/>
            <a:r>
              <a:rPr lang="en-US" sz="3000"/>
              <a:t>She has no fever and no increase in her oxygen requirements</a:t>
            </a:r>
          </a:p>
          <a:p>
            <a:pPr marL="381000" indent="-261938"/>
            <a:endParaRPr lang="en-US" sz="3500"/>
          </a:p>
        </p:txBody>
      </p:sp>
    </p:spTree>
    <p:custDataLst>
      <p:tags r:id="rId1"/>
    </p:custDataLst>
    <p:extLst>
      <p:ext uri="{BB962C8B-B14F-4D97-AF65-F5344CB8AC3E}">
        <p14:creationId xmlns:p14="http://schemas.microsoft.com/office/powerpoint/2010/main" val="132047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Case 2: Support and Comfort</a:t>
            </a:r>
          </a:p>
        </p:txBody>
      </p:sp>
      <p:sp>
        <p:nvSpPr>
          <p:cNvPr id="3" name="Content Placeholder 2"/>
          <p:cNvSpPr>
            <a:spLocks noGrp="1"/>
          </p:cNvSpPr>
          <p:nvPr>
            <p:ph idx="1"/>
          </p:nvPr>
        </p:nvSpPr>
        <p:spPr>
          <a:xfrm>
            <a:off x="502920" y="1143000"/>
            <a:ext cx="9403080" cy="5758017"/>
          </a:xfrm>
        </p:spPr>
        <p:txBody>
          <a:bodyPr>
            <a:noAutofit/>
          </a:bodyPr>
          <a:lstStyle/>
          <a:p>
            <a:r>
              <a:rPr lang="en-US" sz="2800"/>
              <a:t>Humidified oxygen</a:t>
            </a:r>
          </a:p>
          <a:p>
            <a:r>
              <a:rPr lang="en-US" sz="2800"/>
              <a:t>Giving her the option of getting oxygen through a mask because it’s hard to inhale through her nose when coughing</a:t>
            </a:r>
          </a:p>
          <a:p>
            <a:r>
              <a:rPr lang="en-US" sz="2800"/>
              <a:t>Tissues and a cup at </a:t>
            </a:r>
            <a:br>
              <a:rPr lang="en-US" sz="2800"/>
            </a:br>
            <a:r>
              <a:rPr lang="en-US" sz="2800"/>
              <a:t>her bedside to spit into</a:t>
            </a:r>
          </a:p>
          <a:p>
            <a:r>
              <a:rPr lang="en-US" sz="2800"/>
              <a:t>Additional pillows </a:t>
            </a:r>
          </a:p>
          <a:p>
            <a:pPr lvl="1"/>
            <a:r>
              <a:rPr lang="en-US" sz="2000"/>
              <a:t>Including one to hug </a:t>
            </a:r>
            <a:br>
              <a:rPr lang="en-US" sz="2000"/>
            </a:br>
            <a:r>
              <a:rPr lang="en-US" sz="2000"/>
              <a:t>while she’s coughing </a:t>
            </a:r>
            <a:br>
              <a:rPr lang="en-US" sz="2000"/>
            </a:br>
            <a:r>
              <a:rPr lang="en-US" sz="2000"/>
              <a:t>because she complained </a:t>
            </a:r>
            <a:br>
              <a:rPr lang="en-US" sz="2000"/>
            </a:br>
            <a:r>
              <a:rPr lang="en-US" sz="2000"/>
              <a:t>of being sore from </a:t>
            </a:r>
            <a:br>
              <a:rPr lang="en-US" sz="2000"/>
            </a:br>
            <a:r>
              <a:rPr lang="en-US" sz="2000"/>
              <a:t>coughing so much</a:t>
            </a:r>
          </a:p>
          <a:p>
            <a:r>
              <a:rPr lang="en-US" sz="2800"/>
              <a:t>Refilling her water pitcher</a:t>
            </a:r>
          </a:p>
          <a:p>
            <a:r>
              <a:rPr lang="en-US" sz="2800"/>
              <a:t>Lozenges, cough suppressants   </a:t>
            </a:r>
          </a:p>
          <a:p>
            <a:pPr lvl="1"/>
            <a:endParaRPr lang="en-US" sz="2800"/>
          </a:p>
        </p:txBody>
      </p:sp>
      <p:pic>
        <p:nvPicPr>
          <p:cNvPr id="12" name="Picture 11" title="Photograp of bedroo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048000"/>
            <a:ext cx="4221480" cy="2814320"/>
          </a:xfrm>
          <a:prstGeom prst="rect">
            <a:avLst/>
          </a:prstGeom>
          <a:effectLst>
            <a:outerShdw blurRad="50800" dist="38100" dir="2700000" algn="tl" rotWithShape="0">
              <a:prstClr val="black">
                <a:alpha val="40000"/>
              </a:prstClr>
            </a:outerShdw>
          </a:effectLst>
        </p:spPr>
      </p:pic>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19</a:t>
            </a:fld>
            <a:endParaRPr lang="en-US"/>
          </a:p>
        </p:txBody>
      </p:sp>
    </p:spTree>
    <p:custDataLst>
      <p:tags r:id="rId1"/>
    </p:custDataLst>
    <p:extLst>
      <p:ext uri="{BB962C8B-B14F-4D97-AF65-F5344CB8AC3E}">
        <p14:creationId xmlns:p14="http://schemas.microsoft.com/office/powerpoint/2010/main" val="42302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Objectives</a:t>
            </a:r>
            <a:endParaRPr lang="en-US" sz="4500"/>
          </a:p>
        </p:txBody>
      </p:sp>
      <p:sp>
        <p:nvSpPr>
          <p:cNvPr id="3" name="Content Placeholder 2"/>
          <p:cNvSpPr>
            <a:spLocks noGrp="1"/>
          </p:cNvSpPr>
          <p:nvPr>
            <p:ph idx="1"/>
          </p:nvPr>
        </p:nvSpPr>
        <p:spPr>
          <a:xfrm>
            <a:off x="761998" y="1435769"/>
            <a:ext cx="8534404" cy="4940968"/>
          </a:xfrm>
        </p:spPr>
        <p:txBody>
          <a:bodyPr>
            <a:normAutofit/>
          </a:bodyPr>
          <a:lstStyle/>
          <a:p>
            <a:pPr marL="742950" indent="-742950">
              <a:buFont typeface="+mj-lt"/>
              <a:buAutoNum type="arabicPeriod"/>
            </a:pPr>
            <a:r>
              <a:rPr lang="en-US" sz="3200"/>
              <a:t>Review strategies to discuss potential harm associated with antibiotic use to family members of residents</a:t>
            </a:r>
          </a:p>
          <a:p>
            <a:pPr marL="742950" indent="-742950">
              <a:buFont typeface="+mj-lt"/>
              <a:buAutoNum type="arabicPeriod"/>
            </a:pPr>
            <a:r>
              <a:rPr lang="en-US" sz="3200"/>
              <a:t>Address end-of-life care as it relates to antibiotic use</a:t>
            </a:r>
          </a:p>
          <a:p>
            <a:pPr marL="742950" indent="-742950">
              <a:buFont typeface="+mj-lt"/>
              <a:buAutoNum type="arabicPeriod"/>
            </a:pPr>
            <a:r>
              <a:rPr lang="en-US" sz="3200"/>
              <a:t>Recognize supportive and comfort care measures for residents who are uncomfortable </a:t>
            </a:r>
            <a:endParaRPr lang="en-US"/>
          </a:p>
        </p:txBody>
      </p:sp>
      <p:sp>
        <p:nvSpPr>
          <p:cNvPr id="5"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3196990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Case 2: Ms. Jones, Continued</a:t>
            </a:r>
          </a:p>
        </p:txBody>
      </p:sp>
      <p:sp>
        <p:nvSpPr>
          <p:cNvPr id="3" name="Content Placeholder 2"/>
          <p:cNvSpPr>
            <a:spLocks noGrp="1"/>
          </p:cNvSpPr>
          <p:nvPr>
            <p:ph idx="1"/>
          </p:nvPr>
        </p:nvSpPr>
        <p:spPr>
          <a:xfrm>
            <a:off x="304801" y="1143000"/>
            <a:ext cx="5530516" cy="5799987"/>
          </a:xfrm>
        </p:spPr>
        <p:txBody>
          <a:bodyPr>
            <a:normAutofit lnSpcReduction="10000"/>
          </a:bodyPr>
          <a:lstStyle/>
          <a:p>
            <a:r>
              <a:rPr lang="en-US" sz="3200"/>
              <a:t>You review her advance directive</a:t>
            </a:r>
          </a:p>
          <a:p>
            <a:pPr lvl="1"/>
            <a:r>
              <a:rPr lang="en-US" sz="2800"/>
              <a:t>She is DNR/DNI and has requested no life prolonging interventions</a:t>
            </a:r>
          </a:p>
          <a:p>
            <a:pPr lvl="1"/>
            <a:r>
              <a:rPr lang="en-US" sz="2800"/>
              <a:t>Her goal is comfort care</a:t>
            </a:r>
          </a:p>
          <a:p>
            <a:r>
              <a:rPr lang="en-US" sz="3200"/>
              <a:t>Discuss her care with the patient and her husband</a:t>
            </a:r>
          </a:p>
          <a:p>
            <a:r>
              <a:rPr lang="en-US" sz="3200"/>
              <a:t>Let’s review our approach and think about some ways to talk with Ms. Jones and her husband</a:t>
            </a:r>
            <a:endParaRPr lang="en-US" sz="2800"/>
          </a:p>
        </p:txBody>
      </p:sp>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20</a:t>
            </a:fld>
            <a:endParaRPr lang="en-US"/>
          </a:p>
        </p:txBody>
      </p:sp>
      <p:pic>
        <p:nvPicPr>
          <p:cNvPr id="7" name="Picture 6" descr="Picture is of Ms. Jones character" title="Photograph of older woman holding a coffee m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080" y="2920331"/>
            <a:ext cx="3962400" cy="2641600"/>
          </a:xfrm>
          <a:prstGeom prst="rect">
            <a:avLst/>
          </a:prstGeom>
          <a:effectLst>
            <a:softEdge rad="127000"/>
          </a:effectLst>
        </p:spPr>
      </p:pic>
    </p:spTree>
    <p:custDataLst>
      <p:tags r:id="rId1"/>
    </p:custDataLst>
    <p:extLst>
      <p:ext uri="{BB962C8B-B14F-4D97-AF65-F5344CB8AC3E}">
        <p14:creationId xmlns:p14="http://schemas.microsoft.com/office/powerpoint/2010/main" val="419057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older man communica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2608998"/>
            <a:ext cx="3849382" cy="3739767"/>
          </a:xfrm>
          <a:prstGeom prst="rect">
            <a:avLst/>
          </a:prstGeom>
        </p:spPr>
      </p:pic>
      <p:sp>
        <p:nvSpPr>
          <p:cNvPr id="2" name="Title 1"/>
          <p:cNvSpPr>
            <a:spLocks noGrp="1"/>
          </p:cNvSpPr>
          <p:nvPr>
            <p:ph type="title"/>
          </p:nvPr>
        </p:nvSpPr>
        <p:spPr/>
        <p:txBody>
          <a:bodyPr>
            <a:noAutofit/>
          </a:bodyPr>
          <a:lstStyle/>
          <a:p>
            <a:r>
              <a:rPr lang="en-US" sz="3600"/>
              <a:t>Effective Communication</a:t>
            </a:r>
          </a:p>
        </p:txBody>
      </p:sp>
      <p:sp>
        <p:nvSpPr>
          <p:cNvPr id="12" name="Slide Number Placeholder 3"/>
          <p:cNvSpPr>
            <a:spLocks noGrp="1"/>
          </p:cNvSpPr>
          <p:nvPr>
            <p:ph type="sldNum" sz="quarter" idx="12"/>
          </p:nvPr>
        </p:nvSpPr>
        <p:spPr>
          <a:xfrm>
            <a:off x="9264575" y="7358591"/>
            <a:ext cx="487680" cy="413809"/>
          </a:xfrm>
        </p:spPr>
        <p:txBody>
          <a:bodyPr/>
          <a:lstStyle/>
          <a:p>
            <a:fld id="{993EEC8E-C5CF-40DF-832D-5BCB0E209B98}" type="slidenum">
              <a:rPr lang="en-US" smtClean="0"/>
              <a:pPr/>
              <a:t>21</a:t>
            </a:fld>
            <a:endParaRPr lang="en-US" dirty="0"/>
          </a:p>
        </p:txBody>
      </p:sp>
      <p:pic>
        <p:nvPicPr>
          <p:cNvPr id="13" name="Content Placeholder 3" title="Image of provid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2705805"/>
            <a:ext cx="1094076" cy="3438525"/>
          </a:xfrm>
          <a:prstGeom prst="rect">
            <a:avLst/>
          </a:prstGeom>
        </p:spPr>
      </p:pic>
      <p:sp>
        <p:nvSpPr>
          <p:cNvPr id="14" name="Rounded Rectangular Callout 13" title="Text bubble background"/>
          <p:cNvSpPr/>
          <p:nvPr/>
        </p:nvSpPr>
        <p:spPr>
          <a:xfrm>
            <a:off x="2133600" y="1391479"/>
            <a:ext cx="6019800" cy="2166519"/>
          </a:xfrm>
          <a:prstGeom prst="wedgeRoundRectCallout">
            <a:avLst>
              <a:gd name="adj1" fmla="val 55465"/>
              <a:gd name="adj2" fmla="val 44365"/>
              <a:gd name="adj3" fmla="val 16667"/>
            </a:avLst>
          </a:prstGeom>
          <a:solidFill>
            <a:schemeClr val="tx2"/>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400">
              <a:solidFill>
                <a:schemeClr val="bg1"/>
              </a:solidFill>
            </a:endParaRPr>
          </a:p>
        </p:txBody>
      </p:sp>
      <p:cxnSp>
        <p:nvCxnSpPr>
          <p:cNvPr id="16" name="Straight Arrow Connector 15" descr="Arrow showing young woman communicating her concerns to the provider" title="Arrow towards right"/>
          <p:cNvCxnSpPr/>
          <p:nvPr/>
        </p:nvCxnSpPr>
        <p:spPr>
          <a:xfrm>
            <a:off x="990600" y="1143000"/>
            <a:ext cx="8077200" cy="0"/>
          </a:xfrm>
          <a:prstGeom prst="straightConnector1">
            <a:avLst/>
          </a:prstGeom>
          <a:ln w="76200">
            <a:solidFill>
              <a:srgbClr val="FFD602"/>
            </a:solidFill>
            <a:prstDash val="lgDash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showing provider communicating back to young woman" title="Arrow to left"/>
          <p:cNvCxnSpPr/>
          <p:nvPr/>
        </p:nvCxnSpPr>
        <p:spPr>
          <a:xfrm flipH="1">
            <a:off x="990600" y="6553200"/>
            <a:ext cx="8077200" cy="0"/>
          </a:xfrm>
          <a:prstGeom prst="straightConnector1">
            <a:avLst/>
          </a:prstGeom>
          <a:ln w="76200">
            <a:solidFill>
              <a:schemeClr val="accent5"/>
            </a:solidFill>
            <a:prstDash val="lgDash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ular Callout 17" title="Text bubble background"/>
          <p:cNvSpPr/>
          <p:nvPr/>
        </p:nvSpPr>
        <p:spPr>
          <a:xfrm>
            <a:off x="2133600" y="4419600"/>
            <a:ext cx="6019800" cy="1885121"/>
          </a:xfrm>
          <a:prstGeom prst="wedgeRoundRectCallout">
            <a:avLst>
              <a:gd name="adj1" fmla="val 52991"/>
              <a:gd name="adj2" fmla="val -92448"/>
              <a:gd name="adj3" fmla="val 16667"/>
            </a:avLst>
          </a:prstGeom>
          <a:solidFill>
            <a:schemeClr val="tx2"/>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400">
              <a:solidFill>
                <a:schemeClr val="bg1"/>
              </a:solidFill>
            </a:endParaRPr>
          </a:p>
        </p:txBody>
      </p:sp>
      <p:sp>
        <p:nvSpPr>
          <p:cNvPr id="5" name="Content Placeholder 4"/>
          <p:cNvSpPr>
            <a:spLocks noGrp="1"/>
          </p:cNvSpPr>
          <p:nvPr>
            <p:ph idx="1"/>
          </p:nvPr>
        </p:nvSpPr>
        <p:spPr>
          <a:xfrm>
            <a:off x="2229853" y="1401762"/>
            <a:ext cx="5923548" cy="2156236"/>
          </a:xfrm>
        </p:spPr>
        <p:txBody>
          <a:bodyPr>
            <a:normAutofit/>
          </a:bodyPr>
          <a:lstStyle/>
          <a:p>
            <a:pPr marL="0" indent="0">
              <a:spcBef>
                <a:spcPts val="0"/>
              </a:spcBef>
              <a:buNone/>
            </a:pPr>
            <a:r>
              <a:rPr lang="en-US" sz="2800">
                <a:solidFill>
                  <a:prstClr val="white"/>
                </a:solidFill>
              </a:rPr>
              <a:t>Listen to concerns  </a:t>
            </a:r>
            <a:endParaRPr lang="en-US" sz="2800" dirty="0">
              <a:solidFill>
                <a:prstClr val="white"/>
              </a:solidFill>
            </a:endParaRPr>
          </a:p>
          <a:p>
            <a:pPr marL="852219" lvl="1" indent="-342900">
              <a:spcBef>
                <a:spcPts val="0"/>
              </a:spcBef>
            </a:pPr>
            <a:r>
              <a:rPr lang="en-US" sz="2400">
                <a:solidFill>
                  <a:prstClr val="white"/>
                </a:solidFill>
              </a:rPr>
              <a:t>Restate the concerns or main problem</a:t>
            </a:r>
          </a:p>
          <a:p>
            <a:pPr marL="852219" lvl="1" indent="-342900">
              <a:spcBef>
                <a:spcPts val="0"/>
              </a:spcBef>
            </a:pPr>
            <a:r>
              <a:rPr lang="en-US" sz="2400">
                <a:solidFill>
                  <a:prstClr val="white"/>
                </a:solidFill>
              </a:rPr>
              <a:t>“I understand why you are concerned about this cough. I hear it</a:t>
            </a:r>
            <a:r>
              <a:rPr lang="en-US" sz="2400" dirty="0">
                <a:solidFill>
                  <a:prstClr val="white"/>
                </a:solidFill>
              </a:rPr>
              <a:t>,</a:t>
            </a:r>
            <a:r>
              <a:rPr lang="en-US" sz="2400">
                <a:solidFill>
                  <a:prstClr val="white"/>
                </a:solidFill>
              </a:rPr>
              <a:t> and it sounds pretty rough.”</a:t>
            </a:r>
          </a:p>
        </p:txBody>
      </p:sp>
      <p:sp>
        <p:nvSpPr>
          <p:cNvPr id="19" name="Content Placeholder 18"/>
          <p:cNvSpPr>
            <a:spLocks noGrp="1"/>
          </p:cNvSpPr>
          <p:nvPr>
            <p:ph idx="13"/>
          </p:nvPr>
        </p:nvSpPr>
        <p:spPr>
          <a:xfrm>
            <a:off x="2229852" y="4600697"/>
            <a:ext cx="8956307" cy="1748067"/>
          </a:xfrm>
        </p:spPr>
        <p:txBody>
          <a:bodyPr>
            <a:normAutofit/>
          </a:bodyPr>
          <a:lstStyle/>
          <a:p>
            <a:pPr marL="0" lvl="0" indent="0">
              <a:spcBef>
                <a:spcPts val="0"/>
              </a:spcBef>
              <a:buNone/>
            </a:pPr>
            <a:r>
              <a:rPr lang="en-US" sz="2800">
                <a:solidFill>
                  <a:prstClr val="white"/>
                </a:solidFill>
              </a:rPr>
              <a:t>Address concerns</a:t>
            </a:r>
            <a:endParaRPr lang="en-US" sz="2800" dirty="0">
              <a:solidFill>
                <a:prstClr val="white"/>
              </a:solidFill>
            </a:endParaRPr>
          </a:p>
          <a:p>
            <a:pPr marL="852219" lvl="1" indent="-342900">
              <a:spcBef>
                <a:spcPts val="0"/>
              </a:spcBef>
            </a:pPr>
            <a:r>
              <a:rPr lang="en-US" sz="2400">
                <a:solidFill>
                  <a:prstClr val="white"/>
                </a:solidFill>
              </a:rPr>
              <a:t>Express empathy/understanding</a:t>
            </a:r>
          </a:p>
          <a:p>
            <a:pPr marL="852219" lvl="1" indent="-342900">
              <a:spcBef>
                <a:spcPts val="0"/>
              </a:spcBef>
            </a:pPr>
            <a:r>
              <a:rPr lang="en-US" sz="2400">
                <a:solidFill>
                  <a:prstClr val="white"/>
                </a:solidFill>
              </a:rPr>
              <a:t>Explain your reasoning</a:t>
            </a:r>
          </a:p>
          <a:p>
            <a:pPr marL="852219" lvl="1" indent="-342900">
              <a:spcBef>
                <a:spcPts val="0"/>
              </a:spcBef>
            </a:pPr>
            <a:r>
              <a:rPr lang="en-US" sz="2400">
                <a:solidFill>
                  <a:prstClr val="white"/>
                </a:solidFill>
              </a:rPr>
              <a:t>Offer solutions and reassurance</a:t>
            </a:r>
          </a:p>
          <a:p>
            <a:endParaRPr lang="en-US"/>
          </a:p>
        </p:txBody>
      </p:sp>
    </p:spTree>
    <p:custDataLst>
      <p:tags r:id="rId1"/>
    </p:custDataLst>
    <p:extLst>
      <p:ext uri="{BB962C8B-B14F-4D97-AF65-F5344CB8AC3E}">
        <p14:creationId xmlns:p14="http://schemas.microsoft.com/office/powerpoint/2010/main" val="270745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ackground image" title="Photograph of provider's stethescope "/>
          <p:cNvSpPr/>
          <p:nvPr/>
        </p:nvSpPr>
        <p:spPr>
          <a:xfrm>
            <a:off x="0" y="990599"/>
            <a:ext cx="10058400" cy="6019801"/>
          </a:xfrm>
          <a:prstGeom prst="rect">
            <a:avLst/>
          </a:prstGeom>
          <a:blipFill dpi="0" rotWithShape="1">
            <a:blip r:embed="rId4" cstate="print">
              <a:alphaModFix amt="41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11256"/>
            <a:ext cx="9555480" cy="603144"/>
          </a:xfrm>
        </p:spPr>
        <p:txBody>
          <a:bodyPr>
            <a:noAutofit/>
          </a:bodyPr>
          <a:lstStyle/>
          <a:p>
            <a:r>
              <a:rPr lang="en-US" sz="3600"/>
              <a:t>Empathy &amp; Understanding</a:t>
            </a:r>
          </a:p>
        </p:txBody>
      </p:sp>
      <p:sp>
        <p:nvSpPr>
          <p:cNvPr id="5" name="Content Placeholder 4"/>
          <p:cNvSpPr>
            <a:spLocks noGrp="1"/>
          </p:cNvSpPr>
          <p:nvPr>
            <p:ph idx="13"/>
          </p:nvPr>
        </p:nvSpPr>
        <p:spPr>
          <a:xfrm>
            <a:off x="497975" y="1348581"/>
            <a:ext cx="9052560" cy="1143001"/>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“This must be so hard for you, to see her suffer with such a terrible disease.”</a:t>
            </a:r>
          </a:p>
        </p:txBody>
      </p:sp>
      <p:sp>
        <p:nvSpPr>
          <p:cNvPr id="6" name="Content Placeholder 5"/>
          <p:cNvSpPr>
            <a:spLocks noGrp="1"/>
          </p:cNvSpPr>
          <p:nvPr>
            <p:ph idx="14"/>
          </p:nvPr>
        </p:nvSpPr>
        <p:spPr>
          <a:xfrm>
            <a:off x="516172" y="2872044"/>
            <a:ext cx="9052560" cy="1120762"/>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“We expect her to have a cough as the lung cancer progresses.”</a:t>
            </a:r>
          </a:p>
        </p:txBody>
      </p:sp>
      <p:sp>
        <p:nvSpPr>
          <p:cNvPr id="7" name="Content Placeholder 6"/>
          <p:cNvSpPr>
            <a:spLocks noGrp="1"/>
          </p:cNvSpPr>
          <p:nvPr>
            <p:ph idx="15"/>
          </p:nvPr>
        </p:nvSpPr>
        <p:spPr>
          <a:xfrm>
            <a:off x="516172" y="4373268"/>
            <a:ext cx="9052560" cy="1570331"/>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“It is possible that your wife may develop pneumonia; this is a common infection at the end of life.”</a:t>
            </a:r>
          </a:p>
        </p:txBody>
      </p:sp>
      <p:sp>
        <p:nvSpPr>
          <p:cNvPr id="8"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22</a:t>
            </a:fld>
            <a:endParaRPr lang="en-US"/>
          </a:p>
        </p:txBody>
      </p:sp>
    </p:spTree>
    <p:custDataLst>
      <p:tags r:id="rId1"/>
    </p:custDataLst>
    <p:extLst>
      <p:ext uri="{BB962C8B-B14F-4D97-AF65-F5344CB8AC3E}">
        <p14:creationId xmlns:p14="http://schemas.microsoft.com/office/powerpoint/2010/main" val="318639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Background image" title="Photograph of provider's stethescope "/>
          <p:cNvSpPr/>
          <p:nvPr/>
        </p:nvSpPr>
        <p:spPr>
          <a:xfrm>
            <a:off x="0" y="990599"/>
            <a:ext cx="10058400" cy="6019801"/>
          </a:xfrm>
          <a:prstGeom prst="rect">
            <a:avLst/>
          </a:prstGeom>
          <a:blipFill dpi="0" rotWithShape="1">
            <a:blip r:embed="rId4" cstate="print">
              <a:alphaModFix amt="41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11256"/>
            <a:ext cx="9555480" cy="603144"/>
          </a:xfrm>
        </p:spPr>
        <p:txBody>
          <a:bodyPr>
            <a:noAutofit/>
          </a:bodyPr>
          <a:lstStyle/>
          <a:p>
            <a:r>
              <a:rPr lang="en-US" sz="3600"/>
              <a:t>Reasoning</a:t>
            </a:r>
            <a:r>
              <a:rPr lang="en-US" sz="3600" baseline="30000"/>
              <a:t>5</a:t>
            </a:r>
            <a:endParaRPr lang="en-US" sz="3600">
              <a:cs typeface="Calibri"/>
            </a:endParaRPr>
          </a:p>
        </p:txBody>
      </p:sp>
      <p:sp>
        <p:nvSpPr>
          <p:cNvPr id="5" name="Content Placeholder 4"/>
          <p:cNvSpPr>
            <a:spLocks noGrp="1"/>
          </p:cNvSpPr>
          <p:nvPr>
            <p:ph idx="13"/>
          </p:nvPr>
        </p:nvSpPr>
        <p:spPr>
          <a:xfrm>
            <a:off x="381000" y="1079266"/>
            <a:ext cx="9296400" cy="2291633"/>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“People in hospice care often die from infections. What we understand is that attempting to treat infections does not change the overall situation and sometimes actually decreases their level of comfort.” </a:t>
            </a:r>
          </a:p>
        </p:txBody>
      </p:sp>
      <p:sp>
        <p:nvSpPr>
          <p:cNvPr id="6" name="Content Placeholder 5"/>
          <p:cNvSpPr>
            <a:spLocks noGrp="1"/>
          </p:cNvSpPr>
          <p:nvPr>
            <p:ph idx="14"/>
          </p:nvPr>
        </p:nvSpPr>
        <p:spPr>
          <a:xfrm>
            <a:off x="381000" y="3606321"/>
            <a:ext cx="9296400" cy="1224281"/>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“Even if we treat her for pneumonia, it won’t make her any better than she was a day or two ago.”</a:t>
            </a:r>
          </a:p>
        </p:txBody>
      </p:sp>
      <p:sp>
        <p:nvSpPr>
          <p:cNvPr id="7" name="Content Placeholder 6"/>
          <p:cNvSpPr>
            <a:spLocks noGrp="1"/>
          </p:cNvSpPr>
          <p:nvPr>
            <p:ph idx="15"/>
          </p:nvPr>
        </p:nvSpPr>
        <p:spPr>
          <a:xfrm>
            <a:off x="381000" y="5066024"/>
            <a:ext cx="9296400" cy="1621742"/>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“People with pneumonia often need to go to the hospital. Sometimes we start treatment here, but even oral medications have risks and side effects.”</a:t>
            </a:r>
          </a:p>
        </p:txBody>
      </p:sp>
      <p:sp>
        <p:nvSpPr>
          <p:cNvPr id="8"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23</a:t>
            </a:fld>
            <a:endParaRPr lang="en-US"/>
          </a:p>
        </p:txBody>
      </p:sp>
    </p:spTree>
    <p:custDataLst>
      <p:tags r:id="rId1"/>
    </p:custDataLst>
    <p:extLst>
      <p:ext uri="{BB962C8B-B14F-4D97-AF65-F5344CB8AC3E}">
        <p14:creationId xmlns:p14="http://schemas.microsoft.com/office/powerpoint/2010/main" val="95569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Background image" title="Photograph of provider's stethescope "/>
          <p:cNvSpPr/>
          <p:nvPr/>
        </p:nvSpPr>
        <p:spPr>
          <a:xfrm>
            <a:off x="0" y="990599"/>
            <a:ext cx="10058400" cy="6019801"/>
          </a:xfrm>
          <a:prstGeom prst="rect">
            <a:avLst/>
          </a:prstGeom>
          <a:blipFill dpi="0" rotWithShape="1">
            <a:blip r:embed="rId4" cstate="print">
              <a:alphaModFix amt="41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a:t>Solutions and Reassurance</a:t>
            </a:r>
          </a:p>
        </p:txBody>
      </p:sp>
      <p:sp>
        <p:nvSpPr>
          <p:cNvPr id="5" name="Content Placeholder 4"/>
          <p:cNvSpPr>
            <a:spLocks noGrp="1"/>
          </p:cNvSpPr>
          <p:nvPr>
            <p:ph idx="13"/>
          </p:nvPr>
        </p:nvSpPr>
        <p:spPr>
          <a:xfrm>
            <a:off x="502920" y="1343739"/>
            <a:ext cx="9052560" cy="2595879"/>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“We can try to make her more comfortable by making it easier to cough phlegm out of her lungs.  We can give her humidified oxygen and nebulizer treatments. There are also </a:t>
            </a:r>
            <a:r>
              <a:rPr lang="en-US" sz="3200" dirty="0">
                <a:solidFill>
                  <a:schemeClr val="tx1"/>
                </a:solidFill>
              </a:rPr>
              <a:t>over-the-counter</a:t>
            </a:r>
            <a:r>
              <a:rPr lang="en-US" sz="3200">
                <a:solidFill>
                  <a:schemeClr val="tx1"/>
                </a:solidFill>
              </a:rPr>
              <a:t> medications that may help.”</a:t>
            </a:r>
          </a:p>
        </p:txBody>
      </p:sp>
      <p:sp>
        <p:nvSpPr>
          <p:cNvPr id="6" name="Content Placeholder 5"/>
          <p:cNvSpPr>
            <a:spLocks noGrp="1"/>
          </p:cNvSpPr>
          <p:nvPr>
            <p:ph idx="14"/>
          </p:nvPr>
        </p:nvSpPr>
        <p:spPr>
          <a:xfrm>
            <a:off x="502920" y="4292758"/>
            <a:ext cx="9052560" cy="2160861"/>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200">
                <a:solidFill>
                  <a:schemeClr val="tx1"/>
                </a:solidFill>
              </a:rPr>
              <a:t>“Some medications, like codeine or morphine, will help suppress the cough reflex, which means she can get some rest. They also cause sedation and will make it easier for her to be comfortable.”</a:t>
            </a:r>
          </a:p>
        </p:txBody>
      </p:sp>
      <p:sp>
        <p:nvSpPr>
          <p:cNvPr id="7"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24</a:t>
            </a:fld>
            <a:endParaRPr lang="en-US"/>
          </a:p>
        </p:txBody>
      </p:sp>
    </p:spTree>
    <p:custDataLst>
      <p:tags r:id="rId1"/>
    </p:custDataLst>
    <p:extLst>
      <p:ext uri="{BB962C8B-B14F-4D97-AF65-F5344CB8AC3E}">
        <p14:creationId xmlns:p14="http://schemas.microsoft.com/office/powerpoint/2010/main" val="223733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Photograph of two people holding hand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914400"/>
            <a:ext cx="11151382" cy="6273405"/>
          </a:xfrm>
          <a:prstGeom prst="rect">
            <a:avLst/>
          </a:prstGeom>
          <a:effectLst>
            <a:softEdge rad="317500"/>
          </a:effectLst>
        </p:spPr>
      </p:pic>
      <p:sp>
        <p:nvSpPr>
          <p:cNvPr id="2" name="Title 1"/>
          <p:cNvSpPr>
            <a:spLocks noGrp="1"/>
          </p:cNvSpPr>
          <p:nvPr>
            <p:ph type="title"/>
          </p:nvPr>
        </p:nvSpPr>
        <p:spPr/>
        <p:txBody>
          <a:bodyPr>
            <a:noAutofit/>
          </a:bodyPr>
          <a:lstStyle/>
          <a:p>
            <a:r>
              <a:rPr lang="en-US" sz="3600"/>
              <a:t>Family Meetings Regarding </a:t>
            </a:r>
            <a:r>
              <a:rPr lang="en-US" sz="3600" dirty="0"/>
              <a:t>End-of-Life</a:t>
            </a:r>
            <a:r>
              <a:rPr lang="en-US" sz="3600"/>
              <a:t> Care</a:t>
            </a:r>
          </a:p>
        </p:txBody>
      </p:sp>
      <p:sp>
        <p:nvSpPr>
          <p:cNvPr id="3" name="Content Placeholder 2"/>
          <p:cNvSpPr>
            <a:spLocks noGrp="1"/>
          </p:cNvSpPr>
          <p:nvPr>
            <p:ph idx="1"/>
          </p:nvPr>
        </p:nvSpPr>
        <p:spPr>
          <a:xfrm>
            <a:off x="502920" y="1151109"/>
            <a:ext cx="9052560" cy="5799987"/>
          </a:xfrm>
        </p:spPr>
        <p:txBody>
          <a:bodyPr>
            <a:normAutofit/>
          </a:bodyPr>
          <a:lstStyle/>
          <a:p>
            <a:r>
              <a:rPr lang="en-US"/>
              <a:t>Establish resident/family goals of care</a:t>
            </a:r>
          </a:p>
          <a:p>
            <a:r>
              <a:rPr lang="en-US"/>
              <a:t>Inform the family that infections are expected at the end of life, and may often be the terminal event</a:t>
            </a:r>
          </a:p>
          <a:p>
            <a:r>
              <a:rPr lang="en-US"/>
              <a:t>Reassure them that your team will continue to provide symptomatic relief and comfort measures  </a:t>
            </a:r>
          </a:p>
        </p:txBody>
      </p:sp>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25</a:t>
            </a:fld>
            <a:endParaRPr lang="en-US"/>
          </a:p>
        </p:txBody>
      </p:sp>
    </p:spTree>
    <p:custDataLst>
      <p:tags r:id="rId1"/>
    </p:custDataLst>
    <p:extLst>
      <p:ext uri="{BB962C8B-B14F-4D97-AF65-F5344CB8AC3E}">
        <p14:creationId xmlns:p14="http://schemas.microsoft.com/office/powerpoint/2010/main" val="309104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Black chalkboard in behind white text"/>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19879" y="990600"/>
            <a:ext cx="10018643" cy="5952387"/>
          </a:xfrm>
          <a:prstGeom prst="rect">
            <a:avLst/>
          </a:prstGeom>
        </p:spPr>
      </p:pic>
      <p:sp>
        <p:nvSpPr>
          <p:cNvPr id="2" name="Title 1"/>
          <p:cNvSpPr>
            <a:spLocks noGrp="1"/>
          </p:cNvSpPr>
          <p:nvPr>
            <p:ph type="title"/>
          </p:nvPr>
        </p:nvSpPr>
        <p:spPr/>
        <p:txBody>
          <a:bodyPr>
            <a:noAutofit/>
          </a:bodyPr>
          <a:lstStyle/>
          <a:p>
            <a:r>
              <a:rPr lang="en-US" sz="3600"/>
              <a:t>Key Points</a:t>
            </a:r>
          </a:p>
        </p:txBody>
      </p:sp>
      <p:sp>
        <p:nvSpPr>
          <p:cNvPr id="3" name="Content Placeholder 2"/>
          <p:cNvSpPr>
            <a:spLocks noGrp="1"/>
          </p:cNvSpPr>
          <p:nvPr>
            <p:ph idx="1"/>
          </p:nvPr>
        </p:nvSpPr>
        <p:spPr>
          <a:xfrm>
            <a:off x="403860" y="2133600"/>
            <a:ext cx="9250680" cy="5342787"/>
          </a:xfrm>
        </p:spPr>
        <p:txBody>
          <a:bodyPr>
            <a:normAutofit/>
          </a:bodyPr>
          <a:lstStyle/>
          <a:p>
            <a:r>
              <a:rPr lang="en-US" sz="3200" dirty="0">
                <a:solidFill>
                  <a:schemeClr val="bg1"/>
                </a:solidFill>
              </a:rPr>
              <a:t>Effective communication is a key component </a:t>
            </a:r>
          </a:p>
          <a:p>
            <a:r>
              <a:rPr lang="en-US" sz="3200" dirty="0">
                <a:solidFill>
                  <a:schemeClr val="bg1"/>
                </a:solidFill>
              </a:rPr>
              <a:t>Educating residents and family members about the risks of antibiotic treatment is recommended </a:t>
            </a:r>
            <a:r>
              <a:rPr lang="en-US" sz="3200" i="1" dirty="0">
                <a:solidFill>
                  <a:schemeClr val="bg1"/>
                </a:solidFill>
              </a:rPr>
              <a:t>prior</a:t>
            </a:r>
            <a:r>
              <a:rPr lang="en-US" sz="3200" dirty="0">
                <a:solidFill>
                  <a:schemeClr val="bg1"/>
                </a:solidFill>
              </a:rPr>
              <a:t> to prescribing antibiotics </a:t>
            </a:r>
          </a:p>
          <a:p>
            <a:r>
              <a:rPr lang="en-US" sz="3200" dirty="0">
                <a:solidFill>
                  <a:schemeClr val="bg1"/>
                </a:solidFill>
              </a:rPr>
              <a:t>Goals of care should be established early on in the treatment plan</a:t>
            </a:r>
          </a:p>
        </p:txBody>
      </p:sp>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26</a:t>
            </a:fld>
            <a:endParaRPr lang="en-US"/>
          </a:p>
        </p:txBody>
      </p:sp>
    </p:spTree>
    <p:custDataLst>
      <p:tags r:id="rId1"/>
    </p:custDataLst>
    <p:extLst>
      <p:ext uri="{BB962C8B-B14F-4D97-AF65-F5344CB8AC3E}">
        <p14:creationId xmlns:p14="http://schemas.microsoft.com/office/powerpoint/2010/main" val="2243306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ctrTitle"/>
          </p:nvPr>
        </p:nvSpPr>
        <p:spPr/>
        <p:txBody>
          <a:bodyPr>
            <a:normAutofit fontScale="90000"/>
          </a:bodyPr>
          <a:lstStyle/>
          <a:p>
            <a:pPr>
              <a:spcBef>
                <a:spcPts val="990"/>
              </a:spcBef>
              <a:spcAft>
                <a:spcPts val="330"/>
              </a:spcAft>
            </a:pPr>
            <a:r>
              <a:rPr lang="en-US" sz="5280" b="1" dirty="0">
                <a:solidFill>
                  <a:srgbClr val="008EAA"/>
                </a:solidFill>
                <a:cs typeface="Arial" panose="020B0604020202020204" pitchFamily="34" charset="0"/>
              </a:rPr>
              <a:t>AHRQ Safety Program for Improving Antibiotic Use</a:t>
            </a:r>
            <a:br>
              <a:rPr lang="en-US" sz="550" b="1" dirty="0">
                <a:solidFill>
                  <a:srgbClr val="008EAA"/>
                </a:solidFill>
                <a:cs typeface="Arial" panose="020B0604020202020204" pitchFamily="34" charset="0"/>
              </a:rPr>
            </a:br>
            <a:r>
              <a:rPr lang="en-US" sz="2970" b="1" dirty="0">
                <a:solidFill>
                  <a:srgbClr val="008EAA"/>
                </a:solidFill>
                <a:cs typeface="Arial" panose="020B0604020202020204" pitchFamily="34" charset="0"/>
              </a:rPr>
              <a:t>Long-Term Care</a:t>
            </a:r>
            <a:endParaRPr lang="en-US" dirty="0">
              <a:solidFill>
                <a:srgbClr val="008EAA"/>
              </a:solidFill>
            </a:endParaRPr>
          </a:p>
        </p:txBody>
      </p:sp>
      <p:sp>
        <p:nvSpPr>
          <p:cNvPr id="6" name="Subtitle 5"/>
          <p:cNvSpPr>
            <a:spLocks noGrp="1"/>
          </p:cNvSpPr>
          <p:nvPr>
            <p:ph type="subTitle" idx="1"/>
          </p:nvPr>
        </p:nvSpPr>
        <p:spPr>
          <a:xfrm>
            <a:off x="754380" y="4419662"/>
            <a:ext cx="8549640" cy="1986281"/>
          </a:xfrm>
        </p:spPr>
        <p:txBody>
          <a:bodyPr>
            <a:normAutofit lnSpcReduction="10000"/>
          </a:bodyPr>
          <a:lstStyle/>
          <a:p>
            <a:pPr lvl="0">
              <a:spcBef>
                <a:spcPts val="0"/>
              </a:spcBef>
            </a:pPr>
            <a:r>
              <a:rPr lang="en-US" sz="3400" dirty="0">
                <a:solidFill>
                  <a:prstClr val="black"/>
                </a:solidFill>
              </a:rPr>
              <a:t>Discussing Infectious Concerns About Residents With Family Members and Caregivers</a:t>
            </a:r>
          </a:p>
          <a:p>
            <a:pPr algn="r">
              <a:spcBef>
                <a:spcPts val="0"/>
              </a:spcBef>
            </a:pPr>
            <a:endParaRPr lang="en-US" sz="1400" dirty="0">
              <a:solidFill>
                <a:schemeClr val="tx1"/>
              </a:solidFill>
            </a:endParaRPr>
          </a:p>
          <a:p>
            <a:pPr algn="r">
              <a:spcBef>
                <a:spcPts val="0"/>
              </a:spcBef>
            </a:pPr>
            <a:endParaRPr lang="en-US" sz="1400" dirty="0">
              <a:solidFill>
                <a:schemeClr val="tx1"/>
              </a:solidFill>
            </a:endParaRPr>
          </a:p>
          <a:p>
            <a:pPr algn="r">
              <a:spcBef>
                <a:spcPts val="0"/>
              </a:spcBef>
            </a:pPr>
            <a:endParaRPr lang="en-US" sz="1400" dirty="0">
              <a:solidFill>
                <a:schemeClr val="tx1"/>
              </a:solidFill>
            </a:endParaRPr>
          </a:p>
          <a:p>
            <a:pPr algn="r">
              <a:spcBef>
                <a:spcPts val="0"/>
              </a:spcBef>
            </a:pPr>
            <a:r>
              <a:rPr lang="en-US" sz="1400" dirty="0">
                <a:solidFill>
                  <a:schemeClr val="tx1"/>
                </a:solidFill>
              </a:rPr>
              <a:t>Content supported in part by the VA</a:t>
            </a:r>
          </a:p>
          <a:p>
            <a:pPr lvl="0">
              <a:spcBef>
                <a:spcPts val="0"/>
              </a:spcBef>
            </a:pPr>
            <a:endParaRPr lang="en-US" sz="3400" dirty="0">
              <a:solidFill>
                <a:srgbClr val="404040"/>
              </a:solidFill>
              <a:latin typeface="Calibri" panose="020F0502020204030204" pitchFamily="34" charset="0"/>
            </a:endParaRPr>
          </a:p>
          <a:p>
            <a:endParaRPr lang="en-US" dirty="0"/>
          </a:p>
        </p:txBody>
      </p:sp>
      <p:sp>
        <p:nvSpPr>
          <p:cNvPr id="7" name="Text Placeholder 6"/>
          <p:cNvSpPr>
            <a:spLocks noGrp="1"/>
          </p:cNvSpPr>
          <p:nvPr>
            <p:ph type="body" sz="quarter" idx="10"/>
          </p:nvPr>
        </p:nvSpPr>
        <p:spPr/>
        <p:txBody>
          <a:bodyPr/>
          <a:lstStyle/>
          <a:p>
            <a:r>
              <a:rPr lang="en-US"/>
              <a:t>Narrated Presentation</a:t>
            </a:r>
          </a:p>
        </p:txBody>
      </p:sp>
      <p:grpSp>
        <p:nvGrpSpPr>
          <p:cNvPr id="5" name="Group 4" title="AHRQ and CUSP logo"/>
          <p:cNvGrpSpPr/>
          <p:nvPr/>
        </p:nvGrpSpPr>
        <p:grpSpPr>
          <a:xfrm>
            <a:off x="3692635" y="5651059"/>
            <a:ext cx="2673129" cy="708584"/>
            <a:chOff x="3692636" y="5075634"/>
            <a:chExt cx="2673129" cy="708584"/>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981" y="5176450"/>
              <a:ext cx="585784" cy="56781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2636" y="5075634"/>
              <a:ext cx="2088600" cy="708584"/>
            </a:xfrm>
            <a:prstGeom prst="rect">
              <a:avLst/>
            </a:prstGeom>
          </p:spPr>
        </p:pic>
        <p:cxnSp>
          <p:nvCxnSpPr>
            <p:cNvPr id="14" name="Straight Connector 13"/>
            <p:cNvCxnSpPr/>
            <p:nvPr/>
          </p:nvCxnSpPr>
          <p:spPr>
            <a:xfrm>
              <a:off x="5694619" y="5169520"/>
              <a:ext cx="0" cy="520380"/>
            </a:xfrm>
            <a:prstGeom prst="line">
              <a:avLst/>
            </a:prstGeom>
            <a:ln w="28575">
              <a:solidFill>
                <a:srgbClr val="45434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B8B94D8-3748-4393-9E55-D4FE9764A506}"/>
              </a:ext>
            </a:extLst>
          </p:cNvPr>
          <p:cNvSpPr txBox="1"/>
          <p:nvPr/>
        </p:nvSpPr>
        <p:spPr>
          <a:xfrm>
            <a:off x="-23152" y="6278618"/>
            <a:ext cx="3622880" cy="707886"/>
          </a:xfrm>
          <a:prstGeom prst="rect">
            <a:avLst/>
          </a:prstGeom>
          <a:noFill/>
        </p:spPr>
        <p:txBody>
          <a:bodyPr wrap="square" rtlCol="0">
            <a:spAutoFit/>
          </a:bodyPr>
          <a:lstStyle/>
          <a:p>
            <a:r>
              <a:rPr lang="en-US" dirty="0"/>
              <a:t>Link to </a:t>
            </a:r>
            <a:r>
              <a:rPr lang="en-US" dirty="0">
                <a:hlinkClick r:id="rId6"/>
              </a:rPr>
              <a:t>Discussing Infectious Concerns </a:t>
            </a:r>
            <a:r>
              <a:rPr lang="en-US" dirty="0"/>
              <a:t>narrated presentation</a:t>
            </a:r>
          </a:p>
        </p:txBody>
      </p:sp>
    </p:spTree>
    <p:custDataLst>
      <p:tags r:id="rId1"/>
    </p:custDataLst>
    <p:extLst>
      <p:ext uri="{BB962C8B-B14F-4D97-AF65-F5344CB8AC3E}">
        <p14:creationId xmlns:p14="http://schemas.microsoft.com/office/powerpoint/2010/main" val="4258533243"/>
      </p:ext>
    </p:extLst>
  </p:cSld>
  <p:clrMapOvr>
    <a:masterClrMapping/>
  </p:clrMapOvr>
  <mc:AlternateContent xmlns:mc="http://schemas.openxmlformats.org/markup-compatibility/2006" xmlns:p14="http://schemas.microsoft.com/office/powerpoint/2010/main">
    <mc:Choice Requires="p14">
      <p:transition spd="slow" p14:dur="2000" advTm="4551"/>
    </mc:Choice>
    <mc:Fallback xmlns="">
      <p:transition spd="slow" advTm="45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Activities </a:t>
            </a:r>
            <a:r>
              <a:rPr lang="en-US" dirty="0"/>
              <a:t>To</a:t>
            </a:r>
            <a:r>
              <a:rPr lang="en-US"/>
              <a:t> Complete </a:t>
            </a:r>
          </a:p>
        </p:txBody>
      </p:sp>
      <p:sp>
        <p:nvSpPr>
          <p:cNvPr id="4"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5726607"/>
              </p:ext>
            </p:extLst>
          </p:nvPr>
        </p:nvGraphicFramePr>
        <p:xfrm>
          <a:off x="512875" y="1197352"/>
          <a:ext cx="9032649" cy="5878286"/>
        </p:xfrm>
        <a:graphic>
          <a:graphicData uri="http://schemas.openxmlformats.org/drawingml/2006/table">
            <a:tbl>
              <a:tblPr firstRow="1" bandRow="1">
                <a:tableStyleId>{5C22544A-7EE6-4342-B048-85BDC9FD1C3A}</a:tableStyleId>
              </a:tblPr>
              <a:tblGrid>
                <a:gridCol w="3555848">
                  <a:extLst>
                    <a:ext uri="{9D8B030D-6E8A-4147-A177-3AD203B41FA5}">
                      <a16:colId xmlns:a16="http://schemas.microsoft.com/office/drawing/2014/main" val="1950100676"/>
                    </a:ext>
                  </a:extLst>
                </a:gridCol>
                <a:gridCol w="5476801">
                  <a:extLst>
                    <a:ext uri="{9D8B030D-6E8A-4147-A177-3AD203B41FA5}">
                      <a16:colId xmlns:a16="http://schemas.microsoft.com/office/drawing/2014/main" val="680492343"/>
                    </a:ext>
                  </a:extLst>
                </a:gridCol>
              </a:tblGrid>
              <a:tr h="1285875">
                <a:tc>
                  <a:txBody>
                    <a:bodyPr/>
                    <a:lstStyle/>
                    <a:p>
                      <a:pPr marL="0" algn="ctr" defTabSz="1018638" rtl="0" eaLnBrk="1" latinLnBrk="0" hangingPunct="1"/>
                      <a:r>
                        <a:rPr lang="en-US" sz="3200" b="1" kern="1200" dirty="0">
                          <a:solidFill>
                            <a:schemeClr val="bg1"/>
                          </a:solidFill>
                          <a:latin typeface="+mn-lt"/>
                          <a:ea typeface="+mn-ea"/>
                          <a:cs typeface="+mn-cs"/>
                        </a:rPr>
                        <a:t>Activity, Stewardship Team</a:t>
                      </a:r>
                    </a:p>
                  </a:txBody>
                  <a:tcPr anchor="ctr">
                    <a:solidFill>
                      <a:srgbClr val="007DA3"/>
                    </a:solidFill>
                  </a:tcPr>
                </a:tc>
                <a:tc>
                  <a:txBody>
                    <a:bodyPr/>
                    <a:lstStyle/>
                    <a:p>
                      <a:pPr marL="0" algn="ctr" defTabSz="1018638" rtl="0" eaLnBrk="1" latinLnBrk="0" hangingPunct="1"/>
                      <a:r>
                        <a:rPr lang="en-US" sz="3200" b="1" kern="1200" dirty="0">
                          <a:solidFill>
                            <a:schemeClr val="bg1"/>
                          </a:solidFill>
                          <a:latin typeface="+mn-lt"/>
                          <a:ea typeface="+mn-ea"/>
                          <a:cs typeface="+mn-cs"/>
                        </a:rPr>
                        <a:t>Activity, Frontline Providers</a:t>
                      </a:r>
                    </a:p>
                  </a:txBody>
                  <a:tcPr anchor="ctr">
                    <a:solidFill>
                      <a:srgbClr val="007DA3"/>
                    </a:solidFill>
                  </a:tcPr>
                </a:tc>
                <a:extLst>
                  <a:ext uri="{0D108BD9-81ED-4DB2-BD59-A6C34878D82A}">
                    <a16:rowId xmlns:a16="http://schemas.microsoft.com/office/drawing/2014/main" val="1154082383"/>
                  </a:ext>
                </a:extLst>
              </a:tr>
              <a:tr h="2314575">
                <a:tc>
                  <a:txBody>
                    <a:bodyPr/>
                    <a:lstStyle/>
                    <a:p>
                      <a:r>
                        <a:rPr lang="en-US" sz="2000" dirty="0"/>
                        <a:t>Hold your Antibiotic Stewardship Team meeting</a:t>
                      </a:r>
                    </a:p>
                    <a:p>
                      <a:endParaRPr lang="en-US" sz="2000" dirty="0"/>
                    </a:p>
                    <a:p>
                      <a:r>
                        <a:rPr lang="en-US" sz="2000" dirty="0"/>
                        <a:t>Collect and analyze data using the </a:t>
                      </a:r>
                      <a:r>
                        <a:rPr lang="en-US" sz="2000" dirty="0">
                          <a:hlinkClick r:id="rId4"/>
                        </a:rPr>
                        <a:t>Monthly Data Collection Form</a:t>
                      </a:r>
                      <a:endParaRPr lang="en-US" sz="2000" dirty="0"/>
                    </a:p>
                  </a:txBody>
                  <a:tcPr anchor="ctr">
                    <a:solidFill>
                      <a:srgbClr val="FFFAEB"/>
                    </a:solidFill>
                  </a:tcPr>
                </a:tc>
                <a:tc>
                  <a:txBody>
                    <a:bodyPr/>
                    <a:lstStyle/>
                    <a:p>
                      <a:r>
                        <a:rPr lang="en-US" sz="2000" dirty="0"/>
                        <a:t>Review the </a:t>
                      </a:r>
                      <a:r>
                        <a:rPr lang="en-US" sz="2000" dirty="0">
                          <a:hlinkClick r:id="rId5"/>
                        </a:rPr>
                        <a:t>Talking With Residents and Family Members About Antibiotics </a:t>
                      </a:r>
                      <a:r>
                        <a:rPr lang="en-US" sz="2000" dirty="0"/>
                        <a:t>poster and display in common areas, such as break rooms and work stations</a:t>
                      </a:r>
                    </a:p>
                    <a:p>
                      <a:endParaRPr lang="en-US" sz="2000" dirty="0"/>
                    </a:p>
                    <a:p>
                      <a:r>
                        <a:rPr lang="en-US" sz="2000" dirty="0"/>
                        <a:t>Apply the </a:t>
                      </a:r>
                      <a:r>
                        <a:rPr lang="en-US" sz="2000" dirty="0">
                          <a:hlinkClick r:id="rId6"/>
                        </a:rPr>
                        <a:t>Four</a:t>
                      </a:r>
                      <a:r>
                        <a:rPr lang="en-US" sz="2000" baseline="0" dirty="0">
                          <a:hlinkClick r:id="rId6"/>
                        </a:rPr>
                        <a:t> Moments of Antibiotic Decision Making Form </a:t>
                      </a:r>
                      <a:r>
                        <a:rPr lang="en-US" sz="2000" baseline="0" dirty="0"/>
                        <a:t>to 5</a:t>
                      </a:r>
                      <a:r>
                        <a:rPr lang="en-US" sz="2000" baseline="0" dirty="0">
                          <a:latin typeface="Calibri" panose="020F0502020204030204" pitchFamily="34" charset="0"/>
                          <a:cs typeface="Calibri" panose="020F0502020204030204" pitchFamily="34" charset="0"/>
                        </a:rPr>
                        <a:t>–</a:t>
                      </a:r>
                      <a:r>
                        <a:rPr lang="en-US" sz="2000" baseline="0" dirty="0"/>
                        <a:t>10 residents each month</a:t>
                      </a:r>
                      <a:endParaRPr lang="en-US" sz="2000" dirty="0"/>
                    </a:p>
                  </a:txBody>
                  <a:tcPr anchor="ctr">
                    <a:solidFill>
                      <a:srgbClr val="FFFAEB"/>
                    </a:solidFill>
                  </a:tcPr>
                </a:tc>
                <a:extLst>
                  <a:ext uri="{0D108BD9-81ED-4DB2-BD59-A6C34878D82A}">
                    <a16:rowId xmlns:a16="http://schemas.microsoft.com/office/drawing/2014/main" val="4032483892"/>
                  </a:ext>
                </a:extLst>
              </a:tr>
              <a:tr h="698047">
                <a:tc gridSpan="2">
                  <a:txBody>
                    <a:bodyPr/>
                    <a:lstStyle/>
                    <a:p>
                      <a:pPr algn="ctr"/>
                      <a:r>
                        <a:rPr lang="en-US" sz="3200" b="1" dirty="0">
                          <a:solidFill>
                            <a:schemeClr val="bg1"/>
                          </a:solidFill>
                        </a:rPr>
                        <a:t>Supporting Materials</a:t>
                      </a:r>
                    </a:p>
                  </a:txBody>
                  <a:tcPr anchor="ctr">
                    <a:solidFill>
                      <a:srgbClr val="007DA3"/>
                    </a:solidFill>
                  </a:tcPr>
                </a:tc>
                <a:tc hMerge="1">
                  <a:txBody>
                    <a:bodyPr/>
                    <a:lstStyle/>
                    <a:p>
                      <a:endParaRPr lang="en-US"/>
                    </a:p>
                  </a:txBody>
                  <a:tcPr/>
                </a:tc>
                <a:extLst>
                  <a:ext uri="{0D108BD9-81ED-4DB2-BD59-A6C34878D82A}">
                    <a16:rowId xmlns:a16="http://schemas.microsoft.com/office/drawing/2014/main" val="2428181282"/>
                  </a:ext>
                </a:extLst>
              </a:tr>
              <a:tr h="1579789">
                <a:tc gridSpan="2">
                  <a:txBody>
                    <a:bodyPr/>
                    <a:lstStyle/>
                    <a:p>
                      <a:pPr marL="342900" indent="-342900">
                        <a:buFont typeface="Arial" panose="020B0604020202020204" pitchFamily="34" charset="0"/>
                        <a:buChar char="•"/>
                      </a:pPr>
                      <a:r>
                        <a:rPr lang="en-US" dirty="0">
                          <a:hlinkClick r:id="rId5"/>
                        </a:rPr>
                        <a:t>Talking</a:t>
                      </a:r>
                      <a:r>
                        <a:rPr lang="en-US" baseline="0" dirty="0">
                          <a:hlinkClick r:id="rId5"/>
                        </a:rPr>
                        <a:t> With Residents and Family Members About Antibiotics</a:t>
                      </a:r>
                      <a:r>
                        <a:rPr lang="en-US" baseline="0" dirty="0"/>
                        <a:t> poster</a:t>
                      </a:r>
                    </a:p>
                    <a:p>
                      <a:pPr marL="342900" indent="-342900">
                        <a:buFont typeface="Arial" panose="020B0604020202020204" pitchFamily="34" charset="0"/>
                        <a:buChar char="•"/>
                      </a:pPr>
                      <a:r>
                        <a:rPr lang="en-US" baseline="0" dirty="0"/>
                        <a:t>Identifying Delirium Pocket Cards </a:t>
                      </a:r>
                      <a:r>
                        <a:rPr lang="en-US" sz="2000" kern="1200" dirty="0">
                          <a:solidFill>
                            <a:schemeClr val="dk1"/>
                          </a:solidFill>
                          <a:effectLst/>
                          <a:latin typeface="+mn-lt"/>
                          <a:ea typeface="+mn-ea"/>
                          <a:cs typeface="+mn-cs"/>
                        </a:rPr>
                        <a:t>(</a:t>
                      </a:r>
                      <a:r>
                        <a:rPr lang="en-US" sz="2000" u="sng" kern="1200" dirty="0">
                          <a:solidFill>
                            <a:schemeClr val="dk1"/>
                          </a:solidFill>
                          <a:effectLst/>
                          <a:latin typeface="+mn-lt"/>
                          <a:ea typeface="+mn-ea"/>
                          <a:cs typeface="+mn-cs"/>
                          <a:hlinkClick r:id="rId7"/>
                        </a:rPr>
                        <a:t>4x6</a:t>
                      </a:r>
                      <a:r>
                        <a:rPr lang="en-US" sz="2000" kern="1200" dirty="0">
                          <a:solidFill>
                            <a:schemeClr val="dk1"/>
                          </a:solidFill>
                          <a:effectLst/>
                          <a:latin typeface="+mn-lt"/>
                          <a:ea typeface="+mn-ea"/>
                          <a:cs typeface="+mn-cs"/>
                        </a:rPr>
                        <a:t> and </a:t>
                      </a:r>
                      <a:r>
                        <a:rPr lang="en-US" sz="2000" u="sng" kern="1200" dirty="0">
                          <a:solidFill>
                            <a:schemeClr val="dk1"/>
                          </a:solidFill>
                          <a:effectLst/>
                          <a:latin typeface="+mn-lt"/>
                          <a:ea typeface="+mn-ea"/>
                          <a:cs typeface="+mn-cs"/>
                          <a:hlinkClick r:id="rId8"/>
                        </a:rPr>
                        <a:t>8x11</a:t>
                      </a:r>
                      <a:r>
                        <a:rPr lang="en-US" sz="2000" kern="1200" dirty="0">
                          <a:solidFill>
                            <a:schemeClr val="dk1"/>
                          </a:solidFill>
                          <a:effectLst/>
                          <a:latin typeface="+mn-lt"/>
                          <a:ea typeface="+mn-ea"/>
                          <a:cs typeface="+mn-cs"/>
                        </a:rPr>
                        <a:t>)</a:t>
                      </a:r>
                      <a:endParaRPr lang="en-US" baseline="0" dirty="0"/>
                    </a:p>
                    <a:p>
                      <a:pPr marL="342900" indent="-342900">
                        <a:buFont typeface="Arial" panose="020B0604020202020204" pitchFamily="34" charset="0"/>
                        <a:buChar char="•"/>
                      </a:pPr>
                      <a:r>
                        <a:rPr lang="en-US" baseline="0" dirty="0">
                          <a:hlinkClick r:id="rId6"/>
                        </a:rPr>
                        <a:t>Four Moments of Antibiotic Decision Making Form</a:t>
                      </a:r>
                      <a:endParaRPr lang="en-US" baseline="0" dirty="0"/>
                    </a:p>
                    <a:p>
                      <a:pPr marL="342900" indent="-342900">
                        <a:buFont typeface="Arial" panose="020B0604020202020204" pitchFamily="34" charset="0"/>
                        <a:buChar char="•"/>
                      </a:pPr>
                      <a:r>
                        <a:rPr lang="en-US" baseline="0" dirty="0">
                          <a:hlinkClick r:id="rId4"/>
                        </a:rPr>
                        <a:t>Monthly Data Collection Form</a:t>
                      </a:r>
                      <a:endParaRPr lang="en-US" dirty="0"/>
                    </a:p>
                  </a:txBody>
                  <a:tcPr anchor="ctr">
                    <a:solidFill>
                      <a:srgbClr val="FFFAEB"/>
                    </a:solidFill>
                  </a:tcPr>
                </a:tc>
                <a:tc hMerge="1">
                  <a:txBody>
                    <a:bodyPr/>
                    <a:lstStyle/>
                    <a:p>
                      <a:endParaRPr lang="en-US"/>
                    </a:p>
                  </a:txBody>
                  <a:tcPr/>
                </a:tc>
                <a:extLst>
                  <a:ext uri="{0D108BD9-81ED-4DB2-BD59-A6C34878D82A}">
                    <a16:rowId xmlns:a16="http://schemas.microsoft.com/office/drawing/2014/main" val="2150035773"/>
                  </a:ext>
                </a:extLst>
              </a:tr>
            </a:tbl>
          </a:graphicData>
        </a:graphic>
      </p:graphicFrame>
    </p:spTree>
    <p:custDataLst>
      <p:tags r:id="rId1"/>
    </p:custDataLst>
    <p:extLst>
      <p:ext uri="{BB962C8B-B14F-4D97-AF65-F5344CB8AC3E}">
        <p14:creationId xmlns:p14="http://schemas.microsoft.com/office/powerpoint/2010/main" val="145811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576136"/>
            <a:ext cx="9052560" cy="5510463"/>
          </a:xfrm>
        </p:spPr>
        <p:txBody>
          <a:bodyPr>
            <a:normAutofit/>
          </a:bodyPr>
          <a:lstStyle/>
          <a:p>
            <a:pPr>
              <a:spcBef>
                <a:spcPts val="1800"/>
              </a:spcBef>
            </a:pPr>
            <a:r>
              <a:rPr lang="en-US" sz="26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60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p:txBody>
      </p:sp>
      <p:sp>
        <p:nvSpPr>
          <p:cNvPr id="5"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29</a:t>
            </a:fld>
            <a:endParaRPr lang="en-US"/>
          </a:p>
        </p:txBody>
      </p:sp>
    </p:spTree>
    <p:custDataLst>
      <p:tags r:id="rId1"/>
    </p:custDataLst>
    <p:extLst>
      <p:ext uri="{BB962C8B-B14F-4D97-AF65-F5344CB8AC3E}">
        <p14:creationId xmlns:p14="http://schemas.microsoft.com/office/powerpoint/2010/main" val="309327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 y="189496"/>
            <a:ext cx="10012680" cy="603144"/>
          </a:xfrm>
        </p:spPr>
        <p:txBody>
          <a:bodyPr>
            <a:noAutofit/>
          </a:bodyPr>
          <a:lstStyle/>
          <a:p>
            <a:r>
              <a:rPr lang="en-US" sz="3600"/>
              <a:t>Social Pressure Can Drive Antibiotic Prescribing</a:t>
            </a:r>
            <a:r>
              <a:rPr lang="en-US" sz="3600" baseline="30000"/>
              <a:t>1,2</a:t>
            </a:r>
          </a:p>
        </p:txBody>
      </p:sp>
      <p:sp>
        <p:nvSpPr>
          <p:cNvPr id="3" name="Content Placeholder 2"/>
          <p:cNvSpPr>
            <a:spLocks noGrp="1"/>
          </p:cNvSpPr>
          <p:nvPr>
            <p:ph idx="1"/>
          </p:nvPr>
        </p:nvSpPr>
        <p:spPr>
          <a:xfrm>
            <a:off x="502920" y="1066800"/>
            <a:ext cx="9052560" cy="5799987"/>
          </a:xfrm>
        </p:spPr>
        <p:txBody>
          <a:bodyPr>
            <a:normAutofit/>
          </a:bodyPr>
          <a:lstStyle/>
          <a:p>
            <a:r>
              <a:rPr lang="en-US" sz="3200"/>
              <a:t>Family pressure to prescribe antibiotics may drive unnecessary prescriptions</a:t>
            </a:r>
          </a:p>
          <a:p>
            <a:r>
              <a:rPr lang="en-US" sz="3200"/>
              <a:t>Social pressure can be reduced with proper education and involvement of family members in the care plan</a:t>
            </a:r>
          </a:p>
        </p:txBody>
      </p:sp>
      <p:pic>
        <p:nvPicPr>
          <p:cNvPr id="12" name="Content Placeholder 11" title="Photograph of two older men drinking from coffee mugs "/>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2683287" y="4040188"/>
            <a:ext cx="4691827" cy="3122612"/>
          </a:xfrm>
        </p:spPr>
      </p:pic>
      <p:sp>
        <p:nvSpPr>
          <p:cNvPr id="6"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420453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References</a:t>
            </a:r>
          </a:p>
        </p:txBody>
      </p:sp>
      <p:sp>
        <p:nvSpPr>
          <p:cNvPr id="3" name="Content Placeholder 2"/>
          <p:cNvSpPr>
            <a:spLocks noGrp="1"/>
          </p:cNvSpPr>
          <p:nvPr>
            <p:ph idx="1"/>
          </p:nvPr>
        </p:nvSpPr>
        <p:spPr>
          <a:xfrm>
            <a:off x="502920" y="1143000"/>
            <a:ext cx="9250680" cy="6400800"/>
          </a:xfrm>
        </p:spPr>
        <p:txBody>
          <a:bodyPr vert="horz" lIns="101864" tIns="50933" rIns="101864" bIns="50933" rtlCol="0" anchor="t">
            <a:noAutofit/>
          </a:bodyPr>
          <a:lstStyle/>
          <a:p>
            <a:pPr marL="381635" indent="-381635">
              <a:buFont typeface="+mj-lt"/>
              <a:buAutoNum type="arabicPeriod"/>
            </a:pPr>
            <a:r>
              <a:rPr lang="en-US" sz="2000"/>
              <a:t>Fleming A, Bradley C, Cullinan S, et al. Antibiotic prescribing in long-term care facilities: a qualitative, multidisciplinary investigation. BMJ Open. 2014 Nov 5;4(11):e006442. PMID: 25377014.</a:t>
            </a:r>
          </a:p>
          <a:p>
            <a:pPr marL="381635" indent="-381635">
              <a:buFont typeface="+mj-lt"/>
              <a:buAutoNum type="arabicPeriod"/>
            </a:pPr>
            <a:r>
              <a:rPr lang="en-US" sz="2000"/>
              <a:t>Van Buul LW, van der Steen JT, Doncker SM, et al. Factors influencing antibiotic prescribing in long-term care facilities: a qualitative in-depth study. BMC Geriatr. 2014 Dec 16;14:136. PMID: 25514874.</a:t>
            </a:r>
            <a:endParaRPr lang="en-US" sz="2000">
              <a:cs typeface="Calibri"/>
            </a:endParaRPr>
          </a:p>
          <a:p>
            <a:pPr marL="381635" indent="-381635">
              <a:buFont typeface="+mj-lt"/>
              <a:buAutoNum type="arabicPeriod"/>
            </a:pPr>
            <a:r>
              <a:rPr lang="en-US" sz="2000"/>
              <a:t>D’Agata E, Mitchell SL. Patterns of antimicrobial use among nursing home residents with advanced dementia. Arch Intern Med. 2008 Feb 25;168(4):357-62. PMID: 18299489.</a:t>
            </a:r>
            <a:endParaRPr lang="en-US" sz="2000">
              <a:cs typeface="Calibri"/>
            </a:endParaRPr>
          </a:p>
          <a:p>
            <a:pPr marL="381635" indent="-381635">
              <a:buFont typeface="+mj-lt"/>
              <a:buAutoNum type="arabicPeriod"/>
            </a:pPr>
            <a:r>
              <a:rPr lang="en-US" sz="2000"/>
              <a:t>Levin PD, Simor AE, Moses AE, et al. End-of-life treatment and bacterial antibiotic resistance: a potential association. Chest. 2010 Sep;138(3):588-94. PMID: 20472860.</a:t>
            </a:r>
            <a:endParaRPr lang="en-US" sz="2000">
              <a:cs typeface="Calibri"/>
            </a:endParaRPr>
          </a:p>
          <a:p>
            <a:pPr marL="381635" indent="-381635">
              <a:buFont typeface="+mj-lt"/>
              <a:buAutoNum type="arabicPeriod"/>
            </a:pPr>
            <a:r>
              <a:rPr lang="en-US" sz="2000"/>
              <a:t>Givens JL, Jones RN, Shaffer ML, et al. Survival and comfort after treatment of pneumonia in advanced dementia. Arch Intern Med. 2010 Jul 12;170(13):1102-7. PMID: 20625013.</a:t>
            </a:r>
            <a:endParaRPr lang="en-US" sz="2000">
              <a:cs typeface="Calibri"/>
            </a:endParaRPr>
          </a:p>
          <a:p>
            <a:pPr marL="0" indent="0">
              <a:spcBef>
                <a:spcPts val="0"/>
              </a:spcBef>
              <a:buNone/>
            </a:pPr>
            <a:endParaRPr lang="en-US" sz="1800">
              <a:cs typeface="Calibri"/>
            </a:endParaRPr>
          </a:p>
          <a:p>
            <a:pPr marL="381635" lvl="0" indent="-381635">
              <a:defRPr/>
            </a:pPr>
            <a:endParaRPr lang="en-US" sz="2200">
              <a:cs typeface="Calibri"/>
            </a:endParaRPr>
          </a:p>
        </p:txBody>
      </p:sp>
      <p:sp>
        <p:nvSpPr>
          <p:cNvPr id="5"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30</a:t>
            </a:fld>
            <a:endParaRPr lang="en-US"/>
          </a:p>
        </p:txBody>
      </p:sp>
    </p:spTree>
    <p:custDataLst>
      <p:tags r:id="rId1"/>
    </p:custDataLst>
    <p:extLst>
      <p:ext uri="{BB962C8B-B14F-4D97-AF65-F5344CB8AC3E}">
        <p14:creationId xmlns:p14="http://schemas.microsoft.com/office/powerpoint/2010/main" val="357313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Pressure </a:t>
            </a:r>
            <a:r>
              <a:rPr lang="en-US" sz="3600" dirty="0"/>
              <a:t>To</a:t>
            </a:r>
            <a:r>
              <a:rPr lang="en-US" sz="3600"/>
              <a:t> Prescribe</a:t>
            </a:r>
            <a:r>
              <a:rPr lang="en-US" sz="3600" baseline="30000"/>
              <a:t>2 </a:t>
            </a:r>
          </a:p>
        </p:txBody>
      </p:sp>
      <p:pic>
        <p:nvPicPr>
          <p:cNvPr id="14" name="Picture 13" title="Photograph of female prescriber"/>
          <p:cNvPicPr>
            <a:picLocks noChangeAspect="1"/>
          </p:cNvPicPr>
          <p:nvPr/>
        </p:nvPicPr>
        <p:blipFill rotWithShape="1">
          <a:blip r:embed="rId4" cstate="print">
            <a:extLst>
              <a:ext uri="{28A0092B-C50C-407E-A947-70E740481C1C}">
                <a14:useLocalDpi xmlns:a14="http://schemas.microsoft.com/office/drawing/2010/main" val="0"/>
              </a:ext>
            </a:extLst>
          </a:blip>
          <a:srcRect l="38475" r="9849"/>
          <a:stretch/>
        </p:blipFill>
        <p:spPr>
          <a:xfrm>
            <a:off x="912086" y="1453394"/>
            <a:ext cx="3922451" cy="5062962"/>
          </a:xfrm>
          <a:prstGeom prst="rect">
            <a:avLst/>
          </a:prstGeom>
          <a:effectLst>
            <a:outerShdw blurRad="50800" dist="38100" dir="2700000" algn="tl" rotWithShape="0">
              <a:prstClr val="black">
                <a:alpha val="40000"/>
              </a:prstClr>
            </a:outerShdw>
          </a:effectLst>
        </p:spPr>
      </p:pic>
      <p:sp>
        <p:nvSpPr>
          <p:cNvPr id="15" name="Rounded Rectangular Callout 14"/>
          <p:cNvSpPr/>
          <p:nvPr/>
        </p:nvSpPr>
        <p:spPr>
          <a:xfrm>
            <a:off x="244111" y="1918803"/>
            <a:ext cx="1981199" cy="2957997"/>
          </a:xfrm>
          <a:prstGeom prst="wedgeRoundRectCallout">
            <a:avLst>
              <a:gd name="adj1" fmla="val 71446"/>
              <a:gd name="adj2" fmla="val 13541"/>
              <a:gd name="adj3" fmla="val 16667"/>
            </a:avLst>
          </a:prstGeom>
          <a:solidFill>
            <a:srgbClr val="007DA3"/>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3"/>
          </p:nvPr>
        </p:nvSpPr>
        <p:spPr>
          <a:xfrm>
            <a:off x="103683" y="2209800"/>
            <a:ext cx="1981199" cy="2514600"/>
          </a:xfrm>
        </p:spPr>
        <p:txBody>
          <a:bodyPr>
            <a:normAutofit lnSpcReduction="10000"/>
          </a:bodyPr>
          <a:lstStyle/>
          <a:p>
            <a:pPr marL="0" indent="0" algn="ctr">
              <a:buNone/>
            </a:pPr>
            <a:r>
              <a:rPr lang="en-US" sz="2400">
                <a:solidFill>
                  <a:schemeClr val="bg1"/>
                </a:solidFill>
              </a:rPr>
              <a:t>“… if the family really insists, then </a:t>
            </a:r>
            <a:br>
              <a:rPr lang="en-US" sz="2400">
                <a:solidFill>
                  <a:schemeClr val="bg1"/>
                </a:solidFill>
              </a:rPr>
            </a:br>
            <a:r>
              <a:rPr lang="en-US" sz="2400">
                <a:solidFill>
                  <a:schemeClr val="bg1"/>
                </a:solidFill>
              </a:rPr>
              <a:t>I am quite willing to prescribe [antibiotics].”</a:t>
            </a:r>
          </a:p>
          <a:p>
            <a:endParaRPr lang="en-US" sz="2400">
              <a:solidFill>
                <a:schemeClr val="bg1"/>
              </a:solidFill>
            </a:endParaRPr>
          </a:p>
        </p:txBody>
      </p:sp>
      <p:pic>
        <p:nvPicPr>
          <p:cNvPr id="16" name="Picture 15" title="Photograph of male prescriber"/>
          <p:cNvPicPr>
            <a:picLocks noChangeAspect="1"/>
          </p:cNvPicPr>
          <p:nvPr/>
        </p:nvPicPr>
        <p:blipFill rotWithShape="1">
          <a:blip r:embed="rId5" cstate="print">
            <a:extLst>
              <a:ext uri="{28A0092B-C50C-407E-A947-70E740481C1C}">
                <a14:useLocalDpi xmlns:a14="http://schemas.microsoft.com/office/drawing/2010/main" val="0"/>
              </a:ext>
            </a:extLst>
          </a:blip>
          <a:srcRect l="26177" r="15618"/>
          <a:stretch/>
        </p:blipFill>
        <p:spPr>
          <a:xfrm>
            <a:off x="5150205" y="1453395"/>
            <a:ext cx="4146195" cy="5062962"/>
          </a:xfrm>
          <a:prstGeom prst="rect">
            <a:avLst/>
          </a:prstGeom>
          <a:effectLst>
            <a:outerShdw blurRad="50800" dist="38100" dir="2700000" algn="tl" rotWithShape="0">
              <a:prstClr val="black">
                <a:alpha val="40000"/>
              </a:prstClr>
            </a:outerShdw>
          </a:effectLst>
        </p:spPr>
      </p:pic>
      <p:sp>
        <p:nvSpPr>
          <p:cNvPr id="17" name="Rounded Rectangular Callout 16"/>
          <p:cNvSpPr/>
          <p:nvPr/>
        </p:nvSpPr>
        <p:spPr>
          <a:xfrm>
            <a:off x="4648199" y="3192005"/>
            <a:ext cx="2358933" cy="3240270"/>
          </a:xfrm>
          <a:prstGeom prst="wedgeRoundRectCallout">
            <a:avLst>
              <a:gd name="adj1" fmla="val 65469"/>
              <a:gd name="adj2" fmla="val 13227"/>
              <a:gd name="adj3" fmla="val 16667"/>
            </a:avLst>
          </a:prstGeom>
          <a:solidFill>
            <a:srgbClr val="007DA3"/>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4"/>
          </p:nvPr>
        </p:nvSpPr>
        <p:spPr>
          <a:xfrm>
            <a:off x="4648200" y="3373040"/>
            <a:ext cx="2368078" cy="2861905"/>
          </a:xfrm>
        </p:spPr>
        <p:txBody>
          <a:bodyPr>
            <a:noAutofit/>
          </a:bodyPr>
          <a:lstStyle/>
          <a:p>
            <a:pPr marL="0" indent="0" algn="ctr">
              <a:buNone/>
            </a:pPr>
            <a:r>
              <a:rPr lang="en-US" sz="2400">
                <a:solidFill>
                  <a:schemeClr val="bg1"/>
                </a:solidFill>
              </a:rPr>
              <a:t>“…in retrospect I just shouldn’t have done it [prescribed antibiotics]. But sometimes you do it for the family…”</a:t>
            </a:r>
          </a:p>
          <a:p>
            <a:endParaRPr lang="en-US" sz="2400">
              <a:solidFill>
                <a:schemeClr val="bg1"/>
              </a:solidFill>
            </a:endParaRPr>
          </a:p>
        </p:txBody>
      </p:sp>
      <p:sp>
        <p:nvSpPr>
          <p:cNvPr id="10"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4</a:t>
            </a:fld>
            <a:endParaRPr lang="en-US"/>
          </a:p>
        </p:txBody>
      </p:sp>
    </p:spTree>
    <p:custDataLst>
      <p:tags r:id="rId1"/>
    </p:custDataLst>
    <p:extLst>
      <p:ext uri="{BB962C8B-B14F-4D97-AF65-F5344CB8AC3E}">
        <p14:creationId xmlns:p14="http://schemas.microsoft.com/office/powerpoint/2010/main" val="24114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Case 1: Ms. Alvarez</a:t>
            </a:r>
          </a:p>
        </p:txBody>
      </p:sp>
      <p:sp>
        <p:nvSpPr>
          <p:cNvPr id="3" name="Content Placeholder 2"/>
          <p:cNvSpPr>
            <a:spLocks noGrp="1"/>
          </p:cNvSpPr>
          <p:nvPr>
            <p:ph idx="1"/>
          </p:nvPr>
        </p:nvSpPr>
        <p:spPr>
          <a:xfrm>
            <a:off x="504899" y="914400"/>
            <a:ext cx="9174480" cy="6477000"/>
          </a:xfrm>
        </p:spPr>
        <p:txBody>
          <a:bodyPr>
            <a:normAutofit/>
          </a:bodyPr>
          <a:lstStyle/>
          <a:p>
            <a:r>
              <a:rPr lang="en-US" sz="3200" dirty="0"/>
              <a:t>Ms. Alvarez is a long-term care resident with a history of Parkinson’s disease and dementia</a:t>
            </a:r>
          </a:p>
          <a:p>
            <a:r>
              <a:rPr lang="en-US" sz="3200" dirty="0"/>
              <a:t>Refused breakfast and seems less “vibrant” than usual</a:t>
            </a:r>
          </a:p>
          <a:p>
            <a:r>
              <a:rPr lang="en-US" sz="3200" dirty="0"/>
              <a:t>Keeps talking about her </a:t>
            </a:r>
            <a:br>
              <a:rPr lang="en-US" sz="3200" dirty="0"/>
            </a:br>
            <a:r>
              <a:rPr lang="en-US" sz="3200" dirty="0"/>
              <a:t>husband, who passed </a:t>
            </a:r>
            <a:br>
              <a:rPr lang="en-US" sz="3200" dirty="0"/>
            </a:br>
            <a:r>
              <a:rPr lang="en-US" sz="3200" dirty="0"/>
              <a:t>away several years ago</a:t>
            </a:r>
          </a:p>
          <a:p>
            <a:r>
              <a:rPr lang="en-US" sz="3200" dirty="0"/>
              <a:t>Ms. Alvarez’s daughter</a:t>
            </a:r>
            <a:br>
              <a:rPr lang="en-US" sz="3200" dirty="0"/>
            </a:br>
            <a:r>
              <a:rPr lang="en-US" sz="3200" dirty="0"/>
              <a:t>says that last time this </a:t>
            </a:r>
            <a:br>
              <a:rPr lang="en-US" sz="3200" dirty="0"/>
            </a:br>
            <a:r>
              <a:rPr lang="en-US" sz="3200" dirty="0"/>
              <a:t>happened her mother was diagnosed with a UTI, and she requests a urine culture</a:t>
            </a:r>
          </a:p>
        </p:txBody>
      </p:sp>
      <p:pic>
        <p:nvPicPr>
          <p:cNvPr id="14" name="Picture 13" descr="Picture contains characters of Ms. Alvarez and her daughter." title="Photograph of old and middle age woman together"/>
          <p:cNvPicPr>
            <a:picLocks noChangeAspect="1"/>
          </p:cNvPicPr>
          <p:nvPr/>
        </p:nvPicPr>
        <p:blipFill rotWithShape="1">
          <a:blip r:embed="rId4" cstate="print">
            <a:extLst>
              <a:ext uri="{28A0092B-C50C-407E-A947-70E740481C1C}">
                <a14:useLocalDpi xmlns:a14="http://schemas.microsoft.com/office/drawing/2010/main" val="0"/>
              </a:ext>
            </a:extLst>
          </a:blip>
          <a:srcRect l="37076" t="8333" r="3595" b="27778"/>
          <a:stretch/>
        </p:blipFill>
        <p:spPr>
          <a:xfrm>
            <a:off x="5779282" y="2971800"/>
            <a:ext cx="3286539" cy="2362200"/>
          </a:xfrm>
          <a:prstGeom prst="rect">
            <a:avLst/>
          </a:prstGeom>
          <a:effectLst>
            <a:outerShdw blurRad="50800" dist="38100" dir="2700000" algn="tl" rotWithShape="0">
              <a:prstClr val="black">
                <a:alpha val="40000"/>
              </a:prstClr>
            </a:outerShdw>
          </a:effectLst>
        </p:spPr>
      </p:pic>
      <p:sp>
        <p:nvSpPr>
          <p:cNvPr id="6" name="Slide Number Placeholder 3"/>
          <p:cNvSpPr>
            <a:spLocks noGrp="1"/>
          </p:cNvSpPr>
          <p:nvPr>
            <p:ph type="sldNum" sz="quarter" idx="12"/>
          </p:nvPr>
        </p:nvSpPr>
        <p:spPr>
          <a:xfrm>
            <a:off x="9266504" y="7358591"/>
            <a:ext cx="487680" cy="413809"/>
          </a:xfrm>
        </p:spPr>
        <p:txBody>
          <a:bodyPr/>
          <a:lstStyle/>
          <a:p>
            <a:fld id="{993EEC8E-C5CF-40DF-832D-5BCB0E209B98}" type="slidenum">
              <a:rPr lang="en-US" smtClean="0"/>
              <a:t>5</a:t>
            </a:fld>
            <a:endParaRPr lang="en-US" dirty="0"/>
          </a:p>
        </p:txBody>
      </p:sp>
    </p:spTree>
    <p:custDataLst>
      <p:tags r:id="rId1"/>
    </p:custDataLst>
    <p:extLst>
      <p:ext uri="{BB962C8B-B14F-4D97-AF65-F5344CB8AC3E}">
        <p14:creationId xmlns:p14="http://schemas.microsoft.com/office/powerpoint/2010/main" val="1370593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Case 1: Ms. Alvarez, Continued</a:t>
            </a:r>
          </a:p>
        </p:txBody>
      </p:sp>
      <p:sp>
        <p:nvSpPr>
          <p:cNvPr id="3" name="Content Placeholder 2"/>
          <p:cNvSpPr>
            <a:spLocks noGrp="1"/>
          </p:cNvSpPr>
          <p:nvPr>
            <p:ph sz="half" idx="1"/>
          </p:nvPr>
        </p:nvSpPr>
        <p:spPr>
          <a:xfrm>
            <a:off x="502920" y="1330004"/>
            <a:ext cx="9052560" cy="5612983"/>
          </a:xfrm>
        </p:spPr>
        <p:txBody>
          <a:bodyPr>
            <a:noAutofit/>
          </a:bodyPr>
          <a:lstStyle/>
          <a:p>
            <a:r>
              <a:rPr lang="en-US" sz="3200" dirty="0"/>
              <a:t>Ms. Alvarez is sitting in a chair looking out the window</a:t>
            </a:r>
          </a:p>
          <a:p>
            <a:r>
              <a:rPr lang="en-US" sz="3200" dirty="0"/>
              <a:t>Her vital signs are within the normal range</a:t>
            </a:r>
          </a:p>
          <a:p>
            <a:r>
              <a:rPr lang="en-US" sz="3200" dirty="0"/>
              <a:t>She does not have a Foley catheter and denies any pain, and her examination is normal </a:t>
            </a:r>
          </a:p>
          <a:p>
            <a:r>
              <a:rPr lang="en-US" sz="3200" dirty="0"/>
              <a:t>She does not verbalize any symptoms</a:t>
            </a:r>
          </a:p>
          <a:p>
            <a:r>
              <a:rPr lang="en-US" sz="3200" dirty="0"/>
              <a:t>She tells you she did not eat breakfast because she is waiting for her husband to join her</a:t>
            </a:r>
          </a:p>
        </p:txBody>
      </p:sp>
      <p:sp>
        <p:nvSpPr>
          <p:cNvPr id="7" name="Content Placeholder 6"/>
          <p:cNvSpPr>
            <a:spLocks noGrp="1"/>
          </p:cNvSpPr>
          <p:nvPr>
            <p:ph sz="half" idx="2"/>
          </p:nvPr>
        </p:nvSpPr>
        <p:spPr>
          <a:xfrm>
            <a:off x="502920" y="5811253"/>
            <a:ext cx="9052560" cy="1131734"/>
          </a:xfrm>
          <a:solidFill>
            <a:schemeClr val="tx2"/>
          </a:solidFill>
        </p:spPr>
        <p:txBody>
          <a:bodyPr/>
          <a:lstStyle/>
          <a:p>
            <a:pPr marL="0" indent="0" algn="ctr">
              <a:buNone/>
            </a:pPr>
            <a:r>
              <a:rPr lang="en-US">
                <a:solidFill>
                  <a:schemeClr val="bg1"/>
                </a:solidFill>
              </a:rPr>
              <a:t>You determine that Ms. Alvarez is clinically stable and she is a bit more confused than baseline</a:t>
            </a:r>
          </a:p>
        </p:txBody>
      </p:sp>
      <p:sp>
        <p:nvSpPr>
          <p:cNvPr id="6" name="Slide Number Placeholder 3"/>
          <p:cNvSpPr>
            <a:spLocks noGrp="1"/>
          </p:cNvSpPr>
          <p:nvPr>
            <p:ph type="sldNum" sz="quarter" idx="12"/>
          </p:nvPr>
        </p:nvSpPr>
        <p:spPr>
          <a:xfrm>
            <a:off x="9264575" y="7358591"/>
            <a:ext cx="487680" cy="413809"/>
          </a:xfrm>
        </p:spPr>
        <p:txBody>
          <a:bodyPr/>
          <a:lstStyle/>
          <a:p>
            <a:fld id="{993EEC8E-C5CF-40DF-832D-5BCB0E209B98}" type="slidenum">
              <a:rPr lang="en-US" smtClean="0"/>
              <a:t>6</a:t>
            </a:fld>
            <a:endParaRPr lang="en-US" dirty="0"/>
          </a:p>
        </p:txBody>
      </p:sp>
    </p:spTree>
    <p:custDataLst>
      <p:tags r:id="rId1"/>
    </p:custDataLst>
    <p:extLst>
      <p:ext uri="{BB962C8B-B14F-4D97-AF65-F5344CB8AC3E}">
        <p14:creationId xmlns:p14="http://schemas.microsoft.com/office/powerpoint/2010/main" val="289891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title="Image of provid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2705805"/>
            <a:ext cx="1094076" cy="3438525"/>
          </a:xfrm>
          <a:prstGeom prst="rect">
            <a:avLst/>
          </a:prstGeom>
        </p:spPr>
      </p:pic>
      <p:sp>
        <p:nvSpPr>
          <p:cNvPr id="2" name="Title 1"/>
          <p:cNvSpPr>
            <a:spLocks noGrp="1"/>
          </p:cNvSpPr>
          <p:nvPr>
            <p:ph type="title"/>
          </p:nvPr>
        </p:nvSpPr>
        <p:spPr/>
        <p:txBody>
          <a:bodyPr>
            <a:noAutofit/>
          </a:bodyPr>
          <a:lstStyle/>
          <a:p>
            <a:r>
              <a:rPr lang="en-US" sz="3600"/>
              <a:t>Effective Communication</a:t>
            </a:r>
          </a:p>
        </p:txBody>
      </p:sp>
      <p:sp>
        <p:nvSpPr>
          <p:cNvPr id="11" name="Slide Number Placeholder 3"/>
          <p:cNvSpPr>
            <a:spLocks noGrp="1"/>
          </p:cNvSpPr>
          <p:nvPr>
            <p:ph type="sldNum" sz="quarter" idx="12"/>
          </p:nvPr>
        </p:nvSpPr>
        <p:spPr>
          <a:xfrm>
            <a:off x="9287725" y="7358591"/>
            <a:ext cx="487680" cy="413809"/>
          </a:xfrm>
        </p:spPr>
        <p:txBody>
          <a:bodyPr/>
          <a:lstStyle/>
          <a:p>
            <a:fld id="{993EEC8E-C5CF-40DF-832D-5BCB0E209B98}" type="slidenum">
              <a:rPr lang="en-US" smtClean="0"/>
              <a:t>7</a:t>
            </a:fld>
            <a:endParaRPr lang="en-US" dirty="0"/>
          </a:p>
        </p:txBody>
      </p:sp>
      <p:pic>
        <p:nvPicPr>
          <p:cNvPr id="10" name="Content Placeholder 3" title="Image of young woman"/>
          <p:cNvPicPr>
            <a:picLocks noChangeAspect="1"/>
          </p:cNvPicPr>
          <p:nvPr/>
        </p:nvPicPr>
        <p:blipFill rotWithShape="1">
          <a:blip r:embed="rId5" cstate="print">
            <a:extLst>
              <a:ext uri="{28A0092B-C50C-407E-A947-70E740481C1C}">
                <a14:useLocalDpi xmlns:a14="http://schemas.microsoft.com/office/drawing/2010/main" val="0"/>
              </a:ext>
            </a:extLst>
          </a:blip>
          <a:srcRect r="64104"/>
          <a:stretch/>
        </p:blipFill>
        <p:spPr>
          <a:xfrm>
            <a:off x="522973" y="2974848"/>
            <a:ext cx="1153427" cy="3121152"/>
          </a:xfrm>
          <a:prstGeom prst="rect">
            <a:avLst/>
          </a:prstGeom>
        </p:spPr>
      </p:pic>
      <p:sp>
        <p:nvSpPr>
          <p:cNvPr id="14" name="Rounded Rectangular Callout 13" title="Text bubble background"/>
          <p:cNvSpPr/>
          <p:nvPr/>
        </p:nvSpPr>
        <p:spPr>
          <a:xfrm>
            <a:off x="2133600" y="1391480"/>
            <a:ext cx="6019800" cy="1583368"/>
          </a:xfrm>
          <a:prstGeom prst="wedgeRoundRectCallout">
            <a:avLst>
              <a:gd name="adj1" fmla="val 52386"/>
              <a:gd name="adj2" fmla="val 85430"/>
              <a:gd name="adj3" fmla="val 16667"/>
            </a:avLst>
          </a:prstGeom>
          <a:solidFill>
            <a:schemeClr val="tx2"/>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400">
              <a:solidFill>
                <a:schemeClr val="bg1"/>
              </a:solidFill>
            </a:endParaRPr>
          </a:p>
        </p:txBody>
      </p:sp>
      <p:cxnSp>
        <p:nvCxnSpPr>
          <p:cNvPr id="18" name="Straight Arrow Connector 17" descr="Arrow showing young woman communicating her concerns to the provider" title="Arrow towards right"/>
          <p:cNvCxnSpPr/>
          <p:nvPr/>
        </p:nvCxnSpPr>
        <p:spPr>
          <a:xfrm>
            <a:off x="990600" y="1143000"/>
            <a:ext cx="8077200" cy="0"/>
          </a:xfrm>
          <a:prstGeom prst="straightConnector1">
            <a:avLst/>
          </a:prstGeom>
          <a:ln w="76200">
            <a:solidFill>
              <a:srgbClr val="FFD602"/>
            </a:solidFill>
            <a:prstDash val="lgDash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showing provider communicating back to young woman" title="Arrow to left"/>
          <p:cNvCxnSpPr/>
          <p:nvPr/>
        </p:nvCxnSpPr>
        <p:spPr>
          <a:xfrm flipH="1">
            <a:off x="990600" y="6553200"/>
            <a:ext cx="8077200" cy="0"/>
          </a:xfrm>
          <a:prstGeom prst="straightConnector1">
            <a:avLst/>
          </a:prstGeom>
          <a:ln w="76200">
            <a:solidFill>
              <a:schemeClr val="accent5"/>
            </a:solidFill>
            <a:prstDash val="lgDashDot"/>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Rounded Rectangular Callout 19" title="Text bubble background"/>
          <p:cNvSpPr/>
          <p:nvPr/>
        </p:nvSpPr>
        <p:spPr>
          <a:xfrm>
            <a:off x="2133600" y="4419600"/>
            <a:ext cx="6019800" cy="1885121"/>
          </a:xfrm>
          <a:prstGeom prst="wedgeRoundRectCallout">
            <a:avLst>
              <a:gd name="adj1" fmla="val 52991"/>
              <a:gd name="adj2" fmla="val -92448"/>
              <a:gd name="adj3" fmla="val 16667"/>
            </a:avLst>
          </a:prstGeom>
          <a:solidFill>
            <a:schemeClr val="tx2"/>
          </a:solidFill>
          <a:ln>
            <a:solidFill>
              <a:srgbClr val="FFD6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US" sz="2400">
              <a:solidFill>
                <a:schemeClr val="bg1"/>
              </a:solidFill>
            </a:endParaRPr>
          </a:p>
        </p:txBody>
      </p:sp>
      <p:sp>
        <p:nvSpPr>
          <p:cNvPr id="3" name="Content Placeholder 2"/>
          <p:cNvSpPr>
            <a:spLocks noGrp="1"/>
          </p:cNvSpPr>
          <p:nvPr>
            <p:ph sz="half" idx="1"/>
          </p:nvPr>
        </p:nvSpPr>
        <p:spPr>
          <a:xfrm>
            <a:off x="2133600" y="1551871"/>
            <a:ext cx="6019800" cy="1422977"/>
          </a:xfrm>
        </p:spPr>
        <p:txBody>
          <a:bodyPr>
            <a:normAutofit fontScale="92500" lnSpcReduction="20000"/>
          </a:bodyPr>
          <a:lstStyle/>
          <a:p>
            <a:pPr marL="0" lvl="0" indent="0">
              <a:spcBef>
                <a:spcPts val="0"/>
              </a:spcBef>
              <a:buNone/>
            </a:pPr>
            <a:r>
              <a:rPr lang="en-US" sz="2800">
                <a:solidFill>
                  <a:prstClr val="white"/>
                </a:solidFill>
              </a:rPr>
              <a:t>Listen to concerns  </a:t>
            </a:r>
            <a:endParaRPr lang="en-US" sz="2800" dirty="0">
              <a:solidFill>
                <a:prstClr val="white"/>
              </a:solidFill>
            </a:endParaRPr>
          </a:p>
          <a:p>
            <a:pPr marL="852219" lvl="1" indent="-342900">
              <a:spcBef>
                <a:spcPts val="0"/>
              </a:spcBef>
            </a:pPr>
            <a:r>
              <a:rPr lang="en-US" sz="2400">
                <a:solidFill>
                  <a:prstClr val="white"/>
                </a:solidFill>
              </a:rPr>
              <a:t>Restate the concerns or main problem</a:t>
            </a:r>
          </a:p>
          <a:p>
            <a:pPr marL="852219" lvl="1" indent="-342900">
              <a:spcBef>
                <a:spcPts val="0"/>
              </a:spcBef>
            </a:pPr>
            <a:r>
              <a:rPr lang="en-US" sz="2400">
                <a:solidFill>
                  <a:prstClr val="white"/>
                </a:solidFill>
              </a:rPr>
              <a:t>“I agree that she seems a bit more confused.”</a:t>
            </a:r>
            <a:endParaRPr lang="en-US"/>
          </a:p>
        </p:txBody>
      </p:sp>
      <p:sp>
        <p:nvSpPr>
          <p:cNvPr id="4" name="Content Placeholder 3"/>
          <p:cNvSpPr>
            <a:spLocks noGrp="1"/>
          </p:cNvSpPr>
          <p:nvPr>
            <p:ph sz="half" idx="2"/>
          </p:nvPr>
        </p:nvSpPr>
        <p:spPr>
          <a:xfrm>
            <a:off x="2133600" y="4744425"/>
            <a:ext cx="5927558" cy="1308169"/>
          </a:xfrm>
        </p:spPr>
        <p:txBody>
          <a:bodyPr>
            <a:normAutofit fontScale="92500" lnSpcReduction="20000"/>
          </a:bodyPr>
          <a:lstStyle/>
          <a:p>
            <a:pPr marL="0" lvl="0" indent="0">
              <a:spcBef>
                <a:spcPts val="0"/>
              </a:spcBef>
              <a:buNone/>
            </a:pPr>
            <a:r>
              <a:rPr lang="en-US" sz="2800">
                <a:solidFill>
                  <a:prstClr val="white"/>
                </a:solidFill>
              </a:rPr>
              <a:t>Address concerns</a:t>
            </a:r>
            <a:endParaRPr lang="en-US" sz="2800" dirty="0">
              <a:solidFill>
                <a:prstClr val="white"/>
              </a:solidFill>
            </a:endParaRPr>
          </a:p>
          <a:p>
            <a:pPr marL="852219" lvl="1" indent="-342900">
              <a:spcBef>
                <a:spcPts val="0"/>
              </a:spcBef>
            </a:pPr>
            <a:r>
              <a:rPr lang="en-US" sz="2400">
                <a:solidFill>
                  <a:prstClr val="white"/>
                </a:solidFill>
              </a:rPr>
              <a:t>Express empathy/understanding</a:t>
            </a:r>
          </a:p>
          <a:p>
            <a:pPr marL="852219" lvl="1" indent="-342900">
              <a:spcBef>
                <a:spcPts val="0"/>
              </a:spcBef>
            </a:pPr>
            <a:r>
              <a:rPr lang="en-US" sz="2400">
                <a:solidFill>
                  <a:prstClr val="white"/>
                </a:solidFill>
              </a:rPr>
              <a:t>Explain your reasoning</a:t>
            </a:r>
          </a:p>
          <a:p>
            <a:pPr marL="852219" lvl="1" indent="-342900">
              <a:spcBef>
                <a:spcPts val="0"/>
              </a:spcBef>
            </a:pPr>
            <a:r>
              <a:rPr lang="en-US" sz="2400">
                <a:solidFill>
                  <a:prstClr val="white"/>
                </a:solidFill>
              </a:rPr>
              <a:t>Offer solutions and reassurance</a:t>
            </a:r>
            <a:endParaRPr lang="en-US"/>
          </a:p>
        </p:txBody>
      </p:sp>
    </p:spTree>
    <p:custDataLst>
      <p:tags r:id="rId1"/>
    </p:custDataLst>
    <p:extLst>
      <p:ext uri="{BB962C8B-B14F-4D97-AF65-F5344CB8AC3E}">
        <p14:creationId xmlns:p14="http://schemas.microsoft.com/office/powerpoint/2010/main" val="420037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Provider and patient/family holding hands" title="Photograph showing empathy"/>
          <p:cNvSpPr/>
          <p:nvPr/>
        </p:nvSpPr>
        <p:spPr>
          <a:xfrm>
            <a:off x="0" y="990599"/>
            <a:ext cx="10058400" cy="6096453"/>
          </a:xfrm>
          <a:prstGeom prst="rect">
            <a:avLst/>
          </a:prstGeom>
          <a:blipFill dpi="0" rotWithShape="1">
            <a:blip r:embed="rId4" cstate="print">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60" y="213206"/>
            <a:ext cx="9555480" cy="603144"/>
          </a:xfrm>
        </p:spPr>
        <p:txBody>
          <a:bodyPr>
            <a:noAutofit/>
          </a:bodyPr>
          <a:lstStyle/>
          <a:p>
            <a:r>
              <a:rPr lang="en-US" sz="3600"/>
              <a:t>Empathy &amp; Understanding</a:t>
            </a:r>
          </a:p>
        </p:txBody>
      </p:sp>
      <p:sp>
        <p:nvSpPr>
          <p:cNvPr id="3" name="Content Placeholder 2"/>
          <p:cNvSpPr>
            <a:spLocks noGrp="1"/>
          </p:cNvSpPr>
          <p:nvPr>
            <p:ph idx="1"/>
          </p:nvPr>
        </p:nvSpPr>
        <p:spPr>
          <a:xfrm>
            <a:off x="838200" y="1798166"/>
            <a:ext cx="8717280" cy="2051940"/>
          </a:xfrm>
        </p:spPr>
        <p:txBody>
          <a:bodyPr/>
          <a:lstStyle/>
          <a:p>
            <a:pPr marL="0" lvl="0" indent="0" algn="ctr">
              <a:spcBef>
                <a:spcPts val="0"/>
              </a:spcBef>
              <a:buNone/>
              <a:defRPr/>
            </a:pPr>
            <a:r>
              <a:rPr lang="en-US"/>
              <a:t>“It must be hard to see your mom like this.  She must be very different from the person you knew even just a year ago.”</a:t>
            </a:r>
          </a:p>
        </p:txBody>
      </p:sp>
      <p:sp>
        <p:nvSpPr>
          <p:cNvPr id="6" name="Slide Number Placeholder 3"/>
          <p:cNvSpPr>
            <a:spLocks noGrp="1"/>
          </p:cNvSpPr>
          <p:nvPr>
            <p:ph type="sldNum" sz="quarter" idx="12"/>
          </p:nvPr>
        </p:nvSpPr>
        <p:spPr>
          <a:xfrm>
            <a:off x="9266504" y="7358591"/>
            <a:ext cx="487680" cy="413809"/>
          </a:xfrm>
        </p:spPr>
        <p:txBody>
          <a:bodyPr/>
          <a:lstStyle/>
          <a:p>
            <a:fld id="{993EEC8E-C5CF-40DF-832D-5BCB0E209B98}" type="slidenum">
              <a:rPr lang="en-US" smtClean="0"/>
              <a:t>8</a:t>
            </a:fld>
            <a:endParaRPr lang="en-US"/>
          </a:p>
        </p:txBody>
      </p:sp>
    </p:spTree>
    <p:custDataLst>
      <p:tags r:id="rId1"/>
    </p:custDataLst>
    <p:extLst>
      <p:ext uri="{BB962C8B-B14F-4D97-AF65-F5344CB8AC3E}">
        <p14:creationId xmlns:p14="http://schemas.microsoft.com/office/powerpoint/2010/main" val="319095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descr="Provider and patient/family holding hands" title="Photograph showing empathy"/>
          <p:cNvSpPr/>
          <p:nvPr/>
        </p:nvSpPr>
        <p:spPr>
          <a:xfrm>
            <a:off x="0" y="990599"/>
            <a:ext cx="10058400" cy="6096453"/>
          </a:xfrm>
          <a:prstGeom prst="rect">
            <a:avLst/>
          </a:prstGeom>
          <a:blipFill dpi="0" rotWithShape="1">
            <a:blip r:embed="rId4" cstate="print">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600"/>
              <a:t>Explain Your Reasoning</a:t>
            </a:r>
          </a:p>
        </p:txBody>
      </p:sp>
      <p:sp>
        <p:nvSpPr>
          <p:cNvPr id="9" name="Content Placeholder 8"/>
          <p:cNvSpPr>
            <a:spLocks noGrp="1"/>
          </p:cNvSpPr>
          <p:nvPr>
            <p:ph idx="13"/>
          </p:nvPr>
        </p:nvSpPr>
        <p:spPr>
          <a:xfrm>
            <a:off x="301486" y="1165930"/>
            <a:ext cx="9360673" cy="1066800"/>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000">
                <a:solidFill>
                  <a:schemeClr val="tx1"/>
                </a:solidFill>
              </a:rPr>
              <a:t>“Physically, your mom looks </a:t>
            </a:r>
            <a:r>
              <a:rPr lang="en-US" sz="3000" dirty="0">
                <a:solidFill>
                  <a:schemeClr val="tx1"/>
                </a:solidFill>
              </a:rPr>
              <a:t>OK</a:t>
            </a:r>
            <a:r>
              <a:rPr lang="en-US" sz="3000">
                <a:solidFill>
                  <a:schemeClr val="tx1"/>
                </a:solidFill>
              </a:rPr>
              <a:t>. She does not have a fever and her assessment is normal.” </a:t>
            </a:r>
          </a:p>
        </p:txBody>
      </p:sp>
      <p:sp>
        <p:nvSpPr>
          <p:cNvPr id="10" name="Content Placeholder 9"/>
          <p:cNvSpPr>
            <a:spLocks noGrp="1"/>
          </p:cNvSpPr>
          <p:nvPr>
            <p:ph idx="14"/>
          </p:nvPr>
        </p:nvSpPr>
        <p:spPr>
          <a:xfrm>
            <a:off x="301485" y="2308929"/>
            <a:ext cx="9360673" cy="1716097"/>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000">
                <a:solidFill>
                  <a:schemeClr val="tx1"/>
                </a:solidFill>
              </a:rPr>
              <a:t>“I understand you are concerned, but she does not have signs or symptoms of infection right now. There are lots of reasons why she might be more confused today.”  </a:t>
            </a:r>
          </a:p>
        </p:txBody>
      </p:sp>
      <p:sp>
        <p:nvSpPr>
          <p:cNvPr id="11" name="Content Placeholder 10"/>
          <p:cNvSpPr>
            <a:spLocks noGrp="1"/>
          </p:cNvSpPr>
          <p:nvPr>
            <p:ph idx="15"/>
          </p:nvPr>
        </p:nvSpPr>
        <p:spPr>
          <a:xfrm>
            <a:off x="301485" y="4112309"/>
            <a:ext cx="9360673" cy="1145747"/>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000">
                <a:solidFill>
                  <a:schemeClr val="tx1"/>
                </a:solidFill>
              </a:rPr>
              <a:t>“Research from the last few years tells us that UTIs are not really a common reason for confusion.”  </a:t>
            </a:r>
          </a:p>
        </p:txBody>
      </p:sp>
      <p:sp>
        <p:nvSpPr>
          <p:cNvPr id="13" name="Content Placeholder 12"/>
          <p:cNvSpPr>
            <a:spLocks noGrp="1"/>
          </p:cNvSpPr>
          <p:nvPr>
            <p:ph idx="16"/>
          </p:nvPr>
        </p:nvSpPr>
        <p:spPr>
          <a:xfrm>
            <a:off x="299506" y="5343356"/>
            <a:ext cx="9360673" cy="1624792"/>
          </a:xfrm>
          <a:solidFill>
            <a:schemeClr val="bg2"/>
          </a:solidFill>
          <a:ln w="25400" cap="flat" cmpd="sng" algn="ctr">
            <a:no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sz="3000">
                <a:solidFill>
                  <a:schemeClr val="tx1"/>
                </a:solidFill>
              </a:rPr>
              <a:t>“Sometimes a bad night’s sleep or a change in medication can make someone confused. Sometimes even just a little dehydration can affect an older adult.”</a:t>
            </a:r>
          </a:p>
        </p:txBody>
      </p:sp>
      <p:sp>
        <p:nvSpPr>
          <p:cNvPr id="14" name="Slide Number Placeholder 3"/>
          <p:cNvSpPr>
            <a:spLocks noGrp="1"/>
          </p:cNvSpPr>
          <p:nvPr>
            <p:ph type="sldNum" sz="quarter" idx="12"/>
          </p:nvPr>
        </p:nvSpPr>
        <p:spPr>
          <a:xfrm>
            <a:off x="9220204" y="7358591"/>
            <a:ext cx="487680" cy="413809"/>
          </a:xfrm>
        </p:spPr>
        <p:txBody>
          <a:bodyPr/>
          <a:lstStyle/>
          <a:p>
            <a:fld id="{993EEC8E-C5CF-40DF-832D-5BCB0E209B98}" type="slidenum">
              <a:rPr lang="en-US" smtClean="0"/>
              <a:t>9</a:t>
            </a:fld>
            <a:endParaRPr lang="en-US"/>
          </a:p>
        </p:txBody>
      </p:sp>
    </p:spTree>
    <p:custDataLst>
      <p:tags r:id="rId1"/>
    </p:custDataLst>
    <p:extLst>
      <p:ext uri="{BB962C8B-B14F-4D97-AF65-F5344CB8AC3E}">
        <p14:creationId xmlns:p14="http://schemas.microsoft.com/office/powerpoint/2010/main" val="2632835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5"/>
  <p:tag name="MMPROD_UIDATA" val="&lt;database version=&quot;11.0&quot;&gt;&lt;object type=&quot;1&quot; unique_id=&quot;10001&quot;&gt;&lt;object type=&quot;2&quot; unique_id=&quot;14094&quot;&gt;&lt;object type=&quot;3&quot; unique_id=&quot;21243&quot;&gt;&lt;property id=&quot;20148&quot; value=&quot;5&quot;/&gt;&lt;property id=&quot;20300&quot; value=&quot;Slide 1 - &amp;quot;Discussing Infectious Concerns About Residents With Family Members and Caregivers&amp;quot;&quot;/&gt;&lt;property id=&quot;20307&quot; value=&quot;259&quot;/&gt;&lt;/object&gt;&lt;object type=&quot;3&quot; unique_id=&quot;21559&quot;&gt;&lt;property id=&quot;20148&quot; value=&quot;5&quot;/&gt;&lt;property id=&quot;20300&quot; value=&quot;Slide 32&quot;/&gt;&lt;property id=&quot;20307&quot; value=&quot;281&quot;/&gt;&lt;/object&gt;&lt;object type=&quot;3&quot; unique_id=&quot;46835&quot;&gt;&lt;property id=&quot;20148&quot; value=&quot;5&quot;/&gt;&lt;property id=&quot;20300&quot; value=&quot;Slide 2 - &amp;quot;Presenter  &amp;quot;&quot;/&gt;&lt;property id=&quot;20307&quot; value=&quot;286&quot;/&gt;&lt;/object&gt;&lt;object type=&quot;3&quot; unique_id=&quot;46841&quot;&gt;&lt;property id=&quot;20148&quot; value=&quot;5&quot;/&gt;&lt;property id=&quot;20300&quot; value=&quot;Slide 33 - &amp;quot;Next Steps&amp;quot;&quot;/&gt;&lt;property id=&quot;20307&quot; value=&quot;288&quot;/&gt;&lt;/object&gt;&lt;object type=&quot;3&quot; unique_id=&quot;50987&quot;&gt;&lt;property id=&quot;20148&quot; value=&quot;5&quot;/&gt;&lt;property id=&quot;20300&quot; value=&quot;Slide 34 - &amp;quot;Disclaimer&amp;quot;&quot;/&gt;&lt;property id=&quot;20307&quot; value=&quot;310&quot;/&gt;&lt;/object&gt;&lt;object type=&quot;3&quot; unique_id=&quot;51143&quot;&gt;&lt;property id=&quot;20148&quot; value=&quot;5&quot;/&gt;&lt;property id=&quot;20300&quot; value=&quot;Slide 3 - &amp;quot;Objectives&amp;quot;&quot;/&gt;&lt;property id=&quot;20307&quot; value=&quot;330&quot;/&gt;&lt;/object&gt;&lt;object type=&quot;3&quot; unique_id=&quot;80402&quot;&gt;&lt;property id=&quot;20148&quot; value=&quot;5&quot;/&gt;&lt;property id=&quot;20300&quot; value=&quot;Slide 4 - &amp;quot;Effective Communication Is…&amp;quot;&quot;/&gt;&lt;property id=&quot;20307&quot; value=&quot;348&quot;/&gt;&lt;/object&gt;&lt;object type=&quot;3&quot; unique_id=&quot;80403&quot;&gt;&lt;property id=&quot;20148&quot; value=&quot;5&quot;/&gt;&lt;property id=&quot;20300&quot; value=&quot;Slide 5 - &amp;quot;Social Pressure Can Drive Antibiotic Prescribing&amp;quot;&quot;/&gt;&lt;property id=&quot;20307&quot; value=&quot;366&quot;/&gt;&lt;/object&gt;&lt;object type=&quot;3&quot; unique_id=&quot;80404&quot;&gt;&lt;property id=&quot;20148&quot; value=&quot;5&quot;/&gt;&lt;property id=&quot;20300&quot; value=&quot;Slide 6 - &amp;quot;Pressure to Prescribe&amp;quot;&quot;/&gt;&lt;property id=&quot;20307&quot; value=&quot;384&quot;/&gt;&lt;/object&gt;&lt;object type=&quot;3&quot; unique_id=&quot;80405&quot;&gt;&lt;property id=&quot;20148&quot; value=&quot;5&quot;/&gt;&lt;property id=&quot;20300&quot; value=&quot;Slide 7 - &amp;quot;Case 1: The Confused Mother&amp;quot;&quot;/&gt;&lt;property id=&quot;20307&quot; value=&quot;367&quot;/&gt;&lt;/object&gt;&lt;object type=&quot;3&quot; unique_id=&quot;80406&quot;&gt;&lt;property id=&quot;20148&quot; value=&quot;5&quot;/&gt;&lt;property id=&quot;20300&quot; value=&quot;Slide 8 - &amp;quot;Case 1 Continued&amp;quot;&quot;/&gt;&lt;property id=&quot;20307&quot; value=&quot;368&quot;/&gt;&lt;/object&gt;&lt;object type=&quot;3&quot; unique_id=&quot;80407&quot;&gt;&lt;property id=&quot;20148&quot; value=&quot;5&quot;/&gt;&lt;property id=&quot;20300&quot; value=&quot;Slide 9 - &amp;quot;Case 1 Continued&amp;quot;&quot;/&gt;&lt;property id=&quot;20307&quot; value=&quot;369&quot;/&gt;&lt;/object&gt;&lt;object type=&quot;3&quot; unique_id=&quot;80408&quot;&gt;&lt;property id=&quot;20148&quot; value=&quot;5&quot;/&gt;&lt;property id=&quot;20300&quot; value=&quot;Slide 10 - &amp;quot;Effective Communication&amp;quot;&quot;/&gt;&lt;property id=&quot;20307&quot; value=&quot;371&quot;/&gt;&lt;/object&gt;&lt;object type=&quot;3&quot; unique_id=&quot;80409&quot;&gt;&lt;property id=&quot;20148&quot; value=&quot;5&quot;/&gt;&lt;property id=&quot;20300&quot; value=&quot;Slide 11 - &amp;quot;Empathy &amp;amp; Understanding&amp;quot;&quot;/&gt;&lt;property id=&quot;20307&quot; value=&quot;386&quot;/&gt;&lt;/object&gt;&lt;object type=&quot;3&quot; unique_id=&quot;80410&quot;&gt;&lt;property id=&quot;20148&quot; value=&quot;5&quot;/&gt;&lt;property id=&quot;20300&quot; value=&quot;Slide 12 - &amp;quot;Explain Your Reasoning&amp;quot;&quot;/&gt;&lt;property id=&quot;20307&quot; value=&quot;372&quot;/&gt;&lt;/object&gt;&lt;object type=&quot;3&quot; unique_id=&quot;80411&quot;&gt;&lt;property id=&quot;20148&quot; value=&quot;5&quot;/&gt;&lt;property id=&quot;20300&quot; value=&quot;Slide 13 - &amp;quot;Explain Your Reasoning&amp;quot;&quot;/&gt;&lt;property id=&quot;20307&quot; value=&quot;387&quot;/&gt;&lt;/object&gt;&lt;object type=&quot;3&quot; unique_id=&quot;80412&quot;&gt;&lt;property id=&quot;20148&quot; value=&quot;5&quot;/&gt;&lt;property id=&quot;20300&quot; value=&quot;Slide 14 - &amp;quot;Explain Your Reasoning&amp;quot;&quot;/&gt;&lt;property id=&quot;20307&quot; value=&quot;388&quot;/&gt;&lt;/object&gt;&lt;object type=&quot;3&quot; unique_id=&quot;80413&quot;&gt;&lt;property id=&quot;20148&quot; value=&quot;5&quot;/&gt;&lt;property id=&quot;20300&quot; value=&quot;Slide 15 - &amp;quot;Offer Solutions&amp;quot;&quot;/&gt;&lt;property id=&quot;20307&quot; value=&quot;375&quot;/&gt;&lt;/object&gt;&lt;object type=&quot;3&quot; unique_id=&quot;80414&quot;&gt;&lt;property id=&quot;20148&quot; value=&quot;5&quot;/&gt;&lt;property id=&quot;20300&quot; value=&quot;Slide 16 - &amp;quot;Offer Solutions&amp;quot;&quot;/&gt;&lt;property id=&quot;20307&quot; value=&quot;385&quot;/&gt;&lt;/object&gt;&lt;object type=&quot;3&quot; unique_id=&quot;80415&quot;&gt;&lt;property id=&quot;20148&quot; value=&quot;5&quot;/&gt;&lt;property id=&quot;20300&quot; value=&quot;Slide 17 - &amp;quot;Success!&amp;quot;&quot;/&gt;&lt;property id=&quot;20307&quot; value=&quot;383&quot;/&gt;&lt;/object&gt;&lt;object type=&quot;3&quot; unique_id=&quot;80416&quot;&gt;&lt;property id=&quot;20148&quot; value=&quot;5&quot;/&gt;&lt;property id=&quot;20300&quot; value=&quot;Slide 18 - &amp;quot;End of Life Care&amp;quot;&quot;/&gt;&lt;property id=&quot;20307&quot; value=&quot;373&quot;/&gt;&lt;/object&gt;&lt;object type=&quot;3&quot; unique_id=&quot;80417&quot;&gt;&lt;property id=&quot;20148&quot; value=&quot;5&quot;/&gt;&lt;property id=&quot;20300&quot; value=&quot;Slide 19 - &amp;quot;End of Life Care&amp;quot;&quot;/&gt;&lt;property id=&quot;20307&quot; value=&quot;376&quot;/&gt;&lt;/object&gt;&lt;object type=&quot;3&quot; unique_id=&quot;80418&quot;&gt;&lt;property id=&quot;20148&quot; value=&quot;5&quot;/&gt;&lt;property id=&quot;20300&quot; value=&quot;Slide 20 - &amp;quot;Case 2- Hannah Jones&amp;quot;&quot;/&gt;&lt;property id=&quot;20307&quot; value=&quot;377&quot;/&gt;&lt;/object&gt;&lt;object type=&quot;3&quot; unique_id=&quot;80419&quot;&gt;&lt;property id=&quot;20148&quot; value=&quot;5&quot;/&gt;&lt;property id=&quot;20300&quot; value=&quot;Slide 21 - &amp;quot;Case 2&amp;quot;&quot;/&gt;&lt;property id=&quot;20307&quot; value=&quot;378&quot;/&gt;&lt;/object&gt;&lt;object type=&quot;3&quot; unique_id=&quot;80420&quot;&gt;&lt;property id=&quot;20148&quot; value=&quot;5&quot;/&gt;&lt;property id=&quot;20300&quot; value=&quot;Slide 22 - &amp;quot;Case 2&amp;quot;&quot;/&gt;&lt;property id=&quot;20307&quot; value=&quot;379&quot;/&gt;&lt;/object&gt;&lt;object type=&quot;3&quot; unique_id=&quot;80421&quot;&gt;&lt;property id=&quot;20148&quot; value=&quot;5&quot;/&gt;&lt;property id=&quot;20300&quot; value=&quot;Slide 23 - &amp;quot;Case 2- Support and Comfort&amp;quot;&quot;/&gt;&lt;property id=&quot;20307&quot; value=&quot;389&quot;/&gt;&lt;/object&gt;&lt;object type=&quot;3&quot; unique_id=&quot;80422&quot;&gt;&lt;property id=&quot;20148&quot; value=&quot;5&quot;/&gt;&lt;property id=&quot;20300&quot; value=&quot;Slide 24 - &amp;quot;Case 2 Continued&amp;quot;&quot;/&gt;&lt;property id=&quot;20307&quot; value=&quot;380&quot;/&gt;&lt;/object&gt;&lt;object type=&quot;3&quot; unique_id=&quot;80423&quot;&gt;&lt;property id=&quot;20148&quot; value=&quot;5&quot;/&gt;&lt;property id=&quot;20300&quot; value=&quot;Slide 25 - &amp;quot;Effective Communication&amp;quot;&quot;/&gt;&lt;property id=&quot;20307&quot; value=&quot;391&quot;/&gt;&lt;/object&gt;&lt;object type=&quot;3&quot; unique_id=&quot;80424&quot;&gt;&lt;property id=&quot;20148&quot; value=&quot;5&quot;/&gt;&lt;property id=&quot;20300&quot; value=&quot;Slide 26 - &amp;quot;Empathy &amp;amp; Understanding&amp;quot;&quot;/&gt;&lt;property id=&quot;20307&quot; value=&quot;392&quot;/&gt;&lt;/object&gt;&lt;object type=&quot;3&quot; unique_id=&quot;80425&quot;&gt;&lt;property id=&quot;20148&quot; value=&quot;5&quot;/&gt;&lt;property id=&quot;20300&quot; value=&quot;Slide 27 - &amp;quot;Reasoning&amp;quot;&quot;/&gt;&lt;property id=&quot;20307&quot; value=&quot;393&quot;/&gt;&lt;/object&gt;&lt;object type=&quot;3&quot; unique_id=&quot;80426&quot;&gt;&lt;property id=&quot;20148&quot; value=&quot;5&quot;/&gt;&lt;property id=&quot;20300&quot; value=&quot;Slide 28 - &amp;quot;Solutions and Reassurance&amp;quot;&quot;/&gt;&lt;property id=&quot;20307&quot; value=&quot;395&quot;/&gt;&lt;/object&gt;&lt;object type=&quot;3&quot; unique_id=&quot;80427&quot;&gt;&lt;property id=&quot;20148&quot; value=&quot;5&quot;/&gt;&lt;property id=&quot;20300&quot; value=&quot;Slide 29 - &amp;quot;Family Meetings Regarding End of Life Care&amp;quot;&quot;/&gt;&lt;property id=&quot;20307&quot; value=&quot;381&quot;/&gt;&lt;/object&gt;&lt;object type=&quot;3&quot; unique_id=&quot;80428&quot;&gt;&lt;property id=&quot;20148&quot; value=&quot;5&quot;/&gt;&lt;property id=&quot;20300&quot; value=&quot;Slide 30 - &amp;quot;Key Points&amp;quot;&quot;/&gt;&lt;property id=&quot;20307&quot; value=&quot;359&quot;/&gt;&lt;/object&gt;&lt;object type=&quot;3&quot; unique_id=&quot;81397&quot;&gt;&lt;property id=&quot;20148&quot; value=&quot;5&quot;/&gt;&lt;property id=&quot;20300&quot; value=&quot;Slide 35 - &amp;quot;References&amp;quot;&quot;/&gt;&lt;property id=&quot;20307&quot; value=&quot;396&quot;/&gt;&lt;/object&gt;&lt;object type=&quot;3&quot; unique_id=&quot;81399&quot;&gt;&lt;property id=&quot;20148&quot; value=&quot;5&quot;/&gt;&lt;property id=&quot;20300&quot; value=&quot;Slide 31 - &amp;quot;Program Website Access&amp;quot;&quot;/&gt;&lt;property id=&quot;20307&quot; value=&quot;397&quot;/&gt;&lt;/object&gt;&lt;/object&gt;&lt;object type=&quot;8&quot; unique_id=&quot;14100&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2012</Words>
  <Application>Microsoft Office PowerPoint</Application>
  <PresentationFormat>Custom</PresentationFormat>
  <Paragraphs>213</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Discussing Infectious Concerns About Residents With Family Members and Caregivers</vt:lpstr>
      <vt:lpstr>Objectives</vt:lpstr>
      <vt:lpstr>Social Pressure Can Drive Antibiotic Prescribing1,2</vt:lpstr>
      <vt:lpstr>Pressure To Prescribe2 </vt:lpstr>
      <vt:lpstr>Case 1: Ms. Alvarez</vt:lpstr>
      <vt:lpstr>Case 1: Ms. Alvarez, Continued</vt:lpstr>
      <vt:lpstr>Effective Communication</vt:lpstr>
      <vt:lpstr>Empathy &amp; Understanding</vt:lpstr>
      <vt:lpstr>Explain Your Reasoning</vt:lpstr>
      <vt:lpstr>Explain Your Reasoning, Continued</vt:lpstr>
      <vt:lpstr>Explain Your Reasoning, Continued</vt:lpstr>
      <vt:lpstr>Offer Solutions</vt:lpstr>
      <vt:lpstr>Offer Solutions</vt:lpstr>
      <vt:lpstr>Success!</vt:lpstr>
      <vt:lpstr>End-of-Life Care3</vt:lpstr>
      <vt:lpstr>End-of-Life Care4,5</vt:lpstr>
      <vt:lpstr>Case 2: Ms. Jones</vt:lpstr>
      <vt:lpstr>Case 2: Ms. Jones, Continued</vt:lpstr>
      <vt:lpstr>Case 2: Support and Comfort</vt:lpstr>
      <vt:lpstr>Case 2: Ms. Jones, Continued</vt:lpstr>
      <vt:lpstr>Effective Communication</vt:lpstr>
      <vt:lpstr>Empathy &amp; Understanding</vt:lpstr>
      <vt:lpstr>Reasoning5</vt:lpstr>
      <vt:lpstr>Solutions and Reassurance</vt:lpstr>
      <vt:lpstr>Family Meetings Regarding End-of-Life Care</vt:lpstr>
      <vt:lpstr>Key Points</vt:lpstr>
      <vt:lpstr>AHRQ Safety Program for Improving Antibiotic Use Long-Term Care</vt:lpstr>
      <vt:lpstr>Activities To Complete </vt:lpstr>
      <vt:lpstr>Disclaimer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Discussing Infectious Concerns About Residents With Family Members and Caregivers</dc:title>
  <dc:creator>Kathleen Speck</dc:creator>
  <cp:lastModifiedBy>Ramage, Kathryn (AHRQ/OC) (CTR)</cp:lastModifiedBy>
  <cp:revision>13</cp:revision>
  <dcterms:created xsi:type="dcterms:W3CDTF">2020-11-11T18:51:08Z</dcterms:created>
  <dcterms:modified xsi:type="dcterms:W3CDTF">2021-06-16T14:45:24Z</dcterms:modified>
</cp:coreProperties>
</file>