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56" r:id="rId5"/>
    <p:sldId id="1182" r:id="rId6"/>
    <p:sldId id="1970" r:id="rId7"/>
    <p:sldId id="1986" r:id="rId8"/>
    <p:sldId id="1991" r:id="rId9"/>
    <p:sldId id="261" r:id="rId10"/>
    <p:sldId id="1968" r:id="rId11"/>
    <p:sldId id="1960" r:id="rId12"/>
    <p:sldId id="1971" r:id="rId13"/>
    <p:sldId id="1987" r:id="rId14"/>
    <p:sldId id="1983" r:id="rId15"/>
    <p:sldId id="1947" r:id="rId16"/>
    <p:sldId id="1980" r:id="rId17"/>
    <p:sldId id="1985" r:id="rId18"/>
    <p:sldId id="1946" r:id="rId19"/>
    <p:sldId id="1990" r:id="rId20"/>
    <p:sldId id="1981" r:id="rId21"/>
    <p:sldId id="1191" r:id="rId22"/>
    <p:sldId id="1928" r:id="rId23"/>
    <p:sldId id="1988" r:id="rId24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4A9102-ABF9-74A3-48F7-50E9846E4EF4}" name="Yue Gao" initials="YG" userId="S::Gao-Yue@norc.org::16d86502-1c76-4dd7-bf05-f562dbf9692e" providerId="AD"/>
  <p188:author id="{70889C03-6521-DCFF-B181-3E4C242745F6}" name="Fiona Grady" initials="FG" userId="S::grady-fiona@norc.org::6805bb88-cedf-4e67-9b3d-844cba85170e" providerId="AD"/>
  <p188:author id="{19CA0205-7B3B-845E-3D46-37561B764717}" name="Miller, Melissa (AHRQ/CQuIPS)" initials="MM(" userId="S::melissa.miller@ahrq.hhs.gov::f7dfb7b7-769d-461c-be53-cc0a991ac921" providerId="AD"/>
  <p188:author id="{BA49F82B-229A-DE43-98EA-32799DACAAB9}" name="Lauren Squires" initials="LS" userId="Lauren Squires" providerId="None"/>
  <p188:author id="{657E982C-448C-99DA-98B1-725CF716E226}" name="Jump, Robin" initials="RJ" userId="S::Robin.Jump@va.gov::0b16c927-67a1-4996-bce9-7cc11c409df6" providerId="AD"/>
  <p188:author id="{B031752F-9124-CBA7-877F-3BD653864D67}" name="Roy Ahn" initials="RA" userId="S::ahn-roy@norc.org::dcc45c08-8e27-46cc-beaa-f282268cd6f8" providerId="AD"/>
  <p188:author id="{C787C939-E3B3-540B-D795-C3F8CF2C7521}" name="Roy Ahn" initials="RA" userId="S::Ahn-Roy@norc.org::dcc45c08-8e27-46cc-beaa-f282268cd6f8" providerId="AD"/>
  <p188:author id="{864B663B-DF3A-5FAF-0435-0EE601C97294}" name="Jennifer Titus" initials="JT" userId="S::titus-jennifer@norc.org::935cdbd7-e9ca-4e62-bc53-d031cdaa315d" providerId="AD"/>
  <p188:author id="{DF02243D-D213-30A9-FA03-2946971965D8}" name="Tomás Galluzzi" initials="" userId="S::Galluzzi-Tomas@norc.org::c7035f07-baf1-456f-b536-3a23bc6131e4" providerId="AD"/>
  <p188:author id="{6BE77048-5245-3FB6-5559-5B8EAF20E634}" name="Jordan Derk" initials="JD" userId="S::jderk2@jh.edu::4cee7fd2-18ae-45a0-8743-b91db45b97a1" providerId="AD"/>
  <p188:author id="{48349448-A3ED-A4F1-55E4-63C54A180087}" name="NORC" initials="N" userId="NORC" providerId="None"/>
  <p188:author id="{F041B949-BA4E-30A2-2ED8-999F88E38F7E}" name="Lin, Leyi (AHRQ/CQuIPS)" initials="LL(" userId="S::Leyi.Lin@ahrq.hhs.gov::09a0f13c-11f9-458b-b3c2-15fc87a95251" providerId="AD"/>
  <p188:author id="{5DCF6650-F885-C059-0C0B-106F26993FCD}" name="Samuel Kim" initials="SK" userId="Samuel Kim" providerId="None"/>
  <p188:author id="{2DA6F351-EA7B-398B-1CFB-43E2CD1610F5}" name="Julie Gasparac" initials="JG" userId="S-1-5-21-1606980848-1604221776-839522115-8388" providerId="AD"/>
  <p188:author id="{50A0276A-C4DB-0DCC-5B2D-535A53D203B3}" name="Emily Girouard" initials="" userId="S::girouard-emily@norc.org::17bafd77-38fc-4777-8b28-53b14f29540a" providerId="AD"/>
  <p188:author id="{6BABD56B-AB11-7535-74FC-C36B9226A73C}" name="Tomás Galluzzi" initials="TG" userId="S::galluzzi-tomas@norc.org::c7035f07-baf1-456f-b536-3a23bc6131e4" providerId="AD"/>
  <p188:author id="{4D70F571-3C39-F33B-D6AC-BC24E0676EC1}" name="Lauren Squires" initials="LS" userId="S::squires-lauren@norc.org::3ac3fd5e-1770-4be2-af2f-a82d90647626" providerId="AD"/>
  <p188:author id="{3196B67A-C8CA-80C4-DF90-49E667CE38B6}" name="Katie Naberhaus" initials="KN" userId="S::knaberh1@jh.edu::1d40637a-8e16-4e9d-a93a-2c3b002dc8a4" providerId="AD"/>
  <p188:author id="{ED0C1786-A2C4-DB90-EC42-D725B786CC0B}" name="chris heidenrich" initials="ch" userId="ee0619c45bf95b3a" providerId="Windows Live"/>
  <p188:author id="{7B39858B-98C3-70D4-538B-4301DDCD88D9}" name="Lisa Maragakis" initials="LM" userId="S::lmaraga1@jh.edu::5c198311-483d-4a73-be75-fadf68ee2dcf" providerId="AD"/>
  <p188:author id="{9157988B-1F98-7341-F332-CCF262217C90}" name="Caylin Andrews" initials="CA" userId="S::candre43@jh.edu::b39fd84c-a637-463b-ba38-8685eda9252a" providerId="AD"/>
  <p188:author id="{EEF35493-8796-DEEE-D01D-6096EDCB2567}" name="Yue Gao" initials="YG" userId="S::gao-yue@norc.org::16d86502-1c76-4dd7-bf05-f562dbf9692e" providerId="AD"/>
  <p188:author id="{32E0FE97-917C-BBAF-0E2E-F0D9E63A6DA1}" name="Kathleen Speck" initials="KS" userId="Kathleen Speck" providerId="None"/>
  <p188:author id="{C1269AA7-CE52-C5F3-72F4-85E92AB11FC7}" name="Heather Stoltzfus" initials="HS" userId="S::hsaunde3@jh.edu::5aa344e0-da60-4474-b4da-3ff3e1ce5340" providerId="AD"/>
  <p188:author id="{BE4F57B5-C07C-F619-00C1-5ECA1B085B45}" name="Jump, Robin" initials="JR" userId="S::robin.jump_va.gov#ext#@live.johnshopkins.edu::592ce88b-7b6b-4734-abc0-8dc2040bf56f" providerId="AD"/>
  <p188:author id="{D43AFDB9-5D5A-9F60-0B48-C0EC6B6D8891}" name="Prashila Dullabh" initials="PD" userId="S::Dullabh-Prashila@norc.org::e1e3960a-abb6-4d79-9139-0013ca05bd15" providerId="AD"/>
  <p188:author id="{F5EB29CF-6175-F40C-C925-52C797CB2CA5}" name="Morgan Katz" initials="MK" userId="S::mkatz26@jh.edu::01125e56-8e6f-4260-a434-cea12fa71b80" providerId="AD"/>
  <p188:author id="{CFC766D8-8C90-241A-A133-2F0F0DBA5667}" name="Julie Gasparac" initials="JG" userId="S::Gasparac-Julie@norc.org::f744a3db-a5b1-4472-98e6-7200a9704b8e" providerId="AD"/>
  <p188:author id="{D05D1DDC-704D-7D28-CFCF-EA53CABAE91B}" name="Sara Karaba" initials="SK" userId="S::skaraba1@jh.edu::ef115f84-30b2-4863-b835-6088ba70dd9d" providerId="AD"/>
  <p188:author id="{87F843DF-4313-DB20-3236-9C5F89A37C26}" name="Jennifer Titus" initials="JT" userId="S::Titus-Jennifer@norc.org::935cdbd7-e9ca-4e62-bc53-d031cdaa315d" providerId="AD"/>
  <p188:author id="{5F42A4E0-EE31-C1E8-511C-675010D8B5B9}" name="Andrew Chiao" initials="ABC" userId="Andrew Chiao" providerId="None"/>
  <p188:author id="{F701DEE8-FE04-0133-AF66-C319CBCE17C3}" name="Jana Lu" initials="JL" userId="S::jlu41@jh.edu::76d7ce9a-58f9-4227-9ce6-18dcc353422d" providerId="AD"/>
  <p188:author id="{61DB46F0-CD8A-12BD-47FA-6DA01A0A9D0B}" name="Kathleen Speck" initials="KS" userId="S::kspeck2@jh.edu::1c3bee05-3f30-471c-9c5c-6f1d82c4dd7a" providerId="AD"/>
  <p188:author id="{4CD7EEF3-F414-CFFC-9D61-9E65FF4BE10F}" name="Prashila Dullabh" initials="PD" userId="S::dullabh-prashila@norc.org::e1e3960a-abb6-4d79-9139-0013ca05bd15" providerId="AD"/>
  <p188:author id="{0FB1F2F5-91BD-357A-B040-5BC70C2021A6}" name="Samuel Kim" initials="SK" userId="S::skim172@jh.edu::0b4e8f1a-35cc-4769-966d-024c662a6df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rgan Katz" initials="" lastIdx="8" clrIdx="6"/>
  <p:cmAuthor id="1" name="Miller, Melissa (AHRQ/CQuIPS)" initials="MM(" lastIdx="91" clrIdx="0">
    <p:extLst>
      <p:ext uri="{19B8F6BF-5375-455C-9EA6-DF929625EA0E}">
        <p15:presenceInfo xmlns:p15="http://schemas.microsoft.com/office/powerpoint/2012/main" userId="S::melissa.miller@ahrq.hhs.gov::f7dfb7b7-769d-461c-be53-cc0a991ac921" providerId="AD"/>
      </p:ext>
    </p:extLst>
  </p:cmAuthor>
  <p:cmAuthor id="8" name="Heather Saunders" initials="" lastIdx="1" clrIdx="7"/>
  <p:cmAuthor id="2" name="Kathleen Speck" initials="KS" lastIdx="37" clrIdx="1">
    <p:extLst>
      <p:ext uri="{19B8F6BF-5375-455C-9EA6-DF929625EA0E}">
        <p15:presenceInfo xmlns:p15="http://schemas.microsoft.com/office/powerpoint/2012/main" userId="Kathleen Speck" providerId="None"/>
      </p:ext>
    </p:extLst>
  </p:cmAuthor>
  <p:cmAuthor id="9" name="Samuel Kim" initials="SK" lastIdx="2" clrIdx="8">
    <p:extLst>
      <p:ext uri="{19B8F6BF-5375-455C-9EA6-DF929625EA0E}">
        <p15:presenceInfo xmlns:p15="http://schemas.microsoft.com/office/powerpoint/2012/main" userId="Samuel Kim" providerId="None"/>
      </p:ext>
    </p:extLst>
  </p:cmAuthor>
  <p:cmAuthor id="3" name="David A. Thompson" initials="DT" lastIdx="5" clrIdx="2">
    <p:extLst>
      <p:ext uri="{19B8F6BF-5375-455C-9EA6-DF929625EA0E}">
        <p15:presenceInfo xmlns:p15="http://schemas.microsoft.com/office/powerpoint/2012/main" userId="S::dthomps1@jh.edu::0aa1b5f5-e9db-4d2c-97fb-205a5baa88ab" providerId="AD"/>
      </p:ext>
    </p:extLst>
  </p:cmAuthor>
  <p:cmAuthor id="10" name="Lin, Leyi (AHRQ/CQuIPS)" initials="LL(" lastIdx="32" clrIdx="9">
    <p:extLst>
      <p:ext uri="{19B8F6BF-5375-455C-9EA6-DF929625EA0E}">
        <p15:presenceInfo xmlns:p15="http://schemas.microsoft.com/office/powerpoint/2012/main" userId="S::Leyi.Lin@ahrq.hhs.gov::09a0f13c-11f9-458b-b3c2-15fc87a95251" providerId="AD"/>
      </p:ext>
    </p:extLst>
  </p:cmAuthor>
  <p:cmAuthor id="4" name="Lisa Maragakis" initials="LM" lastIdx="33" clrIdx="3">
    <p:extLst>
      <p:ext uri="{19B8F6BF-5375-455C-9EA6-DF929625EA0E}">
        <p15:presenceInfo xmlns:p15="http://schemas.microsoft.com/office/powerpoint/2012/main" userId="S::lmaraga1@jh.edu::5c198311-483d-4a73-be75-fadf68ee2dcf" providerId="AD"/>
      </p:ext>
    </p:extLst>
  </p:cmAuthor>
  <p:cmAuthor id="11" name="Morgan Katz" initials="MK" lastIdx="48" clrIdx="10">
    <p:extLst>
      <p:ext uri="{19B8F6BF-5375-455C-9EA6-DF929625EA0E}">
        <p15:presenceInfo xmlns:p15="http://schemas.microsoft.com/office/powerpoint/2012/main" userId="S::mkatz26@jh.edu::01125e56-8e6f-4260-a434-cea12fa71b80" providerId="AD"/>
      </p:ext>
    </p:extLst>
  </p:cmAuthor>
  <p:cmAuthor id="5" name="" initials="" lastIdx="8" clrIdx="4"/>
  <p:cmAuthor id="12" name="Jennifer Titus" initials="JT" lastIdx="5" clrIdx="11">
    <p:extLst>
      <p:ext uri="{19B8F6BF-5375-455C-9EA6-DF929625EA0E}">
        <p15:presenceInfo xmlns:p15="http://schemas.microsoft.com/office/powerpoint/2012/main" userId="S::Titus-Jennifer@norc.org::935cdbd7-e9ca-4e62-bc53-d031cdaa315d" providerId="AD"/>
      </p:ext>
    </p:extLst>
  </p:cmAuthor>
  <p:cmAuthor id="6" name="Robin Jump" initials="" lastIdx="4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4ECA"/>
    <a:srgbClr val="FFE699"/>
    <a:srgbClr val="682C97"/>
    <a:srgbClr val="7B659D"/>
    <a:srgbClr val="AA99C1"/>
    <a:srgbClr val="E66300"/>
    <a:srgbClr val="FF8119"/>
    <a:srgbClr val="D46102"/>
    <a:srgbClr val="EA700D"/>
    <a:srgbClr val="FDB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7F196-D3A2-4E65-A622-13E7FF35E066}" v="96" dt="2025-10-17T15:06:53.513"/>
    <p1510:client id="{3647B367-67D9-49CB-AE67-C213F39A323B}" v="70" dt="2025-10-16T19:47:57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/>
    <p:restoredTop sz="86410"/>
  </p:normalViewPr>
  <p:slideViewPr>
    <p:cSldViewPr snapToGrid="0">
      <p:cViewPr>
        <p:scale>
          <a:sx n="87" d="100"/>
          <a:sy n="87" d="100"/>
        </p:scale>
        <p:origin x="-280" y="28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age, Kathryn (AHRQ/OC) (CTR)" userId="a4ff0306-2470-488f-ae78-e85e475b85b0" providerId="ADAL" clId="{2977F196-D3A2-4E65-A622-13E7FF35E066}"/>
    <pc:docChg chg="undo custSel modSld">
      <pc:chgData name="Ramage, Kathryn (AHRQ/OC) (CTR)" userId="a4ff0306-2470-488f-ae78-e85e475b85b0" providerId="ADAL" clId="{2977F196-D3A2-4E65-A622-13E7FF35E066}" dt="2025-10-17T15:06:53.513" v="311" actId="207"/>
      <pc:docMkLst>
        <pc:docMk/>
      </pc:docMkLst>
      <pc:sldChg chg="addSp modSp mod">
        <pc:chgData name="Ramage, Kathryn (AHRQ/OC) (CTR)" userId="a4ff0306-2470-488f-ae78-e85e475b85b0" providerId="ADAL" clId="{2977F196-D3A2-4E65-A622-13E7FF35E066}" dt="2025-10-17T15:06:53.513" v="311" actId="207"/>
        <pc:sldMkLst>
          <pc:docMk/>
          <pc:sldMk cId="3914304202" sldId="256"/>
        </pc:sldMkLst>
        <pc:spChg chg="add mod">
          <ac:chgData name="Ramage, Kathryn (AHRQ/OC) (CTR)" userId="a4ff0306-2470-488f-ae78-e85e475b85b0" providerId="ADAL" clId="{2977F196-D3A2-4E65-A622-13E7FF35E066}" dt="2025-10-17T15:06:53.513" v="311" actId="207"/>
          <ac:spMkLst>
            <pc:docMk/>
            <pc:sldMk cId="3914304202" sldId="256"/>
            <ac:spMk id="2" creationId="{F7A08CAC-206F-C043-AD4F-61CEDDDE5AE6}"/>
          </ac:spMkLst>
        </pc:spChg>
      </pc:sldChg>
      <pc:sldChg chg="modSp">
        <pc:chgData name="Ramage, Kathryn (AHRQ/OC) (CTR)" userId="a4ff0306-2470-488f-ae78-e85e475b85b0" providerId="ADAL" clId="{2977F196-D3A2-4E65-A622-13E7FF35E066}" dt="2025-10-17T14:31:51.270" v="13" actId="962"/>
        <pc:sldMkLst>
          <pc:docMk/>
          <pc:sldMk cId="3114347523" sldId="261"/>
        </pc:sldMkLst>
        <pc:graphicFrameChg chg="mod">
          <ac:chgData name="Ramage, Kathryn (AHRQ/OC) (CTR)" userId="a4ff0306-2470-488f-ae78-e85e475b85b0" providerId="ADAL" clId="{2977F196-D3A2-4E65-A622-13E7FF35E066}" dt="2025-10-17T14:31:51.270" v="13" actId="962"/>
          <ac:graphicFrameMkLst>
            <pc:docMk/>
            <pc:sldMk cId="3114347523" sldId="261"/>
            <ac:graphicFrameMk id="7" creationId="{9E1571FA-1783-F331-D381-F32C73B5207B}"/>
          </ac:graphicFrameMkLst>
        </pc:graphicFrameChg>
      </pc:sldChg>
      <pc:sldChg chg="modSp">
        <pc:chgData name="Ramage, Kathryn (AHRQ/OC) (CTR)" userId="a4ff0306-2470-488f-ae78-e85e475b85b0" providerId="ADAL" clId="{2977F196-D3A2-4E65-A622-13E7FF35E066}" dt="2025-10-17T14:27:42.961" v="3" actId="962"/>
        <pc:sldMkLst>
          <pc:docMk/>
          <pc:sldMk cId="1067740923" sldId="1191"/>
        </pc:sldMkLst>
        <pc:graphicFrameChg chg="mod">
          <ac:chgData name="Ramage, Kathryn (AHRQ/OC) (CTR)" userId="a4ff0306-2470-488f-ae78-e85e475b85b0" providerId="ADAL" clId="{2977F196-D3A2-4E65-A622-13E7FF35E066}" dt="2025-10-17T14:27:42.961" v="3" actId="962"/>
          <ac:graphicFrameMkLst>
            <pc:docMk/>
            <pc:sldMk cId="1067740923" sldId="1191"/>
            <ac:graphicFrameMk id="9" creationId="{B8A259F1-58C5-5369-5A52-9B009FDA6A0C}"/>
          </ac:graphicFrameMkLst>
        </pc:graphicFrameChg>
      </pc:sldChg>
      <pc:sldChg chg="modSp mod">
        <pc:chgData name="Ramage, Kathryn (AHRQ/OC) (CTR)" userId="a4ff0306-2470-488f-ae78-e85e475b85b0" providerId="ADAL" clId="{2977F196-D3A2-4E65-A622-13E7FF35E066}" dt="2025-10-17T14:50:47.103" v="55" actId="962"/>
        <pc:sldMkLst>
          <pc:docMk/>
          <pc:sldMk cId="1727826269" sldId="1928"/>
        </pc:sldMkLst>
        <pc:picChg chg="mod">
          <ac:chgData name="Ramage, Kathryn (AHRQ/OC) (CTR)" userId="a4ff0306-2470-488f-ae78-e85e475b85b0" providerId="ADAL" clId="{2977F196-D3A2-4E65-A622-13E7FF35E066}" dt="2025-10-17T14:50:47.103" v="55" actId="962"/>
          <ac:picMkLst>
            <pc:docMk/>
            <pc:sldMk cId="1727826269" sldId="1928"/>
            <ac:picMk id="6" creationId="{A091DE04-4CCF-9917-BE2E-ABED7265656D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45:30.918" v="39" actId="962"/>
        <pc:sldMkLst>
          <pc:docMk/>
          <pc:sldMk cId="1098846780" sldId="1946"/>
        </pc:sldMkLst>
        <pc:graphicFrameChg chg="mod">
          <ac:chgData name="Ramage, Kathryn (AHRQ/OC) (CTR)" userId="a4ff0306-2470-488f-ae78-e85e475b85b0" providerId="ADAL" clId="{2977F196-D3A2-4E65-A622-13E7FF35E066}" dt="2025-10-17T14:44:08.430" v="36" actId="962"/>
          <ac:graphicFrameMkLst>
            <pc:docMk/>
            <pc:sldMk cId="1098846780" sldId="1946"/>
            <ac:graphicFrameMk id="5" creationId="{FFCF86A0-8EA6-49B2-9993-72A3AD072B63}"/>
          </ac:graphicFrameMkLst>
        </pc:graphicFrameChg>
        <pc:graphicFrameChg chg="mod">
          <ac:chgData name="Ramage, Kathryn (AHRQ/OC) (CTR)" userId="a4ff0306-2470-488f-ae78-e85e475b85b0" providerId="ADAL" clId="{2977F196-D3A2-4E65-A622-13E7FF35E066}" dt="2025-10-17T14:45:24.826" v="38" actId="962"/>
          <ac:graphicFrameMkLst>
            <pc:docMk/>
            <pc:sldMk cId="1098846780" sldId="1946"/>
            <ac:graphicFrameMk id="7" creationId="{9D8CB2D3-924A-4E5B-968D-038260C80480}"/>
          </ac:graphicFrameMkLst>
        </pc:graphicFrameChg>
        <pc:cxnChg chg="mod">
          <ac:chgData name="Ramage, Kathryn (AHRQ/OC) (CTR)" userId="a4ff0306-2470-488f-ae78-e85e475b85b0" providerId="ADAL" clId="{2977F196-D3A2-4E65-A622-13E7FF35E066}" dt="2025-10-17T14:45:30.918" v="39" actId="962"/>
          <ac:cxnSpMkLst>
            <pc:docMk/>
            <pc:sldMk cId="1098846780" sldId="1946"/>
            <ac:cxnSpMk id="3" creationId="{E39ECD55-AE4F-10F6-74B2-B675533A7021}"/>
          </ac:cxnSpMkLst>
        </pc:cxnChg>
      </pc:sldChg>
      <pc:sldChg chg="modSp mod">
        <pc:chgData name="Ramage, Kathryn (AHRQ/OC) (CTR)" userId="a4ff0306-2470-488f-ae78-e85e475b85b0" providerId="ADAL" clId="{2977F196-D3A2-4E65-A622-13E7FF35E066}" dt="2025-10-17T14:55:48.147" v="185" actId="962"/>
        <pc:sldMkLst>
          <pc:docMk/>
          <pc:sldMk cId="973797974" sldId="1947"/>
        </pc:sldMkLst>
        <pc:spChg chg="mod">
          <ac:chgData name="Ramage, Kathryn (AHRQ/OC) (CTR)" userId="a4ff0306-2470-488f-ae78-e85e475b85b0" providerId="ADAL" clId="{2977F196-D3A2-4E65-A622-13E7FF35E066}" dt="2025-10-17T14:39:18.129" v="26" actId="962"/>
          <ac:spMkLst>
            <pc:docMk/>
            <pc:sldMk cId="973797974" sldId="1947"/>
            <ac:spMk id="2" creationId="{C48C2B64-9B78-93A2-FC5D-EB8B43B528F1}"/>
          </ac:spMkLst>
        </pc:spChg>
        <pc:graphicFrameChg chg="mod modGraphic">
          <ac:chgData name="Ramage, Kathryn (AHRQ/OC) (CTR)" userId="a4ff0306-2470-488f-ae78-e85e475b85b0" providerId="ADAL" clId="{2977F196-D3A2-4E65-A622-13E7FF35E066}" dt="2025-10-17T14:55:48.147" v="185" actId="962"/>
          <ac:graphicFrameMkLst>
            <pc:docMk/>
            <pc:sldMk cId="973797974" sldId="1947"/>
            <ac:graphicFrameMk id="26" creationId="{22549AE1-A130-8316-2473-FC048B5A71A3}"/>
          </ac:graphicFrameMkLst>
        </pc:graphicFrameChg>
        <pc:graphicFrameChg chg="modGraphic">
          <ac:chgData name="Ramage, Kathryn (AHRQ/OC) (CTR)" userId="a4ff0306-2470-488f-ae78-e85e475b85b0" providerId="ADAL" clId="{2977F196-D3A2-4E65-A622-13E7FF35E066}" dt="2025-10-17T14:51:44.351" v="61" actId="13238"/>
          <ac:graphicFrameMkLst>
            <pc:docMk/>
            <pc:sldMk cId="973797974" sldId="1947"/>
            <ac:graphicFrameMk id="27" creationId="{94894125-2603-2673-F078-AA728BF6863B}"/>
          </ac:graphicFrameMkLst>
        </pc:graphicFrameChg>
        <pc:picChg chg="mod">
          <ac:chgData name="Ramage, Kathryn (AHRQ/OC) (CTR)" userId="a4ff0306-2470-488f-ae78-e85e475b85b0" providerId="ADAL" clId="{2977F196-D3A2-4E65-A622-13E7FF35E066}" dt="2025-10-17T14:39:23.006" v="27" actId="962"/>
          <ac:picMkLst>
            <pc:docMk/>
            <pc:sldMk cId="973797974" sldId="1947"/>
            <ac:picMk id="3" creationId="{236684DD-9529-90C8-7FF4-9D38B52AE316}"/>
          </ac:picMkLst>
        </pc:picChg>
      </pc:sldChg>
      <pc:sldChg chg="modSp">
        <pc:chgData name="Ramage, Kathryn (AHRQ/OC) (CTR)" userId="a4ff0306-2470-488f-ae78-e85e475b85b0" providerId="ADAL" clId="{2977F196-D3A2-4E65-A622-13E7FF35E066}" dt="2025-10-17T14:52:32.930" v="123" actId="962"/>
        <pc:sldMkLst>
          <pc:docMk/>
          <pc:sldMk cId="3532446963" sldId="1960"/>
        </pc:sldMkLst>
        <pc:picChg chg="mod">
          <ac:chgData name="Ramage, Kathryn (AHRQ/OC) (CTR)" userId="a4ff0306-2470-488f-ae78-e85e475b85b0" providerId="ADAL" clId="{2977F196-D3A2-4E65-A622-13E7FF35E066}" dt="2025-10-17T14:52:32.930" v="123" actId="962"/>
          <ac:picMkLst>
            <pc:docMk/>
            <pc:sldMk cId="3532446963" sldId="1960"/>
            <ac:picMk id="1026" creationId="{C45EAC8D-2620-E41C-3756-10AD6341AA0E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34:54.563" v="15" actId="962"/>
        <pc:sldMkLst>
          <pc:docMk/>
          <pc:sldMk cId="3569645581" sldId="1968"/>
        </pc:sldMkLst>
        <pc:picChg chg="mod">
          <ac:chgData name="Ramage, Kathryn (AHRQ/OC) (CTR)" userId="a4ff0306-2470-488f-ae78-e85e475b85b0" providerId="ADAL" clId="{2977F196-D3A2-4E65-A622-13E7FF35E066}" dt="2025-10-17T14:34:54.563" v="15" actId="962"/>
          <ac:picMkLst>
            <pc:docMk/>
            <pc:sldMk cId="3569645581" sldId="1968"/>
            <ac:picMk id="25" creationId="{78C8E3E5-00CD-82D7-93E2-770C298B725B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27:09.698" v="1" actId="962"/>
        <pc:sldMkLst>
          <pc:docMk/>
          <pc:sldMk cId="4072468236" sldId="1970"/>
        </pc:sldMkLst>
        <pc:picChg chg="mod">
          <ac:chgData name="Ramage, Kathryn (AHRQ/OC) (CTR)" userId="a4ff0306-2470-488f-ae78-e85e475b85b0" providerId="ADAL" clId="{2977F196-D3A2-4E65-A622-13E7FF35E066}" dt="2025-10-17T14:27:09.698" v="1" actId="962"/>
          <ac:picMkLst>
            <pc:docMk/>
            <pc:sldMk cId="4072468236" sldId="1970"/>
            <ac:picMk id="8" creationId="{6EE267FD-3530-52C8-2A52-057BF4E9FD1B}"/>
          </ac:picMkLst>
        </pc:picChg>
      </pc:sldChg>
      <pc:sldChg chg="addSp delSp modSp mod">
        <pc:chgData name="Ramage, Kathryn (AHRQ/OC) (CTR)" userId="a4ff0306-2470-488f-ae78-e85e475b85b0" providerId="ADAL" clId="{2977F196-D3A2-4E65-A622-13E7FF35E066}" dt="2025-10-17T14:59:32.915" v="288" actId="20577"/>
        <pc:sldMkLst>
          <pc:docMk/>
          <pc:sldMk cId="231310555" sldId="1971"/>
        </pc:sldMkLst>
        <pc:spChg chg="mod">
          <ac:chgData name="Ramage, Kathryn (AHRQ/OC) (CTR)" userId="a4ff0306-2470-488f-ae78-e85e475b85b0" providerId="ADAL" clId="{2977F196-D3A2-4E65-A622-13E7FF35E066}" dt="2025-10-17T14:36:51.120" v="18" actId="962"/>
          <ac:spMkLst>
            <pc:docMk/>
            <pc:sldMk cId="231310555" sldId="1971"/>
            <ac:spMk id="9" creationId="{5E2691C9-5CF9-250A-EC04-62D6875C7842}"/>
          </ac:spMkLst>
        </pc:spChg>
        <pc:spChg chg="mod">
          <ac:chgData name="Ramage, Kathryn (AHRQ/OC) (CTR)" userId="a4ff0306-2470-488f-ae78-e85e475b85b0" providerId="ADAL" clId="{2977F196-D3A2-4E65-A622-13E7FF35E066}" dt="2025-10-17T14:36:52.206" v="19" actId="962"/>
          <ac:spMkLst>
            <pc:docMk/>
            <pc:sldMk cId="231310555" sldId="1971"/>
            <ac:spMk id="10" creationId="{EA35E7EF-AAF2-63D2-169C-4ECBCACF8BE3}"/>
          </ac:spMkLst>
        </pc:spChg>
        <pc:spChg chg="mod">
          <ac:chgData name="Ramage, Kathryn (AHRQ/OC) (CTR)" userId="a4ff0306-2470-488f-ae78-e85e475b85b0" providerId="ADAL" clId="{2977F196-D3A2-4E65-A622-13E7FF35E066}" dt="2025-10-17T14:36:52.982" v="20" actId="962"/>
          <ac:spMkLst>
            <pc:docMk/>
            <pc:sldMk cId="231310555" sldId="1971"/>
            <ac:spMk id="11" creationId="{4EEEA09F-165A-47D5-212D-09BED708707E}"/>
          </ac:spMkLst>
        </pc:spChg>
        <pc:spChg chg="add del mod">
          <ac:chgData name="Ramage, Kathryn (AHRQ/OC) (CTR)" userId="a4ff0306-2470-488f-ae78-e85e475b85b0" providerId="ADAL" clId="{2977F196-D3A2-4E65-A622-13E7FF35E066}" dt="2025-10-17T14:58:30.805" v="195" actId="33771"/>
          <ac:spMkLst>
            <pc:docMk/>
            <pc:sldMk cId="231310555" sldId="1971"/>
            <ac:spMk id="12" creationId="{98817C8C-D560-BA7D-F223-E21AC5BC7E03}"/>
          </ac:spMkLst>
        </pc:spChg>
        <pc:spChg chg="add mod">
          <ac:chgData name="Ramage, Kathryn (AHRQ/OC) (CTR)" userId="a4ff0306-2470-488f-ae78-e85e475b85b0" providerId="ADAL" clId="{2977F196-D3A2-4E65-A622-13E7FF35E066}" dt="2025-10-17T14:59:32.915" v="288" actId="20577"/>
          <ac:spMkLst>
            <pc:docMk/>
            <pc:sldMk cId="231310555" sldId="1971"/>
            <ac:spMk id="13" creationId="{CE79929E-9195-F5A5-96B4-88CF84362EA6}"/>
          </ac:spMkLst>
        </pc:spChg>
        <pc:picChg chg="mod">
          <ac:chgData name="Ramage, Kathryn (AHRQ/OC) (CTR)" userId="a4ff0306-2470-488f-ae78-e85e475b85b0" providerId="ADAL" clId="{2977F196-D3A2-4E65-A622-13E7FF35E066}" dt="2025-10-17T14:36:46.018" v="17" actId="962"/>
          <ac:picMkLst>
            <pc:docMk/>
            <pc:sldMk cId="231310555" sldId="1971"/>
            <ac:picMk id="4" creationId="{D35B2982-6532-62DE-FB3F-051460F7C60F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40:24.237" v="32" actId="962"/>
        <pc:sldMkLst>
          <pc:docMk/>
          <pc:sldMk cId="517839150" sldId="1980"/>
        </pc:sldMkLst>
        <pc:spChg chg="mod">
          <ac:chgData name="Ramage, Kathryn (AHRQ/OC) (CTR)" userId="a4ff0306-2470-488f-ae78-e85e475b85b0" providerId="ADAL" clId="{2977F196-D3A2-4E65-A622-13E7FF35E066}" dt="2025-10-17T14:40:22.797" v="30" actId="962"/>
          <ac:spMkLst>
            <pc:docMk/>
            <pc:sldMk cId="517839150" sldId="1980"/>
            <ac:spMk id="12" creationId="{897BEBE8-55AA-5C39-8254-E0D5BE7D324C}"/>
          </ac:spMkLst>
        </pc:spChg>
        <pc:spChg chg="mod">
          <ac:chgData name="Ramage, Kathryn (AHRQ/OC) (CTR)" userId="a4ff0306-2470-488f-ae78-e85e475b85b0" providerId="ADAL" clId="{2977F196-D3A2-4E65-A622-13E7FF35E066}" dt="2025-10-17T14:40:23.621" v="31" actId="962"/>
          <ac:spMkLst>
            <pc:docMk/>
            <pc:sldMk cId="517839150" sldId="1980"/>
            <ac:spMk id="13" creationId="{379FE5C8-520A-FE19-FC64-8F16B3F1F7AD}"/>
          </ac:spMkLst>
        </pc:spChg>
        <pc:spChg chg="mod">
          <ac:chgData name="Ramage, Kathryn (AHRQ/OC) (CTR)" userId="a4ff0306-2470-488f-ae78-e85e475b85b0" providerId="ADAL" clId="{2977F196-D3A2-4E65-A622-13E7FF35E066}" dt="2025-10-17T14:40:24.237" v="32" actId="962"/>
          <ac:spMkLst>
            <pc:docMk/>
            <pc:sldMk cId="517839150" sldId="1980"/>
            <ac:spMk id="15" creationId="{3AD2AE17-808F-C8FF-3893-EC6785F6F6CE}"/>
          </ac:spMkLst>
        </pc:spChg>
        <pc:picChg chg="mod">
          <ac:chgData name="Ramage, Kathryn (AHRQ/OC) (CTR)" userId="a4ff0306-2470-488f-ae78-e85e475b85b0" providerId="ADAL" clId="{2977F196-D3A2-4E65-A622-13E7FF35E066}" dt="2025-10-17T14:40:16.799" v="29" actId="962"/>
          <ac:picMkLst>
            <pc:docMk/>
            <pc:sldMk cId="517839150" sldId="1980"/>
            <ac:picMk id="7" creationId="{4C5FC0ED-5535-6CA5-15B1-5DC7656AED6B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50:09.994" v="45" actId="962"/>
        <pc:sldMkLst>
          <pc:docMk/>
          <pc:sldMk cId="2589095499" sldId="1981"/>
        </pc:sldMkLst>
        <pc:spChg chg="mod">
          <ac:chgData name="Ramage, Kathryn (AHRQ/OC) (CTR)" userId="a4ff0306-2470-488f-ae78-e85e475b85b0" providerId="ADAL" clId="{2977F196-D3A2-4E65-A622-13E7FF35E066}" dt="2025-10-17T14:50:06.931" v="44" actId="962"/>
          <ac:spMkLst>
            <pc:docMk/>
            <pc:sldMk cId="2589095499" sldId="1981"/>
            <ac:spMk id="2" creationId="{7A70FD89-7F65-5FCF-50B6-55028233F52A}"/>
          </ac:spMkLst>
        </pc:spChg>
        <pc:spChg chg="mod">
          <ac:chgData name="Ramage, Kathryn (AHRQ/OC) (CTR)" userId="a4ff0306-2470-488f-ae78-e85e475b85b0" providerId="ADAL" clId="{2977F196-D3A2-4E65-A622-13E7FF35E066}" dt="2025-10-17T14:50:09.994" v="45" actId="962"/>
          <ac:spMkLst>
            <pc:docMk/>
            <pc:sldMk cId="2589095499" sldId="1981"/>
            <ac:spMk id="3" creationId="{597B7CD0-30FD-EC5A-CA53-03B7BD36E6D5}"/>
          </ac:spMkLst>
        </pc:spChg>
        <pc:spChg chg="mod">
          <ac:chgData name="Ramage, Kathryn (AHRQ/OC) (CTR)" userId="a4ff0306-2470-488f-ae78-e85e475b85b0" providerId="ADAL" clId="{2977F196-D3A2-4E65-A622-13E7FF35E066}" dt="2025-10-17T14:30:34.800" v="5" actId="962"/>
          <ac:spMkLst>
            <pc:docMk/>
            <pc:sldMk cId="2589095499" sldId="1981"/>
            <ac:spMk id="5" creationId="{C0AA776D-9F4E-A135-C262-D05F14976DAF}"/>
          </ac:spMkLst>
        </pc:spChg>
        <pc:picChg chg="mod">
          <ac:chgData name="Ramage, Kathryn (AHRQ/OC) (CTR)" userId="a4ff0306-2470-488f-ae78-e85e475b85b0" providerId="ADAL" clId="{2977F196-D3A2-4E65-A622-13E7FF35E066}" dt="2025-10-17T14:50:00.687" v="43" actId="962"/>
          <ac:picMkLst>
            <pc:docMk/>
            <pc:sldMk cId="2589095499" sldId="1981"/>
            <ac:picMk id="7" creationId="{05403A3A-09B5-AF32-B9AD-B16559AD9489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43:12.034" v="34" actId="962"/>
        <pc:sldMkLst>
          <pc:docMk/>
          <pc:sldMk cId="290204665" sldId="1985"/>
        </pc:sldMkLst>
        <pc:picChg chg="mod">
          <ac:chgData name="Ramage, Kathryn (AHRQ/OC) (CTR)" userId="a4ff0306-2470-488f-ae78-e85e475b85b0" providerId="ADAL" clId="{2977F196-D3A2-4E65-A622-13E7FF35E066}" dt="2025-10-17T14:43:12.034" v="34" actId="962"/>
          <ac:picMkLst>
            <pc:docMk/>
            <pc:sldMk cId="290204665" sldId="1985"/>
            <ac:picMk id="25" creationId="{D1B746C4-1794-DBF6-6E4B-4BAAAF91B2D7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52:58.165" v="184" actId="962"/>
        <pc:sldMkLst>
          <pc:docMk/>
          <pc:sldMk cId="478808294" sldId="1986"/>
        </pc:sldMkLst>
        <pc:spChg chg="mod">
          <ac:chgData name="Ramage, Kathryn (AHRQ/OC) (CTR)" userId="a4ff0306-2470-488f-ae78-e85e475b85b0" providerId="ADAL" clId="{2977F196-D3A2-4E65-A622-13E7FF35E066}" dt="2025-10-17T14:27:18.185" v="2" actId="962"/>
          <ac:spMkLst>
            <pc:docMk/>
            <pc:sldMk cId="478808294" sldId="1986"/>
            <ac:spMk id="3" creationId="{06DB1A7A-4040-0F8C-33C8-C0B5CBBECBA2}"/>
          </ac:spMkLst>
        </pc:spChg>
        <pc:picChg chg="mod">
          <ac:chgData name="Ramage, Kathryn (AHRQ/OC) (CTR)" userId="a4ff0306-2470-488f-ae78-e85e475b85b0" providerId="ADAL" clId="{2977F196-D3A2-4E65-A622-13E7FF35E066}" dt="2025-10-17T14:52:58.165" v="184" actId="962"/>
          <ac:picMkLst>
            <pc:docMk/>
            <pc:sldMk cId="478808294" sldId="1986"/>
            <ac:picMk id="7" creationId="{07C557E1-0EB0-FD4D-71BF-5369C1232932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38:01.855" v="24" actId="962"/>
        <pc:sldMkLst>
          <pc:docMk/>
          <pc:sldMk cId="669031484" sldId="1987"/>
        </pc:sldMkLst>
        <pc:picChg chg="mod">
          <ac:chgData name="Ramage, Kathryn (AHRQ/OC) (CTR)" userId="a4ff0306-2470-488f-ae78-e85e475b85b0" providerId="ADAL" clId="{2977F196-D3A2-4E65-A622-13E7FF35E066}" dt="2025-10-17T14:38:01.855" v="24" actId="962"/>
          <ac:picMkLst>
            <pc:docMk/>
            <pc:sldMk cId="669031484" sldId="1987"/>
            <ac:picMk id="3" creationId="{1A56A9F8-5B9D-59DA-2C9D-3C2648B4922D}"/>
          </ac:picMkLst>
        </pc:picChg>
        <pc:picChg chg="mod">
          <ac:chgData name="Ramage, Kathryn (AHRQ/OC) (CTR)" userId="a4ff0306-2470-488f-ae78-e85e475b85b0" providerId="ADAL" clId="{2977F196-D3A2-4E65-A622-13E7FF35E066}" dt="2025-10-17T14:37:32.352" v="22" actId="962"/>
          <ac:picMkLst>
            <pc:docMk/>
            <pc:sldMk cId="669031484" sldId="1987"/>
            <ac:picMk id="26" creationId="{D299442F-F0CC-287E-A67F-8C79B25F1D38}"/>
          </ac:picMkLst>
        </pc:picChg>
      </pc:sldChg>
      <pc:sldChg chg="modSp mod">
        <pc:chgData name="Ramage, Kathryn (AHRQ/OC) (CTR)" userId="a4ff0306-2470-488f-ae78-e85e475b85b0" providerId="ADAL" clId="{2977F196-D3A2-4E65-A622-13E7FF35E066}" dt="2025-10-17T14:50:55.103" v="59" actId="962"/>
        <pc:sldMkLst>
          <pc:docMk/>
          <pc:sldMk cId="65009385" sldId="1988"/>
        </pc:sldMkLst>
        <pc:picChg chg="mod">
          <ac:chgData name="Ramage, Kathryn (AHRQ/OC) (CTR)" userId="a4ff0306-2470-488f-ae78-e85e475b85b0" providerId="ADAL" clId="{2977F196-D3A2-4E65-A622-13E7FF35E066}" dt="2025-10-17T14:50:55.103" v="59" actId="962"/>
          <ac:picMkLst>
            <pc:docMk/>
            <pc:sldMk cId="65009385" sldId="1988"/>
            <ac:picMk id="26" creationId="{E92E49A7-772E-D351-A16A-EF87535C41C5}"/>
          </ac:picMkLst>
        </pc:picChg>
      </pc:sldChg>
      <pc:sldChg chg="modSp">
        <pc:chgData name="Ramage, Kathryn (AHRQ/OC) (CTR)" userId="a4ff0306-2470-488f-ae78-e85e475b85b0" providerId="ADAL" clId="{2977F196-D3A2-4E65-A622-13E7FF35E066}" dt="2025-10-17T14:46:18.316" v="41" actId="962"/>
        <pc:sldMkLst>
          <pc:docMk/>
          <pc:sldMk cId="896926851" sldId="1990"/>
        </pc:sldMkLst>
        <pc:graphicFrameChg chg="mod">
          <ac:chgData name="Ramage, Kathryn (AHRQ/OC) (CTR)" userId="a4ff0306-2470-488f-ae78-e85e475b85b0" providerId="ADAL" clId="{2977F196-D3A2-4E65-A622-13E7FF35E066}" dt="2025-10-17T14:46:18.316" v="41" actId="962"/>
          <ac:graphicFrameMkLst>
            <pc:docMk/>
            <pc:sldMk cId="896926851" sldId="1990"/>
            <ac:graphicFrameMk id="6" creationId="{4232B360-4E7E-72AD-C98F-C2C6CF723899}"/>
          </ac:graphicFrameMkLst>
        </pc:graphicFrameChg>
      </pc:sldChg>
      <pc:sldChg chg="addSp modSp mod">
        <pc:chgData name="Ramage, Kathryn (AHRQ/OC) (CTR)" userId="a4ff0306-2470-488f-ae78-e85e475b85b0" providerId="ADAL" clId="{2977F196-D3A2-4E65-A622-13E7FF35E066}" dt="2025-10-17T14:59:07.349" v="257" actId="20577"/>
        <pc:sldMkLst>
          <pc:docMk/>
          <pc:sldMk cId="754253516" sldId="1991"/>
        </pc:sldMkLst>
        <pc:spChg chg="add mod">
          <ac:chgData name="Ramage, Kathryn (AHRQ/OC) (CTR)" userId="a4ff0306-2470-488f-ae78-e85e475b85b0" providerId="ADAL" clId="{2977F196-D3A2-4E65-A622-13E7FF35E066}" dt="2025-10-17T14:59:07.349" v="257" actId="20577"/>
          <ac:spMkLst>
            <pc:docMk/>
            <pc:sldMk cId="754253516" sldId="1991"/>
            <ac:spMk id="2" creationId="{5B5AEA34-6C13-AF91-9ADB-A320DEE32AAA}"/>
          </ac:spMkLst>
        </pc:spChg>
        <pc:graphicFrameChg chg="mod">
          <ac:chgData name="Ramage, Kathryn (AHRQ/OC) (CTR)" userId="a4ff0306-2470-488f-ae78-e85e475b85b0" providerId="ADAL" clId="{2977F196-D3A2-4E65-A622-13E7FF35E066}" dt="2025-10-17T14:31:42.703" v="10" actId="962"/>
          <ac:graphicFrameMkLst>
            <pc:docMk/>
            <pc:sldMk cId="754253516" sldId="1991"/>
            <ac:graphicFrameMk id="3" creationId="{98E99ED0-DB20-B3B3-20D4-D2BC026E1A5C}"/>
          </ac:graphicFrameMkLst>
        </pc:graphicFrameChg>
        <pc:picChg chg="mod">
          <ac:chgData name="Ramage, Kathryn (AHRQ/OC) (CTR)" userId="a4ff0306-2470-488f-ae78-e85e475b85b0" providerId="ADAL" clId="{2977F196-D3A2-4E65-A622-13E7FF35E066}" dt="2025-10-17T14:31:39.633" v="9" actId="962"/>
          <ac:picMkLst>
            <pc:docMk/>
            <pc:sldMk cId="754253516" sldId="1991"/>
            <ac:picMk id="25" creationId="{FD7F2304-D44C-510B-C09A-92929A7C7A31}"/>
          </ac:picMkLst>
        </pc:picChg>
        <pc:picChg chg="mod">
          <ac:chgData name="Ramage, Kathryn (AHRQ/OC) (CTR)" userId="a4ff0306-2470-488f-ae78-e85e475b85b0" providerId="ADAL" clId="{2977F196-D3A2-4E65-A622-13E7FF35E066}" dt="2025-10-17T14:31:48.833" v="12" actId="962"/>
          <ac:picMkLst>
            <pc:docMk/>
            <pc:sldMk cId="754253516" sldId="1991"/>
            <ac:picMk id="26" creationId="{E5FA4531-95E7-18D1-21E3-7FA2C4D08229}"/>
          </ac:picMkLst>
        </pc:picChg>
      </pc:sldChg>
    </pc:docChg>
  </pc:docChgLst>
  <pc:docChgLst>
    <pc:chgData name="Heidenrich, Christine (AHRQ/OC) (CTR)" userId="58cf9597-5aed-4544-869e-b91fdda55fa7" providerId="ADAL" clId="{3647B367-67D9-49CB-AE67-C213F39A323B}"/>
    <pc:docChg chg="undo custSel modSld">
      <pc:chgData name="Heidenrich, Christine (AHRQ/OC) (CTR)" userId="58cf9597-5aed-4544-869e-b91fdda55fa7" providerId="ADAL" clId="{3647B367-67D9-49CB-AE67-C213F39A323B}" dt="2025-10-16T20:07:40.986" v="1069" actId="20577"/>
      <pc:docMkLst>
        <pc:docMk/>
      </pc:docMkLst>
      <pc:sldChg chg="modSp mod">
        <pc:chgData name="Heidenrich, Christine (AHRQ/OC) (CTR)" userId="58cf9597-5aed-4544-869e-b91fdda55fa7" providerId="ADAL" clId="{3647B367-67D9-49CB-AE67-C213F39A323B}" dt="2025-10-16T19:41:46.408" v="1" actId="20577"/>
        <pc:sldMkLst>
          <pc:docMk/>
          <pc:sldMk cId="3914304202" sldId="256"/>
        </pc:sldMkLst>
        <pc:spChg chg="mod">
          <ac:chgData name="Heidenrich, Christine (AHRQ/OC) (CTR)" userId="58cf9597-5aed-4544-869e-b91fdda55fa7" providerId="ADAL" clId="{3647B367-67D9-49CB-AE67-C213F39A323B}" dt="2025-10-16T19:41:46.408" v="1" actId="20577"/>
          <ac:spMkLst>
            <pc:docMk/>
            <pc:sldMk cId="3914304202" sldId="256"/>
            <ac:spMk id="4" creationId="{FFA0493E-D301-6D34-70D4-BD397B4360B9}"/>
          </ac:spMkLst>
        </pc:spChg>
      </pc:sldChg>
      <pc:sldChg chg="modSp mod">
        <pc:chgData name="Heidenrich, Christine (AHRQ/OC) (CTR)" userId="58cf9597-5aed-4544-869e-b91fdda55fa7" providerId="ADAL" clId="{3647B367-67D9-49CB-AE67-C213F39A323B}" dt="2025-10-16T19:45:57.416" v="206" actId="1035"/>
        <pc:sldMkLst>
          <pc:docMk/>
          <pc:sldMk cId="3114347523" sldId="261"/>
        </pc:sldMkLst>
        <pc:graphicFrameChg chg="mod">
          <ac:chgData name="Heidenrich, Christine (AHRQ/OC) (CTR)" userId="58cf9597-5aed-4544-869e-b91fdda55fa7" providerId="ADAL" clId="{3647B367-67D9-49CB-AE67-C213F39A323B}" dt="2025-10-16T19:45:57.416" v="206" actId="1035"/>
          <ac:graphicFrameMkLst>
            <pc:docMk/>
            <pc:sldMk cId="3114347523" sldId="261"/>
            <ac:graphicFrameMk id="7" creationId="{9E1571FA-1783-F331-D381-F32C73B5207B}"/>
          </ac:graphicFrameMkLst>
        </pc:graphicFrameChg>
      </pc:sldChg>
      <pc:sldChg chg="modSp mod">
        <pc:chgData name="Heidenrich, Christine (AHRQ/OC) (CTR)" userId="58cf9597-5aed-4544-869e-b91fdda55fa7" providerId="ADAL" clId="{3647B367-67D9-49CB-AE67-C213F39A323B}" dt="2025-10-16T19:42:52.330" v="71" actId="1036"/>
        <pc:sldMkLst>
          <pc:docMk/>
          <pc:sldMk cId="3363412313" sldId="1182"/>
        </pc:sldMkLst>
        <pc:spChg chg="mod">
          <ac:chgData name="Heidenrich, Christine (AHRQ/OC) (CTR)" userId="58cf9597-5aed-4544-869e-b91fdda55fa7" providerId="ADAL" clId="{3647B367-67D9-49CB-AE67-C213F39A323B}" dt="2025-10-16T19:42:35.012" v="50" actId="1035"/>
          <ac:spMkLst>
            <pc:docMk/>
            <pc:sldMk cId="3363412313" sldId="1182"/>
            <ac:spMk id="10" creationId="{08DDD961-D67A-49A1-2D56-95662B3E4CD5}"/>
          </ac:spMkLst>
        </pc:spChg>
        <pc:spChg chg="mod">
          <ac:chgData name="Heidenrich, Christine (AHRQ/OC) (CTR)" userId="58cf9597-5aed-4544-869e-b91fdda55fa7" providerId="ADAL" clId="{3647B367-67D9-49CB-AE67-C213F39A323B}" dt="2025-10-16T19:42:42.090" v="60" actId="1035"/>
          <ac:spMkLst>
            <pc:docMk/>
            <pc:sldMk cId="3363412313" sldId="1182"/>
            <ac:spMk id="11" creationId="{5A7B2F57-1A4E-AA40-BAA2-6494FBD97439}"/>
          </ac:spMkLst>
        </pc:spChg>
        <pc:picChg chg="mod">
          <ac:chgData name="Heidenrich, Christine (AHRQ/OC) (CTR)" userId="58cf9597-5aed-4544-869e-b91fdda55fa7" providerId="ADAL" clId="{3647B367-67D9-49CB-AE67-C213F39A323B}" dt="2025-10-16T19:42:52.330" v="71" actId="1036"/>
          <ac:picMkLst>
            <pc:docMk/>
            <pc:sldMk cId="3363412313" sldId="1182"/>
            <ac:picMk id="2050" creationId="{5600C598-34ED-F1F0-1115-6D3E40D5EB94}"/>
          </ac:picMkLst>
        </pc:picChg>
      </pc:sldChg>
      <pc:sldChg chg="modSp mod">
        <pc:chgData name="Heidenrich, Christine (AHRQ/OC) (CTR)" userId="58cf9597-5aed-4544-869e-b91fdda55fa7" providerId="ADAL" clId="{3647B367-67D9-49CB-AE67-C213F39A323B}" dt="2025-10-16T20:03:24.242" v="985" actId="1037"/>
        <pc:sldMkLst>
          <pc:docMk/>
          <pc:sldMk cId="1727826269" sldId="1928"/>
        </pc:sldMkLst>
        <pc:spChg chg="mod">
          <ac:chgData name="Heidenrich, Christine (AHRQ/OC) (CTR)" userId="58cf9597-5aed-4544-869e-b91fdda55fa7" providerId="ADAL" clId="{3647B367-67D9-49CB-AE67-C213F39A323B}" dt="2025-10-16T20:03:00.410" v="924" actId="1035"/>
          <ac:spMkLst>
            <pc:docMk/>
            <pc:sldMk cId="1727826269" sldId="1928"/>
            <ac:spMk id="3" creationId="{030CAA62-2A68-C33D-8EE6-F8ED8E2EFC62}"/>
          </ac:spMkLst>
        </pc:spChg>
        <pc:picChg chg="mod">
          <ac:chgData name="Heidenrich, Christine (AHRQ/OC) (CTR)" userId="58cf9597-5aed-4544-869e-b91fdda55fa7" providerId="ADAL" clId="{3647B367-67D9-49CB-AE67-C213F39A323B}" dt="2025-10-16T20:03:24.242" v="985" actId="1037"/>
          <ac:picMkLst>
            <pc:docMk/>
            <pc:sldMk cId="1727826269" sldId="1928"/>
            <ac:picMk id="6" creationId="{A091DE04-4CCF-9917-BE2E-ABED7265656D}"/>
          </ac:picMkLst>
        </pc:picChg>
      </pc:sldChg>
      <pc:sldChg chg="modSp mod">
        <pc:chgData name="Heidenrich, Christine (AHRQ/OC) (CTR)" userId="58cf9597-5aed-4544-869e-b91fdda55fa7" providerId="ADAL" clId="{3647B367-67D9-49CB-AE67-C213F39A323B}" dt="2025-10-16T20:01:22.933" v="832" actId="6549"/>
        <pc:sldMkLst>
          <pc:docMk/>
          <pc:sldMk cId="1098846780" sldId="1946"/>
        </pc:sldMkLst>
        <pc:spChg chg="mod">
          <ac:chgData name="Heidenrich, Christine (AHRQ/OC) (CTR)" userId="58cf9597-5aed-4544-869e-b91fdda55fa7" providerId="ADAL" clId="{3647B367-67D9-49CB-AE67-C213F39A323B}" dt="2025-10-16T20:01:22.933" v="832" actId="6549"/>
          <ac:spMkLst>
            <pc:docMk/>
            <pc:sldMk cId="1098846780" sldId="1946"/>
            <ac:spMk id="9" creationId="{C8A4DC1D-DF6D-8DD4-6278-A648FE23DD33}"/>
          </ac:spMkLst>
        </pc:spChg>
      </pc:sldChg>
      <pc:sldChg chg="modSp mod">
        <pc:chgData name="Heidenrich, Christine (AHRQ/OC) (CTR)" userId="58cf9597-5aed-4544-869e-b91fdda55fa7" providerId="ADAL" clId="{3647B367-67D9-49CB-AE67-C213F39A323B}" dt="2025-10-16T19:57:21.192" v="665" actId="1037"/>
        <pc:sldMkLst>
          <pc:docMk/>
          <pc:sldMk cId="973797974" sldId="1947"/>
        </pc:sldMkLst>
        <pc:spChg chg="mod">
          <ac:chgData name="Heidenrich, Christine (AHRQ/OC) (CTR)" userId="58cf9597-5aed-4544-869e-b91fdda55fa7" providerId="ADAL" clId="{3647B367-67D9-49CB-AE67-C213F39A323B}" dt="2025-10-16T19:57:21.192" v="665" actId="1037"/>
          <ac:spMkLst>
            <pc:docMk/>
            <pc:sldMk cId="973797974" sldId="1947"/>
            <ac:spMk id="28" creationId="{19B1A869-393A-95DF-8180-9265B599EDC1}"/>
          </ac:spMkLst>
        </pc:spChg>
        <pc:spChg chg="mod">
          <ac:chgData name="Heidenrich, Christine (AHRQ/OC) (CTR)" userId="58cf9597-5aed-4544-869e-b91fdda55fa7" providerId="ADAL" clId="{3647B367-67D9-49CB-AE67-C213F39A323B}" dt="2025-10-16T19:57:11.026" v="661" actId="1038"/>
          <ac:spMkLst>
            <pc:docMk/>
            <pc:sldMk cId="973797974" sldId="1947"/>
            <ac:spMk id="29" creationId="{132CCCBC-40E5-A267-3126-17C3BCFE40E8}"/>
          </ac:spMkLst>
        </pc:spChg>
        <pc:graphicFrameChg chg="mod">
          <ac:chgData name="Heidenrich, Christine (AHRQ/OC) (CTR)" userId="58cf9597-5aed-4544-869e-b91fdda55fa7" providerId="ADAL" clId="{3647B367-67D9-49CB-AE67-C213F39A323B}" dt="2025-10-16T19:56:11.894" v="626" actId="1035"/>
          <ac:graphicFrameMkLst>
            <pc:docMk/>
            <pc:sldMk cId="973797974" sldId="1947"/>
            <ac:graphicFrameMk id="27" creationId="{94894125-2603-2673-F078-AA728BF6863B}"/>
          </ac:graphicFrameMkLst>
        </pc:graphicFrameChg>
      </pc:sldChg>
      <pc:sldChg chg="modSp mod">
        <pc:chgData name="Heidenrich, Christine (AHRQ/OC) (CTR)" userId="58cf9597-5aed-4544-869e-b91fdda55fa7" providerId="ADAL" clId="{3647B367-67D9-49CB-AE67-C213F39A323B}" dt="2025-10-16T19:48:15.886" v="339" actId="1035"/>
        <pc:sldMkLst>
          <pc:docMk/>
          <pc:sldMk cId="3532446963" sldId="1960"/>
        </pc:sldMkLst>
        <pc:spChg chg="mod">
          <ac:chgData name="Heidenrich, Christine (AHRQ/OC) (CTR)" userId="58cf9597-5aed-4544-869e-b91fdda55fa7" providerId="ADAL" clId="{3647B367-67D9-49CB-AE67-C213F39A323B}" dt="2025-10-16T19:48:06.641" v="329" actId="1035"/>
          <ac:spMkLst>
            <pc:docMk/>
            <pc:sldMk cId="3532446963" sldId="1960"/>
            <ac:spMk id="4" creationId="{5773EFE9-02DD-B303-131C-6A0378A15207}"/>
          </ac:spMkLst>
        </pc:spChg>
        <pc:spChg chg="mod">
          <ac:chgData name="Heidenrich, Christine (AHRQ/OC) (CTR)" userId="58cf9597-5aed-4544-869e-b91fdda55fa7" providerId="ADAL" clId="{3647B367-67D9-49CB-AE67-C213F39A323B}" dt="2025-10-16T19:48:15.886" v="339" actId="1035"/>
          <ac:spMkLst>
            <pc:docMk/>
            <pc:sldMk cId="3532446963" sldId="1960"/>
            <ac:spMk id="6" creationId="{915CCB30-C3B7-6D12-1EAD-5DDB3C1AA4B1}"/>
          </ac:spMkLst>
        </pc:spChg>
        <pc:picChg chg="mod">
          <ac:chgData name="Heidenrich, Christine (AHRQ/OC) (CTR)" userId="58cf9597-5aed-4544-869e-b91fdda55fa7" providerId="ADAL" clId="{3647B367-67D9-49CB-AE67-C213F39A323B}" dt="2025-10-16T19:47:57.663" v="322" actId="1035"/>
          <ac:picMkLst>
            <pc:docMk/>
            <pc:sldMk cId="3532446963" sldId="1960"/>
            <ac:picMk id="1026" creationId="{C45EAC8D-2620-E41C-3756-10AD6341AA0E}"/>
          </ac:picMkLst>
        </pc:picChg>
      </pc:sldChg>
      <pc:sldChg chg="modSp mod">
        <pc:chgData name="Heidenrich, Christine (AHRQ/OC) (CTR)" userId="58cf9597-5aed-4544-869e-b91fdda55fa7" providerId="ADAL" clId="{3647B367-67D9-49CB-AE67-C213F39A323B}" dt="2025-10-16T19:46:59.228" v="251" actId="1035"/>
        <pc:sldMkLst>
          <pc:docMk/>
          <pc:sldMk cId="3569645581" sldId="1968"/>
        </pc:sldMkLst>
        <pc:spChg chg="mod">
          <ac:chgData name="Heidenrich, Christine (AHRQ/OC) (CTR)" userId="58cf9597-5aed-4544-869e-b91fdda55fa7" providerId="ADAL" clId="{3647B367-67D9-49CB-AE67-C213F39A323B}" dt="2025-10-16T19:46:46.625" v="234" actId="1035"/>
          <ac:spMkLst>
            <pc:docMk/>
            <pc:sldMk cId="3569645581" sldId="1968"/>
            <ac:spMk id="3" creationId="{7BB31830-E6F0-69E3-4EE1-FFC8F8CAAEB6}"/>
          </ac:spMkLst>
        </pc:spChg>
        <pc:picChg chg="mod">
          <ac:chgData name="Heidenrich, Christine (AHRQ/OC) (CTR)" userId="58cf9597-5aed-4544-869e-b91fdda55fa7" providerId="ADAL" clId="{3647B367-67D9-49CB-AE67-C213F39A323B}" dt="2025-10-16T19:46:59.228" v="251" actId="1035"/>
          <ac:picMkLst>
            <pc:docMk/>
            <pc:sldMk cId="3569645581" sldId="1968"/>
            <ac:picMk id="25" creationId="{78C8E3E5-00CD-82D7-93E2-770C298B725B}"/>
          </ac:picMkLst>
        </pc:picChg>
      </pc:sldChg>
      <pc:sldChg chg="modSp mod">
        <pc:chgData name="Heidenrich, Christine (AHRQ/OC) (CTR)" userId="58cf9597-5aed-4544-869e-b91fdda55fa7" providerId="ADAL" clId="{3647B367-67D9-49CB-AE67-C213F39A323B}" dt="2025-10-16T19:44:33.704" v="159" actId="20577"/>
        <pc:sldMkLst>
          <pc:docMk/>
          <pc:sldMk cId="4072468236" sldId="1970"/>
        </pc:sldMkLst>
        <pc:spChg chg="mod">
          <ac:chgData name="Heidenrich, Christine (AHRQ/OC) (CTR)" userId="58cf9597-5aed-4544-869e-b91fdda55fa7" providerId="ADAL" clId="{3647B367-67D9-49CB-AE67-C213F39A323B}" dt="2025-10-16T19:43:38.096" v="88" actId="14100"/>
          <ac:spMkLst>
            <pc:docMk/>
            <pc:sldMk cId="4072468236" sldId="1970"/>
            <ac:spMk id="3" creationId="{A267368F-B9B5-7299-B6D8-33F02136AFEE}"/>
          </ac:spMkLst>
        </pc:spChg>
        <pc:spChg chg="mod">
          <ac:chgData name="Heidenrich, Christine (AHRQ/OC) (CTR)" userId="58cf9597-5aed-4544-869e-b91fdda55fa7" providerId="ADAL" clId="{3647B367-67D9-49CB-AE67-C213F39A323B}" dt="2025-10-16T19:44:33.704" v="159" actId="20577"/>
          <ac:spMkLst>
            <pc:docMk/>
            <pc:sldMk cId="4072468236" sldId="1970"/>
            <ac:spMk id="5" creationId="{8E61E6BC-A0C7-F245-0553-4C0C77369282}"/>
          </ac:spMkLst>
        </pc:spChg>
        <pc:picChg chg="mod">
          <ac:chgData name="Heidenrich, Christine (AHRQ/OC) (CTR)" userId="58cf9597-5aed-4544-869e-b91fdda55fa7" providerId="ADAL" clId="{3647B367-67D9-49CB-AE67-C213F39A323B}" dt="2025-10-16T19:44:06.883" v="156" actId="1038"/>
          <ac:picMkLst>
            <pc:docMk/>
            <pc:sldMk cId="4072468236" sldId="1970"/>
            <ac:picMk id="8" creationId="{6EE267FD-3530-52C8-2A52-057BF4E9FD1B}"/>
          </ac:picMkLst>
        </pc:picChg>
      </pc:sldChg>
      <pc:sldChg chg="modSp mod">
        <pc:chgData name="Heidenrich, Christine (AHRQ/OC) (CTR)" userId="58cf9597-5aed-4544-869e-b91fdda55fa7" providerId="ADAL" clId="{3647B367-67D9-49CB-AE67-C213F39A323B}" dt="2025-10-16T19:52:03.806" v="573" actId="1035"/>
        <pc:sldMkLst>
          <pc:docMk/>
          <pc:sldMk cId="231310555" sldId="1971"/>
        </pc:sldMkLst>
        <pc:spChg chg="mod">
          <ac:chgData name="Heidenrich, Christine (AHRQ/OC) (CTR)" userId="58cf9597-5aed-4544-869e-b91fdda55fa7" providerId="ADAL" clId="{3647B367-67D9-49CB-AE67-C213F39A323B}" dt="2025-10-16T19:51:29.277" v="547" actId="1035"/>
          <ac:spMkLst>
            <pc:docMk/>
            <pc:sldMk cId="231310555" sldId="1971"/>
            <ac:spMk id="2" creationId="{55697302-BFCF-5CFF-586B-34F42D785BDD}"/>
          </ac:spMkLst>
        </pc:spChg>
        <pc:spChg chg="mod">
          <ac:chgData name="Heidenrich, Christine (AHRQ/OC) (CTR)" userId="58cf9597-5aed-4544-869e-b91fdda55fa7" providerId="ADAL" clId="{3647B367-67D9-49CB-AE67-C213F39A323B}" dt="2025-10-16T19:49:25.820" v="374" actId="1035"/>
          <ac:spMkLst>
            <pc:docMk/>
            <pc:sldMk cId="231310555" sldId="1971"/>
            <ac:spMk id="3" creationId="{E96B4CD5-D88E-95EA-639D-19ED4A8FB38D}"/>
          </ac:spMkLst>
        </pc:spChg>
        <pc:spChg chg="mod">
          <ac:chgData name="Heidenrich, Christine (AHRQ/OC) (CTR)" userId="58cf9597-5aed-4544-869e-b91fdda55fa7" providerId="ADAL" clId="{3647B367-67D9-49CB-AE67-C213F39A323B}" dt="2025-10-16T19:52:03.806" v="573" actId="1035"/>
          <ac:spMkLst>
            <pc:docMk/>
            <pc:sldMk cId="231310555" sldId="1971"/>
            <ac:spMk id="5" creationId="{6F02CCCC-66D9-F2B0-0F5C-F94D3022B62D}"/>
          </ac:spMkLst>
        </pc:spChg>
        <pc:spChg chg="mod">
          <ac:chgData name="Heidenrich, Christine (AHRQ/OC) (CTR)" userId="58cf9597-5aed-4544-869e-b91fdda55fa7" providerId="ADAL" clId="{3647B367-67D9-49CB-AE67-C213F39A323B}" dt="2025-10-16T19:51:01.754" v="516" actId="1035"/>
          <ac:spMkLst>
            <pc:docMk/>
            <pc:sldMk cId="231310555" sldId="1971"/>
            <ac:spMk id="6" creationId="{57A3820D-9991-3CB5-F10F-07368794B936}"/>
          </ac:spMkLst>
        </pc:spChg>
        <pc:spChg chg="mod">
          <ac:chgData name="Heidenrich, Christine (AHRQ/OC) (CTR)" userId="58cf9597-5aed-4544-869e-b91fdda55fa7" providerId="ADAL" clId="{3647B367-67D9-49CB-AE67-C213F39A323B}" dt="2025-10-16T19:49:50.135" v="404" actId="1035"/>
          <ac:spMkLst>
            <pc:docMk/>
            <pc:sldMk cId="231310555" sldId="1971"/>
            <ac:spMk id="7" creationId="{DAD87AF0-7D6B-CD2C-2EE1-C5AB50D9069A}"/>
          </ac:spMkLst>
        </pc:spChg>
        <pc:spChg chg="mod">
          <ac:chgData name="Heidenrich, Christine (AHRQ/OC) (CTR)" userId="58cf9597-5aed-4544-869e-b91fdda55fa7" providerId="ADAL" clId="{3647B367-67D9-49CB-AE67-C213F39A323B}" dt="2025-10-16T19:50:37.512" v="477" actId="1035"/>
          <ac:spMkLst>
            <pc:docMk/>
            <pc:sldMk cId="231310555" sldId="1971"/>
            <ac:spMk id="9" creationId="{5E2691C9-5CF9-250A-EC04-62D6875C7842}"/>
          </ac:spMkLst>
        </pc:spChg>
        <pc:spChg chg="mod">
          <ac:chgData name="Heidenrich, Christine (AHRQ/OC) (CTR)" userId="58cf9597-5aed-4544-869e-b91fdda55fa7" providerId="ADAL" clId="{3647B367-67D9-49CB-AE67-C213F39A323B}" dt="2025-10-16T19:50:50.087" v="499" actId="1038"/>
          <ac:spMkLst>
            <pc:docMk/>
            <pc:sldMk cId="231310555" sldId="1971"/>
            <ac:spMk id="10" creationId="{EA35E7EF-AAF2-63D2-169C-4ECBCACF8BE3}"/>
          </ac:spMkLst>
        </pc:spChg>
        <pc:spChg chg="mod">
          <ac:chgData name="Heidenrich, Christine (AHRQ/OC) (CTR)" userId="58cf9597-5aed-4544-869e-b91fdda55fa7" providerId="ADAL" clId="{3647B367-67D9-49CB-AE67-C213F39A323B}" dt="2025-10-16T19:50:26.862" v="453" actId="1035"/>
          <ac:spMkLst>
            <pc:docMk/>
            <pc:sldMk cId="231310555" sldId="1971"/>
            <ac:spMk id="11" creationId="{4EEEA09F-165A-47D5-212D-09BED708707E}"/>
          </ac:spMkLst>
        </pc:spChg>
        <pc:picChg chg="mod">
          <ac:chgData name="Heidenrich, Christine (AHRQ/OC) (CTR)" userId="58cf9597-5aed-4544-869e-b91fdda55fa7" providerId="ADAL" clId="{3647B367-67D9-49CB-AE67-C213F39A323B}" dt="2025-10-16T19:50:09.420" v="424" actId="1035"/>
          <ac:picMkLst>
            <pc:docMk/>
            <pc:sldMk cId="231310555" sldId="1971"/>
            <ac:picMk id="4" creationId="{D35B2982-6532-62DE-FB3F-051460F7C60F}"/>
          </ac:picMkLst>
        </pc:picChg>
      </pc:sldChg>
      <pc:sldChg chg="addSp delSp modSp mod">
        <pc:chgData name="Heidenrich, Christine (AHRQ/OC) (CTR)" userId="58cf9597-5aed-4544-869e-b91fdda55fa7" providerId="ADAL" clId="{3647B367-67D9-49CB-AE67-C213F39A323B}" dt="2025-10-16T19:59:03.142" v="762" actId="14100"/>
        <pc:sldMkLst>
          <pc:docMk/>
          <pc:sldMk cId="517839150" sldId="1980"/>
        </pc:sldMkLst>
        <pc:spChg chg="mod">
          <ac:chgData name="Heidenrich, Christine (AHRQ/OC) (CTR)" userId="58cf9597-5aed-4544-869e-b91fdda55fa7" providerId="ADAL" clId="{3647B367-67D9-49CB-AE67-C213F39A323B}" dt="2025-10-16T19:58:16.093" v="690" actId="20577"/>
          <ac:spMkLst>
            <pc:docMk/>
            <pc:sldMk cId="517839150" sldId="1980"/>
            <ac:spMk id="3" creationId="{F5713B32-CE20-2336-025E-D7D6DC1E9A0D}"/>
          </ac:spMkLst>
        </pc:spChg>
        <pc:spChg chg="mod">
          <ac:chgData name="Heidenrich, Christine (AHRQ/OC) (CTR)" userId="58cf9597-5aed-4544-869e-b91fdda55fa7" providerId="ADAL" clId="{3647B367-67D9-49CB-AE67-C213F39A323B}" dt="2025-10-16T19:59:03.142" v="762" actId="14100"/>
          <ac:spMkLst>
            <pc:docMk/>
            <pc:sldMk cId="517839150" sldId="1980"/>
            <ac:spMk id="27" creationId="{FF080952-3F8E-DD96-2098-F3B07C49E4B0}"/>
          </ac:spMkLst>
        </pc:spChg>
        <pc:spChg chg="mod">
          <ac:chgData name="Heidenrich, Christine (AHRQ/OC) (CTR)" userId="58cf9597-5aed-4544-869e-b91fdda55fa7" providerId="ADAL" clId="{3647B367-67D9-49CB-AE67-C213F39A323B}" dt="2025-10-16T19:58:50.777" v="741" actId="1035"/>
          <ac:spMkLst>
            <pc:docMk/>
            <pc:sldMk cId="517839150" sldId="1980"/>
            <ac:spMk id="28" creationId="{7BAD806D-E8E8-FC44-A2ED-358EBEEC1183}"/>
          </ac:spMkLst>
        </pc:spChg>
        <pc:picChg chg="add del">
          <ac:chgData name="Heidenrich, Christine (AHRQ/OC) (CTR)" userId="58cf9597-5aed-4544-869e-b91fdda55fa7" providerId="ADAL" clId="{3647B367-67D9-49CB-AE67-C213F39A323B}" dt="2025-10-16T19:58:11.717" v="688" actId="478"/>
          <ac:picMkLst>
            <pc:docMk/>
            <pc:sldMk cId="517839150" sldId="1980"/>
            <ac:picMk id="2" creationId="{E0DAE13A-A32D-5472-7157-1F9DD2587CE8}"/>
          </ac:picMkLst>
        </pc:picChg>
        <pc:picChg chg="mod">
          <ac:chgData name="Heidenrich, Christine (AHRQ/OC) (CTR)" userId="58cf9597-5aed-4544-869e-b91fdda55fa7" providerId="ADAL" clId="{3647B367-67D9-49CB-AE67-C213F39A323B}" dt="2025-10-16T19:58:31.418" v="705" actId="1036"/>
          <ac:picMkLst>
            <pc:docMk/>
            <pc:sldMk cId="517839150" sldId="1980"/>
            <ac:picMk id="7" creationId="{4C5FC0ED-5535-6CA5-15B1-5DC7656AED6B}"/>
          </ac:picMkLst>
        </pc:picChg>
      </pc:sldChg>
      <pc:sldChg chg="modSp mod">
        <pc:chgData name="Heidenrich, Christine (AHRQ/OC) (CTR)" userId="58cf9597-5aed-4544-869e-b91fdda55fa7" providerId="ADAL" clId="{3647B367-67D9-49CB-AE67-C213F39A323B}" dt="2025-10-16T20:02:32.174" v="877" actId="1035"/>
        <pc:sldMkLst>
          <pc:docMk/>
          <pc:sldMk cId="2589095499" sldId="1981"/>
        </pc:sldMkLst>
        <pc:spChg chg="mod">
          <ac:chgData name="Heidenrich, Christine (AHRQ/OC) (CTR)" userId="58cf9597-5aed-4544-869e-b91fdda55fa7" providerId="ADAL" clId="{3647B367-67D9-49CB-AE67-C213F39A323B}" dt="2025-10-16T20:02:32.174" v="877" actId="1035"/>
          <ac:spMkLst>
            <pc:docMk/>
            <pc:sldMk cId="2589095499" sldId="1981"/>
            <ac:spMk id="12" creationId="{21742C02-6CF6-16D0-4B7A-AD18D57A0F78}"/>
          </ac:spMkLst>
        </pc:spChg>
      </pc:sldChg>
      <pc:sldChg chg="modSp mod">
        <pc:chgData name="Heidenrich, Christine (AHRQ/OC) (CTR)" userId="58cf9597-5aed-4544-869e-b91fdda55fa7" providerId="ADAL" clId="{3647B367-67D9-49CB-AE67-C213F39A323B}" dt="2025-10-16T19:55:29.131" v="610" actId="403"/>
        <pc:sldMkLst>
          <pc:docMk/>
          <pc:sldMk cId="1730793250" sldId="1983"/>
        </pc:sldMkLst>
        <pc:spChg chg="mod">
          <ac:chgData name="Heidenrich, Christine (AHRQ/OC) (CTR)" userId="58cf9597-5aed-4544-869e-b91fdda55fa7" providerId="ADAL" clId="{3647B367-67D9-49CB-AE67-C213F39A323B}" dt="2025-10-16T19:55:29.131" v="610" actId="403"/>
          <ac:spMkLst>
            <pc:docMk/>
            <pc:sldMk cId="1730793250" sldId="1983"/>
            <ac:spMk id="2" creationId="{09D4318A-877F-F32B-66FC-43078531C1CF}"/>
          </ac:spMkLst>
        </pc:spChg>
        <pc:spChg chg="mod">
          <ac:chgData name="Heidenrich, Christine (AHRQ/OC) (CTR)" userId="58cf9597-5aed-4544-869e-b91fdda55fa7" providerId="ADAL" clId="{3647B367-67D9-49CB-AE67-C213F39A323B}" dt="2025-10-16T19:54:22.866" v="603" actId="14100"/>
          <ac:spMkLst>
            <pc:docMk/>
            <pc:sldMk cId="1730793250" sldId="1983"/>
            <ac:spMk id="10" creationId="{23C83CB1-D72D-95DF-B819-AF7B497EE758}"/>
          </ac:spMkLst>
        </pc:spChg>
        <pc:graphicFrameChg chg="mod modGraphic">
          <ac:chgData name="Heidenrich, Christine (AHRQ/OC) (CTR)" userId="58cf9597-5aed-4544-869e-b91fdda55fa7" providerId="ADAL" clId="{3647B367-67D9-49CB-AE67-C213F39A323B}" dt="2025-10-16T19:54:17.033" v="602" actId="14100"/>
          <ac:graphicFrameMkLst>
            <pc:docMk/>
            <pc:sldMk cId="1730793250" sldId="1983"/>
            <ac:graphicFrameMk id="9" creationId="{FC2C0E82-E22E-9A8F-3300-578E18989B3D}"/>
          </ac:graphicFrameMkLst>
        </pc:graphicFrameChg>
      </pc:sldChg>
      <pc:sldChg chg="modSp mod">
        <pc:chgData name="Heidenrich, Christine (AHRQ/OC) (CTR)" userId="58cf9597-5aed-4544-869e-b91fdda55fa7" providerId="ADAL" clId="{3647B367-67D9-49CB-AE67-C213F39A323B}" dt="2025-10-16T20:00:14.356" v="815" actId="20577"/>
        <pc:sldMkLst>
          <pc:docMk/>
          <pc:sldMk cId="290204665" sldId="1985"/>
        </pc:sldMkLst>
        <pc:spChg chg="mod">
          <ac:chgData name="Heidenrich, Christine (AHRQ/OC) (CTR)" userId="58cf9597-5aed-4544-869e-b91fdda55fa7" providerId="ADAL" clId="{3647B367-67D9-49CB-AE67-C213F39A323B}" dt="2025-10-16T20:00:01.876" v="813" actId="1037"/>
          <ac:spMkLst>
            <pc:docMk/>
            <pc:sldMk cId="290204665" sldId="1985"/>
            <ac:spMk id="5" creationId="{221FC46A-8B9B-DA53-76D1-39698762DFC2}"/>
          </ac:spMkLst>
        </pc:spChg>
        <pc:spChg chg="mod">
          <ac:chgData name="Heidenrich, Christine (AHRQ/OC) (CTR)" userId="58cf9597-5aed-4544-869e-b91fdda55fa7" providerId="ADAL" clId="{3647B367-67D9-49CB-AE67-C213F39A323B}" dt="2025-10-16T20:00:14.356" v="815" actId="20577"/>
          <ac:spMkLst>
            <pc:docMk/>
            <pc:sldMk cId="290204665" sldId="1985"/>
            <ac:spMk id="27" creationId="{254910E0-9D56-06D7-BF8E-01882EEE9AAB}"/>
          </ac:spMkLst>
        </pc:spChg>
        <pc:spChg chg="mod">
          <ac:chgData name="Heidenrich, Christine (AHRQ/OC) (CTR)" userId="58cf9597-5aed-4544-869e-b91fdda55fa7" providerId="ADAL" clId="{3647B367-67D9-49CB-AE67-C213F39A323B}" dt="2025-10-16T19:59:46.739" v="768" actId="14100"/>
          <ac:spMkLst>
            <pc:docMk/>
            <pc:sldMk cId="290204665" sldId="1985"/>
            <ac:spMk id="28" creationId="{F01A1724-7F5E-2A03-9518-C49B6FA046C4}"/>
          </ac:spMkLst>
        </pc:spChg>
      </pc:sldChg>
      <pc:sldChg chg="modSp mod">
        <pc:chgData name="Heidenrich, Christine (AHRQ/OC) (CTR)" userId="58cf9597-5aed-4544-869e-b91fdda55fa7" providerId="ADAL" clId="{3647B367-67D9-49CB-AE67-C213F39A323B}" dt="2025-10-16T19:45:25.296" v="202" actId="1035"/>
        <pc:sldMkLst>
          <pc:docMk/>
          <pc:sldMk cId="478808294" sldId="1986"/>
        </pc:sldMkLst>
        <pc:spChg chg="mod">
          <ac:chgData name="Heidenrich, Christine (AHRQ/OC) (CTR)" userId="58cf9597-5aed-4544-869e-b91fdda55fa7" providerId="ADAL" clId="{3647B367-67D9-49CB-AE67-C213F39A323B}" dt="2025-10-16T19:45:15.286" v="183" actId="1038"/>
          <ac:spMkLst>
            <pc:docMk/>
            <pc:sldMk cId="478808294" sldId="1986"/>
            <ac:spMk id="5" creationId="{9D37BCD4-14BE-AE04-69AD-FCB2A3160FB0}"/>
          </ac:spMkLst>
        </pc:spChg>
        <pc:spChg chg="mod">
          <ac:chgData name="Heidenrich, Christine (AHRQ/OC) (CTR)" userId="58cf9597-5aed-4544-869e-b91fdda55fa7" providerId="ADAL" clId="{3647B367-67D9-49CB-AE67-C213F39A323B}" dt="2025-10-16T19:45:25.296" v="202" actId="1035"/>
          <ac:spMkLst>
            <pc:docMk/>
            <pc:sldMk cId="478808294" sldId="1986"/>
            <ac:spMk id="9" creationId="{88F540E0-32C0-E99C-49DC-67F56298475F}"/>
          </ac:spMkLst>
        </pc:spChg>
      </pc:sldChg>
      <pc:sldChg chg="modSp mod">
        <pc:chgData name="Heidenrich, Christine (AHRQ/OC) (CTR)" userId="58cf9597-5aed-4544-869e-b91fdda55fa7" providerId="ADAL" clId="{3647B367-67D9-49CB-AE67-C213F39A323B}" dt="2025-10-16T19:55:10.358" v="607" actId="120"/>
        <pc:sldMkLst>
          <pc:docMk/>
          <pc:sldMk cId="669031484" sldId="1987"/>
        </pc:sldMkLst>
        <pc:spChg chg="mod">
          <ac:chgData name="Heidenrich, Christine (AHRQ/OC) (CTR)" userId="58cf9597-5aed-4544-869e-b91fdda55fa7" providerId="ADAL" clId="{3647B367-67D9-49CB-AE67-C213F39A323B}" dt="2025-10-16T19:55:10.358" v="607" actId="120"/>
          <ac:spMkLst>
            <pc:docMk/>
            <pc:sldMk cId="669031484" sldId="1987"/>
            <ac:spMk id="2" creationId="{928F9E84-7BC0-F040-FB2E-A79BCCC6C6CA}"/>
          </ac:spMkLst>
        </pc:spChg>
        <pc:picChg chg="mod">
          <ac:chgData name="Heidenrich, Christine (AHRQ/OC) (CTR)" userId="58cf9597-5aed-4544-869e-b91fdda55fa7" providerId="ADAL" clId="{3647B367-67D9-49CB-AE67-C213F39A323B}" dt="2025-10-16T19:52:33.549" v="580" actId="14100"/>
          <ac:picMkLst>
            <pc:docMk/>
            <pc:sldMk cId="669031484" sldId="1987"/>
            <ac:picMk id="3" creationId="{1A56A9F8-5B9D-59DA-2C9D-3C2648B4922D}"/>
          </ac:picMkLst>
        </pc:picChg>
      </pc:sldChg>
      <pc:sldChg chg="modSp mod">
        <pc:chgData name="Heidenrich, Christine (AHRQ/OC) (CTR)" userId="58cf9597-5aed-4544-869e-b91fdda55fa7" providerId="ADAL" clId="{3647B367-67D9-49CB-AE67-C213F39A323B}" dt="2025-10-16T20:07:40.986" v="1069" actId="20577"/>
        <pc:sldMkLst>
          <pc:docMk/>
          <pc:sldMk cId="65009385" sldId="1988"/>
        </pc:sldMkLst>
        <pc:spChg chg="mod">
          <ac:chgData name="Heidenrich, Christine (AHRQ/OC) (CTR)" userId="58cf9597-5aed-4544-869e-b91fdda55fa7" providerId="ADAL" clId="{3647B367-67D9-49CB-AE67-C213F39A323B}" dt="2025-10-16T20:07:40.986" v="1069" actId="20577"/>
          <ac:spMkLst>
            <pc:docMk/>
            <pc:sldMk cId="65009385" sldId="1988"/>
            <ac:spMk id="2" creationId="{845034F5-5034-3D6E-9032-ADF2A0A1D4AB}"/>
          </ac:spMkLst>
        </pc:spChg>
        <pc:spChg chg="mod">
          <ac:chgData name="Heidenrich, Christine (AHRQ/OC) (CTR)" userId="58cf9597-5aed-4544-869e-b91fdda55fa7" providerId="ADAL" clId="{3647B367-67D9-49CB-AE67-C213F39A323B}" dt="2025-10-16T20:05:38.563" v="1053" actId="1035"/>
          <ac:spMkLst>
            <pc:docMk/>
            <pc:sldMk cId="65009385" sldId="1988"/>
            <ac:spMk id="3" creationId="{68AF9254-C757-33D5-3A0F-90B9D369D758}"/>
          </ac:spMkLst>
        </pc:spChg>
      </pc:sldChg>
      <pc:sldChg chg="modSp mod">
        <pc:chgData name="Heidenrich, Christine (AHRQ/OC) (CTR)" userId="58cf9597-5aed-4544-869e-b91fdda55fa7" providerId="ADAL" clId="{3647B367-67D9-49CB-AE67-C213F39A323B}" dt="2025-10-16T20:02:05.732" v="874" actId="1035"/>
        <pc:sldMkLst>
          <pc:docMk/>
          <pc:sldMk cId="896926851" sldId="1990"/>
        </pc:sldMkLst>
        <pc:spChg chg="mod">
          <ac:chgData name="Heidenrich, Christine (AHRQ/OC) (CTR)" userId="58cf9597-5aed-4544-869e-b91fdda55fa7" providerId="ADAL" clId="{3647B367-67D9-49CB-AE67-C213F39A323B}" dt="2025-10-16T20:01:40.268" v="834" actId="20577"/>
          <ac:spMkLst>
            <pc:docMk/>
            <pc:sldMk cId="896926851" sldId="1990"/>
            <ac:spMk id="2" creationId="{599633A8-ADF7-3693-E32D-200776A777CD}"/>
          </ac:spMkLst>
        </pc:spChg>
        <pc:spChg chg="mod">
          <ac:chgData name="Heidenrich, Christine (AHRQ/OC) (CTR)" userId="58cf9597-5aed-4544-869e-b91fdda55fa7" providerId="ADAL" clId="{3647B367-67D9-49CB-AE67-C213F39A323B}" dt="2025-10-16T20:02:05.732" v="874" actId="1035"/>
          <ac:spMkLst>
            <pc:docMk/>
            <pc:sldMk cId="896926851" sldId="1990"/>
            <ac:spMk id="9" creationId="{FD956C5A-E5FD-5BC3-8E8E-2ABF9A19D48D}"/>
          </ac:spMkLst>
        </pc:spChg>
        <pc:spChg chg="mod">
          <ac:chgData name="Heidenrich, Christine (AHRQ/OC) (CTR)" userId="58cf9597-5aed-4544-869e-b91fdda55fa7" providerId="ADAL" clId="{3647B367-67D9-49CB-AE67-C213F39A323B}" dt="2025-10-16T20:01:52.884" v="858" actId="1035"/>
          <ac:spMkLst>
            <pc:docMk/>
            <pc:sldMk cId="896926851" sldId="1990"/>
            <ac:spMk id="10" creationId="{4278A084-6824-3655-89D3-597F30B23076}"/>
          </ac:spMkLst>
        </pc:spChg>
      </pc:sldChg>
    </pc:docChg>
  </pc:docChgLst>
  <pc:docChgLst>
    <pc:chgData name="chris heidenrich" userId="ee0619c45bf95b3a" providerId="LiveId" clId="{8F7D8BB5-70F2-424E-83CA-EB4BD4F1DE54}"/>
    <pc:docChg chg="custSel modSld">
      <pc:chgData name="chris heidenrich" userId="ee0619c45bf95b3a" providerId="LiveId" clId="{8F7D8BB5-70F2-424E-83CA-EB4BD4F1DE54}" dt="2025-10-06T18:59:27.642" v="57" actId="6549"/>
      <pc:docMkLst>
        <pc:docMk/>
      </pc:docMkLst>
      <pc:sldChg chg="modNotesTx">
        <pc:chgData name="chris heidenrich" userId="ee0619c45bf95b3a" providerId="LiveId" clId="{8F7D8BB5-70F2-424E-83CA-EB4BD4F1DE54}" dt="2025-10-06T18:59:27.642" v="57" actId="6549"/>
        <pc:sldMkLst>
          <pc:docMk/>
          <pc:sldMk cId="3114347523" sldId="261"/>
        </pc:sldMkLst>
      </pc:sldChg>
      <pc:sldChg chg="modNotesTx">
        <pc:chgData name="chris heidenrich" userId="ee0619c45bf95b3a" providerId="LiveId" clId="{8F7D8BB5-70F2-424E-83CA-EB4BD4F1DE54}" dt="2025-10-06T18:57:30.909" v="40" actId="6549"/>
        <pc:sldMkLst>
          <pc:docMk/>
          <pc:sldMk cId="3363412313" sldId="1182"/>
        </pc:sldMkLst>
      </pc:sldChg>
      <pc:sldChg chg="modNotesTx">
        <pc:chgData name="chris heidenrich" userId="ee0619c45bf95b3a" providerId="LiveId" clId="{8F7D8BB5-70F2-424E-83CA-EB4BD4F1DE54}" dt="2025-10-06T18:58:48.871" v="53" actId="6549"/>
        <pc:sldMkLst>
          <pc:docMk/>
          <pc:sldMk cId="1067740923" sldId="1191"/>
        </pc:sldMkLst>
      </pc:sldChg>
      <pc:sldChg chg="modNotesTx">
        <pc:chgData name="chris heidenrich" userId="ee0619c45bf95b3a" providerId="LiveId" clId="{8F7D8BB5-70F2-424E-83CA-EB4BD4F1DE54}" dt="2025-10-06T18:58:52.894" v="54" actId="6549"/>
        <pc:sldMkLst>
          <pc:docMk/>
          <pc:sldMk cId="1727826269" sldId="1928"/>
        </pc:sldMkLst>
      </pc:sldChg>
      <pc:sldChg chg="modNotesTx">
        <pc:chgData name="chris heidenrich" userId="ee0619c45bf95b3a" providerId="LiveId" clId="{8F7D8BB5-70F2-424E-83CA-EB4BD4F1DE54}" dt="2025-10-06T18:58:34.753" v="50" actId="6549"/>
        <pc:sldMkLst>
          <pc:docMk/>
          <pc:sldMk cId="1098846780" sldId="1946"/>
        </pc:sldMkLst>
      </pc:sldChg>
      <pc:sldChg chg="modNotesTx">
        <pc:chgData name="chris heidenrich" userId="ee0619c45bf95b3a" providerId="LiveId" clId="{8F7D8BB5-70F2-424E-83CA-EB4BD4F1DE54}" dt="2025-10-06T18:58:19.374" v="47" actId="6549"/>
        <pc:sldMkLst>
          <pc:docMk/>
          <pc:sldMk cId="973797974" sldId="1947"/>
        </pc:sldMkLst>
      </pc:sldChg>
      <pc:sldChg chg="modNotesTx">
        <pc:chgData name="chris heidenrich" userId="ee0619c45bf95b3a" providerId="LiveId" clId="{8F7D8BB5-70F2-424E-83CA-EB4BD4F1DE54}" dt="2025-10-06T18:59:20.572" v="56" actId="6549"/>
        <pc:sldMkLst>
          <pc:docMk/>
          <pc:sldMk cId="3532446963" sldId="1960"/>
        </pc:sldMkLst>
      </pc:sldChg>
      <pc:sldChg chg="modNotesTx">
        <pc:chgData name="chris heidenrich" userId="ee0619c45bf95b3a" providerId="LiveId" clId="{8F7D8BB5-70F2-424E-83CA-EB4BD4F1DE54}" dt="2025-10-06T18:57:56.920" v="43" actId="6549"/>
        <pc:sldMkLst>
          <pc:docMk/>
          <pc:sldMk cId="3569645581" sldId="1968"/>
        </pc:sldMkLst>
      </pc:sldChg>
      <pc:sldChg chg="modNotesTx">
        <pc:chgData name="chris heidenrich" userId="ee0619c45bf95b3a" providerId="LiveId" clId="{8F7D8BB5-70F2-424E-83CA-EB4BD4F1DE54}" dt="2025-10-06T18:57:46.815" v="42" actId="6549"/>
        <pc:sldMkLst>
          <pc:docMk/>
          <pc:sldMk cId="4072468236" sldId="1970"/>
        </pc:sldMkLst>
      </pc:sldChg>
      <pc:sldChg chg="modNotesTx">
        <pc:chgData name="chris heidenrich" userId="ee0619c45bf95b3a" providerId="LiveId" clId="{8F7D8BB5-70F2-424E-83CA-EB4BD4F1DE54}" dt="2025-10-06T18:58:01.267" v="44" actId="6549"/>
        <pc:sldMkLst>
          <pc:docMk/>
          <pc:sldMk cId="231310555" sldId="1971"/>
        </pc:sldMkLst>
      </pc:sldChg>
      <pc:sldChg chg="modNotesTx">
        <pc:chgData name="chris heidenrich" userId="ee0619c45bf95b3a" providerId="LiveId" clId="{8F7D8BB5-70F2-424E-83CA-EB4BD4F1DE54}" dt="2025-10-06T18:58:24.862" v="48" actId="6549"/>
        <pc:sldMkLst>
          <pc:docMk/>
          <pc:sldMk cId="517839150" sldId="1980"/>
        </pc:sldMkLst>
      </pc:sldChg>
      <pc:sldChg chg="modNotesTx">
        <pc:chgData name="chris heidenrich" userId="ee0619c45bf95b3a" providerId="LiveId" clId="{8F7D8BB5-70F2-424E-83CA-EB4BD4F1DE54}" dt="2025-10-06T18:58:45.763" v="52" actId="6549"/>
        <pc:sldMkLst>
          <pc:docMk/>
          <pc:sldMk cId="2589095499" sldId="1981"/>
        </pc:sldMkLst>
      </pc:sldChg>
      <pc:sldChg chg="modNotesTx">
        <pc:chgData name="chris heidenrich" userId="ee0619c45bf95b3a" providerId="LiveId" clId="{8F7D8BB5-70F2-424E-83CA-EB4BD4F1DE54}" dt="2025-10-06T18:58:14.252" v="46" actId="6549"/>
        <pc:sldMkLst>
          <pc:docMk/>
          <pc:sldMk cId="1730793250" sldId="1983"/>
        </pc:sldMkLst>
      </pc:sldChg>
      <pc:sldChg chg="modNotesTx">
        <pc:chgData name="chris heidenrich" userId="ee0619c45bf95b3a" providerId="LiveId" clId="{8F7D8BB5-70F2-424E-83CA-EB4BD4F1DE54}" dt="2025-10-06T18:58:29.597" v="49" actId="6549"/>
        <pc:sldMkLst>
          <pc:docMk/>
          <pc:sldMk cId="290204665" sldId="1985"/>
        </pc:sldMkLst>
      </pc:sldChg>
      <pc:sldChg chg="modNotesTx">
        <pc:chgData name="chris heidenrich" userId="ee0619c45bf95b3a" providerId="LiveId" clId="{8F7D8BB5-70F2-424E-83CA-EB4BD4F1DE54}" dt="2025-10-06T18:57:40.156" v="41" actId="6549"/>
        <pc:sldMkLst>
          <pc:docMk/>
          <pc:sldMk cId="478808294" sldId="1986"/>
        </pc:sldMkLst>
      </pc:sldChg>
      <pc:sldChg chg="modNotesTx">
        <pc:chgData name="chris heidenrich" userId="ee0619c45bf95b3a" providerId="LiveId" clId="{8F7D8BB5-70F2-424E-83CA-EB4BD4F1DE54}" dt="2025-10-06T18:58:11.090" v="45" actId="6549"/>
        <pc:sldMkLst>
          <pc:docMk/>
          <pc:sldMk cId="669031484" sldId="1987"/>
        </pc:sldMkLst>
      </pc:sldChg>
      <pc:sldChg chg="delSp mod modNotesTx">
        <pc:chgData name="chris heidenrich" userId="ee0619c45bf95b3a" providerId="LiveId" clId="{8F7D8BB5-70F2-424E-83CA-EB4BD4F1DE54}" dt="2025-10-06T18:59:08.720" v="55" actId="6549"/>
        <pc:sldMkLst>
          <pc:docMk/>
          <pc:sldMk cId="65009385" sldId="1988"/>
        </pc:sldMkLst>
      </pc:sldChg>
      <pc:sldChg chg="modNotesTx">
        <pc:chgData name="chris heidenrich" userId="ee0619c45bf95b3a" providerId="LiveId" clId="{8F7D8BB5-70F2-424E-83CA-EB4BD4F1DE54}" dt="2025-10-06T18:58:40.231" v="51" actId="6549"/>
        <pc:sldMkLst>
          <pc:docMk/>
          <pc:sldMk cId="896926851" sldId="1990"/>
        </pc:sldMkLst>
      </pc:sldChg>
      <pc:sldChg chg="delSp mod">
        <pc:chgData name="chris heidenrich" userId="ee0619c45bf95b3a" providerId="LiveId" clId="{8F7D8BB5-70F2-424E-83CA-EB4BD4F1DE54}" dt="2025-10-06T18:56:54.991" v="39" actId="478"/>
        <pc:sldMkLst>
          <pc:docMk/>
          <pc:sldMk cId="754253516" sldId="19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orc.org\projects\8768\Common\Task%205\Long-Term%20Care\Analysis%20for%20final%20report\Prelim%20Summary_2025031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orc.org\projects\8768\Common\Task%205\Long-Term%20Care\Analysis%20for%20final%20report\Prelim%20Summary_2025031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orc.org\projects\8768\Common\Task%205\Long-Term%20Care\Analysis%20for%20final%20report\Prelim%20Summary_2025031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</a:rPr>
              <a:t>Hospital Transfers per 1,000 Resident-days, Entire Cohort (N=215; 70%)</a:t>
            </a:r>
          </a:p>
        </c:rich>
      </c:tx>
      <c:layout>
        <c:manualLayout>
          <c:xMode val="edge"/>
          <c:yMode val="edge"/>
          <c:x val="0.12209595959595959"/>
          <c:y val="2.38095238095238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'COS monthly trend Apr update'!$B$2</c:f>
              <c:strCache>
                <c:ptCount val="1"/>
                <c:pt idx="0">
                  <c:v>Infectious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'COS monthly trend Apr update'!$A$3:$A$32</c:f>
              <c:numCache>
                <c:formatCode>[$-409]mmm\-yy;@</c:formatCode>
                <c:ptCount val="30"/>
                <c:pt idx="0">
                  <c:v>44713</c:v>
                </c:pt>
                <c:pt idx="1">
                  <c:v>44743</c:v>
                </c:pt>
                <c:pt idx="2">
                  <c:v>44774</c:v>
                </c:pt>
                <c:pt idx="3">
                  <c:v>44805</c:v>
                </c:pt>
                <c:pt idx="4">
                  <c:v>44835</c:v>
                </c:pt>
                <c:pt idx="5">
                  <c:v>44866</c:v>
                </c:pt>
                <c:pt idx="6">
                  <c:v>44896</c:v>
                </c:pt>
                <c:pt idx="7">
                  <c:v>44927</c:v>
                </c:pt>
                <c:pt idx="8">
                  <c:v>44958</c:v>
                </c:pt>
                <c:pt idx="9">
                  <c:v>44986</c:v>
                </c:pt>
                <c:pt idx="10">
                  <c:v>45017</c:v>
                </c:pt>
                <c:pt idx="11">
                  <c:v>45047</c:v>
                </c:pt>
                <c:pt idx="12">
                  <c:v>45078</c:v>
                </c:pt>
                <c:pt idx="13">
                  <c:v>45108</c:v>
                </c:pt>
                <c:pt idx="14">
                  <c:v>45139</c:v>
                </c:pt>
                <c:pt idx="15">
                  <c:v>45170</c:v>
                </c:pt>
                <c:pt idx="16">
                  <c:v>45200</c:v>
                </c:pt>
                <c:pt idx="17">
                  <c:v>45231</c:v>
                </c:pt>
                <c:pt idx="18">
                  <c:v>45261</c:v>
                </c:pt>
                <c:pt idx="19">
                  <c:v>45292</c:v>
                </c:pt>
                <c:pt idx="20">
                  <c:v>45323</c:v>
                </c:pt>
                <c:pt idx="21">
                  <c:v>45352</c:v>
                </c:pt>
                <c:pt idx="22">
                  <c:v>45383</c:v>
                </c:pt>
                <c:pt idx="23">
                  <c:v>45413</c:v>
                </c:pt>
                <c:pt idx="24">
                  <c:v>45444</c:v>
                </c:pt>
                <c:pt idx="25">
                  <c:v>45474</c:v>
                </c:pt>
                <c:pt idx="26">
                  <c:v>45505</c:v>
                </c:pt>
                <c:pt idx="27">
                  <c:v>45536</c:v>
                </c:pt>
                <c:pt idx="28">
                  <c:v>45566</c:v>
                </c:pt>
                <c:pt idx="29">
                  <c:v>45597</c:v>
                </c:pt>
              </c:numCache>
            </c:numRef>
          </c:cat>
          <c:val>
            <c:numRef>
              <c:f>'COS monthly trend Apr update'!$B$3:$B$32</c:f>
              <c:numCache>
                <c:formatCode>General</c:formatCode>
                <c:ptCount val="30"/>
                <c:pt idx="0">
                  <c:v>0.55445328351580303</c:v>
                </c:pt>
                <c:pt idx="1">
                  <c:v>0.56133116786892501</c:v>
                </c:pt>
                <c:pt idx="2">
                  <c:v>0.56723695318366896</c:v>
                </c:pt>
                <c:pt idx="3">
                  <c:v>0.556592623187393</c:v>
                </c:pt>
                <c:pt idx="4">
                  <c:v>0.59328506997794095</c:v>
                </c:pt>
                <c:pt idx="5">
                  <c:v>0.60985384769289597</c:v>
                </c:pt>
                <c:pt idx="6">
                  <c:v>0.751766230164023</c:v>
                </c:pt>
                <c:pt idx="7">
                  <c:v>0.66587174501195201</c:v>
                </c:pt>
                <c:pt idx="8">
                  <c:v>0.63196948418301202</c:v>
                </c:pt>
                <c:pt idx="9">
                  <c:v>0.68436007053693104</c:v>
                </c:pt>
                <c:pt idx="10">
                  <c:v>0.61937063604808296</c:v>
                </c:pt>
                <c:pt idx="11">
                  <c:v>0.557172090292264</c:v>
                </c:pt>
                <c:pt idx="12">
                  <c:v>0.53334300504782195</c:v>
                </c:pt>
                <c:pt idx="13">
                  <c:v>0.58416686868198398</c:v>
                </c:pt>
                <c:pt idx="14">
                  <c:v>0.62584503397911895</c:v>
                </c:pt>
                <c:pt idx="15">
                  <c:v>0.62369493083567396</c:v>
                </c:pt>
                <c:pt idx="16">
                  <c:v>0.66342598967108801</c:v>
                </c:pt>
                <c:pt idx="17">
                  <c:v>0.68346027802657106</c:v>
                </c:pt>
                <c:pt idx="18">
                  <c:v>0.75182832863231697</c:v>
                </c:pt>
                <c:pt idx="19">
                  <c:v>0.79501106058320203</c:v>
                </c:pt>
                <c:pt idx="20">
                  <c:v>0.70999471700688699</c:v>
                </c:pt>
                <c:pt idx="21">
                  <c:v>0.69561082550610098</c:v>
                </c:pt>
                <c:pt idx="22">
                  <c:v>0.62578338277245804</c:v>
                </c:pt>
                <c:pt idx="23">
                  <c:v>0.66140950696106304</c:v>
                </c:pt>
                <c:pt idx="24">
                  <c:v>0.60095450780035597</c:v>
                </c:pt>
                <c:pt idx="25">
                  <c:v>0.60442603417807295</c:v>
                </c:pt>
                <c:pt idx="26">
                  <c:v>0.66029012008662102</c:v>
                </c:pt>
                <c:pt idx="27">
                  <c:v>0.68887282930374105</c:v>
                </c:pt>
                <c:pt idx="28">
                  <c:v>0.47737563650196602</c:v>
                </c:pt>
                <c:pt idx="29">
                  <c:v>0.63524520745728796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FB-4DF3-85FA-D666CCB21BBF}"/>
            </c:ext>
          </c:extLst>
        </c:ser>
        <c:ser>
          <c:idx val="1"/>
          <c:order val="1"/>
          <c:tx>
            <c:strRef>
              <c:f>'COS monthly trend Apr update'!$C$2</c:f>
              <c:strCache>
                <c:ptCount val="1"/>
                <c:pt idx="0">
                  <c:v>Non-infectious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'COS monthly trend Apr update'!$A$3:$A$32</c:f>
              <c:numCache>
                <c:formatCode>[$-409]mmm\-yy;@</c:formatCode>
                <c:ptCount val="30"/>
                <c:pt idx="0">
                  <c:v>44713</c:v>
                </c:pt>
                <c:pt idx="1">
                  <c:v>44743</c:v>
                </c:pt>
                <c:pt idx="2">
                  <c:v>44774</c:v>
                </c:pt>
                <c:pt idx="3">
                  <c:v>44805</c:v>
                </c:pt>
                <c:pt idx="4">
                  <c:v>44835</c:v>
                </c:pt>
                <c:pt idx="5">
                  <c:v>44866</c:v>
                </c:pt>
                <c:pt idx="6">
                  <c:v>44896</c:v>
                </c:pt>
                <c:pt idx="7">
                  <c:v>44927</c:v>
                </c:pt>
                <c:pt idx="8">
                  <c:v>44958</c:v>
                </c:pt>
                <c:pt idx="9">
                  <c:v>44986</c:v>
                </c:pt>
                <c:pt idx="10">
                  <c:v>45017</c:v>
                </c:pt>
                <c:pt idx="11">
                  <c:v>45047</c:v>
                </c:pt>
                <c:pt idx="12">
                  <c:v>45078</c:v>
                </c:pt>
                <c:pt idx="13">
                  <c:v>45108</c:v>
                </c:pt>
                <c:pt idx="14">
                  <c:v>45139</c:v>
                </c:pt>
                <c:pt idx="15">
                  <c:v>45170</c:v>
                </c:pt>
                <c:pt idx="16">
                  <c:v>45200</c:v>
                </c:pt>
                <c:pt idx="17">
                  <c:v>45231</c:v>
                </c:pt>
                <c:pt idx="18">
                  <c:v>45261</c:v>
                </c:pt>
                <c:pt idx="19">
                  <c:v>45292</c:v>
                </c:pt>
                <c:pt idx="20">
                  <c:v>45323</c:v>
                </c:pt>
                <c:pt idx="21">
                  <c:v>45352</c:v>
                </c:pt>
                <c:pt idx="22">
                  <c:v>45383</c:v>
                </c:pt>
                <c:pt idx="23">
                  <c:v>45413</c:v>
                </c:pt>
                <c:pt idx="24">
                  <c:v>45444</c:v>
                </c:pt>
                <c:pt idx="25">
                  <c:v>45474</c:v>
                </c:pt>
                <c:pt idx="26">
                  <c:v>45505</c:v>
                </c:pt>
                <c:pt idx="27">
                  <c:v>45536</c:v>
                </c:pt>
                <c:pt idx="28">
                  <c:v>45566</c:v>
                </c:pt>
                <c:pt idx="29">
                  <c:v>45597</c:v>
                </c:pt>
              </c:numCache>
            </c:numRef>
          </c:cat>
          <c:val>
            <c:numRef>
              <c:f>'COS monthly trend Apr update'!$C$3:$C$32</c:f>
              <c:numCache>
                <c:formatCode>General</c:formatCode>
                <c:ptCount val="30"/>
                <c:pt idx="0">
                  <c:v>2.7097121358966101</c:v>
                </c:pt>
                <c:pt idx="1">
                  <c:v>2.56230122163567</c:v>
                </c:pt>
                <c:pt idx="2">
                  <c:v>2.7452177232719599</c:v>
                </c:pt>
                <c:pt idx="3">
                  <c:v>2.7785181026174302</c:v>
                </c:pt>
                <c:pt idx="4">
                  <c:v>2.7201675735317701</c:v>
                </c:pt>
                <c:pt idx="5">
                  <c:v>2.92389850280221</c:v>
                </c:pt>
                <c:pt idx="6">
                  <c:v>2.9498374514748802</c:v>
                </c:pt>
                <c:pt idx="7">
                  <c:v>2.91760922473954</c:v>
                </c:pt>
                <c:pt idx="8">
                  <c:v>2.8892644656096902</c:v>
                </c:pt>
                <c:pt idx="9">
                  <c:v>2.8722736016706998</c:v>
                </c:pt>
                <c:pt idx="10">
                  <c:v>2.9453456456977301</c:v>
                </c:pt>
                <c:pt idx="11">
                  <c:v>2.77839882239275</c:v>
                </c:pt>
                <c:pt idx="12">
                  <c:v>2.7577171578477202</c:v>
                </c:pt>
                <c:pt idx="13">
                  <c:v>2.7515654737231698</c:v>
                </c:pt>
                <c:pt idx="14">
                  <c:v>2.7622995019612202</c:v>
                </c:pt>
                <c:pt idx="15">
                  <c:v>2.7672229716232999</c:v>
                </c:pt>
                <c:pt idx="16">
                  <c:v>2.81123063933053</c:v>
                </c:pt>
                <c:pt idx="17">
                  <c:v>2.7385768596247502</c:v>
                </c:pt>
                <c:pt idx="18">
                  <c:v>2.7952068619908901</c:v>
                </c:pt>
                <c:pt idx="19">
                  <c:v>3.0025887895788999</c:v>
                </c:pt>
                <c:pt idx="20">
                  <c:v>2.8759106947333102</c:v>
                </c:pt>
                <c:pt idx="21">
                  <c:v>2.9998092242146202</c:v>
                </c:pt>
                <c:pt idx="22">
                  <c:v>2.8475156283403402</c:v>
                </c:pt>
                <c:pt idx="23">
                  <c:v>2.9434388276839498</c:v>
                </c:pt>
                <c:pt idx="24">
                  <c:v>2.75918847420095</c:v>
                </c:pt>
                <c:pt idx="25">
                  <c:v>2.70488423650293</c:v>
                </c:pt>
                <c:pt idx="26">
                  <c:v>2.8054366783946798</c:v>
                </c:pt>
                <c:pt idx="27">
                  <c:v>2.6777226380896999</c:v>
                </c:pt>
                <c:pt idx="28">
                  <c:v>3.00141976029149</c:v>
                </c:pt>
                <c:pt idx="29">
                  <c:v>2.9299107890830798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FB-4DF3-85FA-D666CCB21BBF}"/>
            </c:ext>
          </c:extLst>
        </c:ser>
        <c:ser>
          <c:idx val="2"/>
          <c:order val="2"/>
          <c:tx>
            <c:strRef>
              <c:f>'COS monthly trend Apr update'!$D$2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cat>
            <c:numRef>
              <c:f>'COS monthly trend Apr update'!$A$3:$A$32</c:f>
              <c:numCache>
                <c:formatCode>[$-409]mmm\-yy;@</c:formatCode>
                <c:ptCount val="30"/>
                <c:pt idx="0">
                  <c:v>44713</c:v>
                </c:pt>
                <c:pt idx="1">
                  <c:v>44743</c:v>
                </c:pt>
                <c:pt idx="2">
                  <c:v>44774</c:v>
                </c:pt>
                <c:pt idx="3">
                  <c:v>44805</c:v>
                </c:pt>
                <c:pt idx="4">
                  <c:v>44835</c:v>
                </c:pt>
                <c:pt idx="5">
                  <c:v>44866</c:v>
                </c:pt>
                <c:pt idx="6">
                  <c:v>44896</c:v>
                </c:pt>
                <c:pt idx="7">
                  <c:v>44927</c:v>
                </c:pt>
                <c:pt idx="8">
                  <c:v>44958</c:v>
                </c:pt>
                <c:pt idx="9">
                  <c:v>44986</c:v>
                </c:pt>
                <c:pt idx="10">
                  <c:v>45017</c:v>
                </c:pt>
                <c:pt idx="11">
                  <c:v>45047</c:v>
                </c:pt>
                <c:pt idx="12">
                  <c:v>45078</c:v>
                </c:pt>
                <c:pt idx="13">
                  <c:v>45108</c:v>
                </c:pt>
                <c:pt idx="14">
                  <c:v>45139</c:v>
                </c:pt>
                <c:pt idx="15">
                  <c:v>45170</c:v>
                </c:pt>
                <c:pt idx="16">
                  <c:v>45200</c:v>
                </c:pt>
                <c:pt idx="17">
                  <c:v>45231</c:v>
                </c:pt>
                <c:pt idx="18">
                  <c:v>45261</c:v>
                </c:pt>
                <c:pt idx="19">
                  <c:v>45292</c:v>
                </c:pt>
                <c:pt idx="20">
                  <c:v>45323</c:v>
                </c:pt>
                <c:pt idx="21">
                  <c:v>45352</c:v>
                </c:pt>
                <c:pt idx="22">
                  <c:v>45383</c:v>
                </c:pt>
                <c:pt idx="23">
                  <c:v>45413</c:v>
                </c:pt>
                <c:pt idx="24">
                  <c:v>45444</c:v>
                </c:pt>
                <c:pt idx="25">
                  <c:v>45474</c:v>
                </c:pt>
                <c:pt idx="26">
                  <c:v>45505</c:v>
                </c:pt>
                <c:pt idx="27">
                  <c:v>45536</c:v>
                </c:pt>
                <c:pt idx="28">
                  <c:v>45566</c:v>
                </c:pt>
                <c:pt idx="29">
                  <c:v>45597</c:v>
                </c:pt>
              </c:numCache>
            </c:numRef>
          </c:cat>
          <c:val>
            <c:numRef>
              <c:f>'COS monthly trend Apr update'!$D$3:$D$32</c:f>
              <c:numCache>
                <c:formatCode>General</c:formatCode>
                <c:ptCount val="30"/>
                <c:pt idx="0">
                  <c:v>3.2641654194124099</c:v>
                </c:pt>
                <c:pt idx="1">
                  <c:v>3.1236323895045999</c:v>
                </c:pt>
                <c:pt idx="2">
                  <c:v>3.31245467645563</c:v>
                </c:pt>
                <c:pt idx="3">
                  <c:v>3.33511072580482</c:v>
                </c:pt>
                <c:pt idx="4">
                  <c:v>3.3134526435097098</c:v>
                </c:pt>
                <c:pt idx="5">
                  <c:v>3.5337523504951101</c:v>
                </c:pt>
                <c:pt idx="6">
                  <c:v>3.7016036816389</c:v>
                </c:pt>
                <c:pt idx="7">
                  <c:v>3.58348096975149</c:v>
                </c:pt>
                <c:pt idx="8">
                  <c:v>3.5212339497927001</c:v>
                </c:pt>
                <c:pt idx="9">
                  <c:v>3.5566336722076302</c:v>
                </c:pt>
                <c:pt idx="10">
                  <c:v>3.56471628174581</c:v>
                </c:pt>
                <c:pt idx="11">
                  <c:v>3.3355709126850099</c:v>
                </c:pt>
                <c:pt idx="12">
                  <c:v>3.29106016289554</c:v>
                </c:pt>
                <c:pt idx="13">
                  <c:v>3.3357323424051599</c:v>
                </c:pt>
                <c:pt idx="14">
                  <c:v>3.3881445359403402</c:v>
                </c:pt>
                <c:pt idx="15">
                  <c:v>3.3909179024589799</c:v>
                </c:pt>
                <c:pt idx="16">
                  <c:v>3.4746566290016201</c:v>
                </c:pt>
                <c:pt idx="17">
                  <c:v>3.4220371376513201</c:v>
                </c:pt>
                <c:pt idx="18">
                  <c:v>3.5470351906232001</c:v>
                </c:pt>
                <c:pt idx="19">
                  <c:v>3.79759985016211</c:v>
                </c:pt>
                <c:pt idx="20">
                  <c:v>3.5859054117401898</c:v>
                </c:pt>
                <c:pt idx="21">
                  <c:v>3.6954200497207199</c:v>
                </c:pt>
                <c:pt idx="22">
                  <c:v>3.4732990111127999</c:v>
                </c:pt>
                <c:pt idx="23">
                  <c:v>3.60484833464501</c:v>
                </c:pt>
                <c:pt idx="24">
                  <c:v>3.3601429820013</c:v>
                </c:pt>
                <c:pt idx="25">
                  <c:v>3.30931027068101</c:v>
                </c:pt>
                <c:pt idx="26">
                  <c:v>3.4657267984812998</c:v>
                </c:pt>
                <c:pt idx="27">
                  <c:v>3.3665954673934402</c:v>
                </c:pt>
                <c:pt idx="28">
                  <c:v>3.4787953967934602</c:v>
                </c:pt>
                <c:pt idx="29">
                  <c:v>3.5651559965403599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DFB-4DF3-85FA-D666CCB21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0955640"/>
        <c:axId val="1290956000"/>
      </c:lineChart>
      <c:dateAx>
        <c:axId val="1290955640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956000"/>
        <c:crosses val="autoZero"/>
        <c:auto val="1"/>
        <c:lblOffset val="100"/>
        <c:baseTimeUnit val="months"/>
        <c:majorUnit val="3"/>
        <c:majorTimeUnit val="months"/>
      </c:dateAx>
      <c:valAx>
        <c:axId val="1290956000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95564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Weekly COVID-19/Influenza/RSV Hospitalization Rate from RESP-NET</a:t>
            </a:r>
            <a:endParaRPr lang="en-US" sz="17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604983966804591E-2"/>
          <c:y val="0.15728190226221722"/>
          <c:w val="0.9251784602312737"/>
          <c:h val="0.71433164604424448"/>
        </c:manualLayout>
      </c:layout>
      <c:lineChart>
        <c:grouping val="standard"/>
        <c:varyColors val="0"/>
        <c:ser>
          <c:idx val="0"/>
          <c:order val="0"/>
          <c:tx>
            <c:strRef>
              <c:f>Sheet9!$J$1</c:f>
              <c:strCache>
                <c:ptCount val="1"/>
                <c:pt idx="0">
                  <c:v>Weekly Rate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Sheet9!$I$2:$I$132</c:f>
              <c:numCache>
                <c:formatCode>[$-409]mmm\-yy;@</c:formatCode>
                <c:ptCount val="131"/>
                <c:pt idx="0">
                  <c:v>44716</c:v>
                </c:pt>
                <c:pt idx="1">
                  <c:v>44723</c:v>
                </c:pt>
                <c:pt idx="2">
                  <c:v>44730</c:v>
                </c:pt>
                <c:pt idx="3">
                  <c:v>44737</c:v>
                </c:pt>
                <c:pt idx="4">
                  <c:v>44744</c:v>
                </c:pt>
                <c:pt idx="5">
                  <c:v>44751</c:v>
                </c:pt>
                <c:pt idx="6">
                  <c:v>44758</c:v>
                </c:pt>
                <c:pt idx="7">
                  <c:v>44765</c:v>
                </c:pt>
                <c:pt idx="8">
                  <c:v>44772</c:v>
                </c:pt>
                <c:pt idx="9">
                  <c:v>44779</c:v>
                </c:pt>
                <c:pt idx="10">
                  <c:v>44786</c:v>
                </c:pt>
                <c:pt idx="11">
                  <c:v>44793</c:v>
                </c:pt>
                <c:pt idx="12">
                  <c:v>44800</c:v>
                </c:pt>
                <c:pt idx="13">
                  <c:v>44807</c:v>
                </c:pt>
                <c:pt idx="14">
                  <c:v>44814</c:v>
                </c:pt>
                <c:pt idx="15">
                  <c:v>44821</c:v>
                </c:pt>
                <c:pt idx="16">
                  <c:v>44828</c:v>
                </c:pt>
                <c:pt idx="17">
                  <c:v>44835</c:v>
                </c:pt>
                <c:pt idx="18">
                  <c:v>44842</c:v>
                </c:pt>
                <c:pt idx="19">
                  <c:v>44849</c:v>
                </c:pt>
                <c:pt idx="20">
                  <c:v>44856</c:v>
                </c:pt>
                <c:pt idx="21">
                  <c:v>44863</c:v>
                </c:pt>
                <c:pt idx="22">
                  <c:v>44870</c:v>
                </c:pt>
                <c:pt idx="23">
                  <c:v>44877</c:v>
                </c:pt>
                <c:pt idx="24">
                  <c:v>44884</c:v>
                </c:pt>
                <c:pt idx="25">
                  <c:v>44891</c:v>
                </c:pt>
                <c:pt idx="26">
                  <c:v>44898</c:v>
                </c:pt>
                <c:pt idx="27">
                  <c:v>44905</c:v>
                </c:pt>
                <c:pt idx="28">
                  <c:v>44912</c:v>
                </c:pt>
                <c:pt idx="29">
                  <c:v>44919</c:v>
                </c:pt>
                <c:pt idx="30">
                  <c:v>44926</c:v>
                </c:pt>
                <c:pt idx="31">
                  <c:v>44933</c:v>
                </c:pt>
                <c:pt idx="32">
                  <c:v>44940</c:v>
                </c:pt>
                <c:pt idx="33">
                  <c:v>44947</c:v>
                </c:pt>
                <c:pt idx="34">
                  <c:v>44954</c:v>
                </c:pt>
                <c:pt idx="35">
                  <c:v>44961</c:v>
                </c:pt>
                <c:pt idx="36">
                  <c:v>44968</c:v>
                </c:pt>
                <c:pt idx="37">
                  <c:v>44975</c:v>
                </c:pt>
                <c:pt idx="38">
                  <c:v>44982</c:v>
                </c:pt>
                <c:pt idx="39">
                  <c:v>44989</c:v>
                </c:pt>
                <c:pt idx="40">
                  <c:v>44996</c:v>
                </c:pt>
                <c:pt idx="41">
                  <c:v>45003</c:v>
                </c:pt>
                <c:pt idx="42">
                  <c:v>45010</c:v>
                </c:pt>
                <c:pt idx="43">
                  <c:v>45017</c:v>
                </c:pt>
                <c:pt idx="44">
                  <c:v>45024</c:v>
                </c:pt>
                <c:pt idx="45">
                  <c:v>45031</c:v>
                </c:pt>
                <c:pt idx="46">
                  <c:v>45038</c:v>
                </c:pt>
                <c:pt idx="47">
                  <c:v>45045</c:v>
                </c:pt>
                <c:pt idx="48">
                  <c:v>45052</c:v>
                </c:pt>
                <c:pt idx="49">
                  <c:v>45059</c:v>
                </c:pt>
                <c:pt idx="50">
                  <c:v>45066</c:v>
                </c:pt>
                <c:pt idx="51">
                  <c:v>45073</c:v>
                </c:pt>
                <c:pt idx="52">
                  <c:v>45080</c:v>
                </c:pt>
                <c:pt idx="53">
                  <c:v>45087</c:v>
                </c:pt>
                <c:pt idx="54">
                  <c:v>45094</c:v>
                </c:pt>
                <c:pt idx="55">
                  <c:v>45101</c:v>
                </c:pt>
                <c:pt idx="56">
                  <c:v>45108</c:v>
                </c:pt>
                <c:pt idx="57">
                  <c:v>45115</c:v>
                </c:pt>
                <c:pt idx="58">
                  <c:v>45122</c:v>
                </c:pt>
                <c:pt idx="59">
                  <c:v>45129</c:v>
                </c:pt>
                <c:pt idx="60">
                  <c:v>45136</c:v>
                </c:pt>
                <c:pt idx="61">
                  <c:v>45143</c:v>
                </c:pt>
                <c:pt idx="62">
                  <c:v>45150</c:v>
                </c:pt>
                <c:pt idx="63">
                  <c:v>45157</c:v>
                </c:pt>
                <c:pt idx="64">
                  <c:v>45164</c:v>
                </c:pt>
                <c:pt idx="65">
                  <c:v>45171</c:v>
                </c:pt>
                <c:pt idx="66">
                  <c:v>45178</c:v>
                </c:pt>
                <c:pt idx="67">
                  <c:v>45185</c:v>
                </c:pt>
                <c:pt idx="68">
                  <c:v>45192</c:v>
                </c:pt>
                <c:pt idx="69">
                  <c:v>45199</c:v>
                </c:pt>
                <c:pt idx="70">
                  <c:v>45206</c:v>
                </c:pt>
                <c:pt idx="71">
                  <c:v>45213</c:v>
                </c:pt>
                <c:pt idx="72">
                  <c:v>45220</c:v>
                </c:pt>
                <c:pt idx="73">
                  <c:v>45227</c:v>
                </c:pt>
                <c:pt idx="74">
                  <c:v>45234</c:v>
                </c:pt>
                <c:pt idx="75">
                  <c:v>45241</c:v>
                </c:pt>
                <c:pt idx="76">
                  <c:v>45248</c:v>
                </c:pt>
                <c:pt idx="77">
                  <c:v>45255</c:v>
                </c:pt>
                <c:pt idx="78">
                  <c:v>45262</c:v>
                </c:pt>
                <c:pt idx="79">
                  <c:v>45269</c:v>
                </c:pt>
                <c:pt idx="80">
                  <c:v>45276</c:v>
                </c:pt>
                <c:pt idx="81">
                  <c:v>45283</c:v>
                </c:pt>
                <c:pt idx="82">
                  <c:v>45290</c:v>
                </c:pt>
                <c:pt idx="83">
                  <c:v>45297</c:v>
                </c:pt>
                <c:pt idx="84">
                  <c:v>45304</c:v>
                </c:pt>
                <c:pt idx="85">
                  <c:v>45311</c:v>
                </c:pt>
                <c:pt idx="86">
                  <c:v>45318</c:v>
                </c:pt>
                <c:pt idx="87">
                  <c:v>45325</c:v>
                </c:pt>
                <c:pt idx="88">
                  <c:v>45332</c:v>
                </c:pt>
                <c:pt idx="89">
                  <c:v>45339</c:v>
                </c:pt>
                <c:pt idx="90">
                  <c:v>45346</c:v>
                </c:pt>
                <c:pt idx="91">
                  <c:v>45353</c:v>
                </c:pt>
                <c:pt idx="92">
                  <c:v>45360</c:v>
                </c:pt>
                <c:pt idx="93">
                  <c:v>45367</c:v>
                </c:pt>
                <c:pt idx="94">
                  <c:v>45374</c:v>
                </c:pt>
                <c:pt idx="95">
                  <c:v>45381</c:v>
                </c:pt>
                <c:pt idx="96">
                  <c:v>45388</c:v>
                </c:pt>
                <c:pt idx="97">
                  <c:v>45395</c:v>
                </c:pt>
                <c:pt idx="98">
                  <c:v>45402</c:v>
                </c:pt>
                <c:pt idx="99">
                  <c:v>45409</c:v>
                </c:pt>
                <c:pt idx="100">
                  <c:v>45416</c:v>
                </c:pt>
                <c:pt idx="101">
                  <c:v>45423</c:v>
                </c:pt>
                <c:pt idx="102">
                  <c:v>45430</c:v>
                </c:pt>
                <c:pt idx="103">
                  <c:v>45437</c:v>
                </c:pt>
                <c:pt idx="104">
                  <c:v>45444</c:v>
                </c:pt>
                <c:pt idx="105">
                  <c:v>45451</c:v>
                </c:pt>
                <c:pt idx="106">
                  <c:v>45458</c:v>
                </c:pt>
                <c:pt idx="107">
                  <c:v>45465</c:v>
                </c:pt>
                <c:pt idx="108">
                  <c:v>45472</c:v>
                </c:pt>
                <c:pt idx="109">
                  <c:v>45479</c:v>
                </c:pt>
                <c:pt idx="110">
                  <c:v>45486</c:v>
                </c:pt>
                <c:pt idx="111">
                  <c:v>45493</c:v>
                </c:pt>
                <c:pt idx="112">
                  <c:v>45500</c:v>
                </c:pt>
                <c:pt idx="113">
                  <c:v>45507</c:v>
                </c:pt>
                <c:pt idx="114">
                  <c:v>45514</c:v>
                </c:pt>
                <c:pt idx="115">
                  <c:v>45521</c:v>
                </c:pt>
                <c:pt idx="116">
                  <c:v>45528</c:v>
                </c:pt>
                <c:pt idx="117">
                  <c:v>45535</c:v>
                </c:pt>
                <c:pt idx="118">
                  <c:v>45542</c:v>
                </c:pt>
                <c:pt idx="119">
                  <c:v>45549</c:v>
                </c:pt>
                <c:pt idx="120">
                  <c:v>45556</c:v>
                </c:pt>
                <c:pt idx="121">
                  <c:v>45563</c:v>
                </c:pt>
                <c:pt idx="122">
                  <c:v>45570</c:v>
                </c:pt>
                <c:pt idx="123">
                  <c:v>45577</c:v>
                </c:pt>
                <c:pt idx="124">
                  <c:v>45584</c:v>
                </c:pt>
                <c:pt idx="125">
                  <c:v>45591</c:v>
                </c:pt>
                <c:pt idx="126">
                  <c:v>45598</c:v>
                </c:pt>
                <c:pt idx="127">
                  <c:v>45605</c:v>
                </c:pt>
                <c:pt idx="128">
                  <c:v>45612</c:v>
                </c:pt>
                <c:pt idx="129">
                  <c:v>45619</c:v>
                </c:pt>
                <c:pt idx="130">
                  <c:v>45626</c:v>
                </c:pt>
              </c:numCache>
            </c:numRef>
          </c:cat>
          <c:val>
            <c:numRef>
              <c:f>Sheet9!$J$2:$J$132</c:f>
              <c:numCache>
                <c:formatCode>General</c:formatCode>
                <c:ptCount val="131"/>
                <c:pt idx="0">
                  <c:v>8.5</c:v>
                </c:pt>
                <c:pt idx="1">
                  <c:v>8.1999999999999993</c:v>
                </c:pt>
                <c:pt idx="2">
                  <c:v>7.8</c:v>
                </c:pt>
                <c:pt idx="3">
                  <c:v>8.6</c:v>
                </c:pt>
                <c:pt idx="4">
                  <c:v>8.5</c:v>
                </c:pt>
                <c:pt idx="5">
                  <c:v>9.3000000000000007</c:v>
                </c:pt>
                <c:pt idx="6">
                  <c:v>9.9</c:v>
                </c:pt>
                <c:pt idx="7">
                  <c:v>10.1</c:v>
                </c:pt>
                <c:pt idx="8">
                  <c:v>10.3</c:v>
                </c:pt>
                <c:pt idx="9">
                  <c:v>10.199999999999999</c:v>
                </c:pt>
                <c:pt idx="10">
                  <c:v>9.6999999999999993</c:v>
                </c:pt>
                <c:pt idx="11">
                  <c:v>9.1999999999999993</c:v>
                </c:pt>
                <c:pt idx="12">
                  <c:v>9.1</c:v>
                </c:pt>
                <c:pt idx="13">
                  <c:v>7.9</c:v>
                </c:pt>
                <c:pt idx="14">
                  <c:v>7.6999999999999904</c:v>
                </c:pt>
                <c:pt idx="15">
                  <c:v>7.5</c:v>
                </c:pt>
                <c:pt idx="16">
                  <c:v>7.5</c:v>
                </c:pt>
                <c:pt idx="17">
                  <c:v>7.2</c:v>
                </c:pt>
                <c:pt idx="18">
                  <c:v>8</c:v>
                </c:pt>
                <c:pt idx="19">
                  <c:v>9.3999999999999897</c:v>
                </c:pt>
                <c:pt idx="20">
                  <c:v>10.1</c:v>
                </c:pt>
                <c:pt idx="21">
                  <c:v>11.6</c:v>
                </c:pt>
                <c:pt idx="22">
                  <c:v>13.7</c:v>
                </c:pt>
                <c:pt idx="23">
                  <c:v>15.299999999999899</c:v>
                </c:pt>
                <c:pt idx="24">
                  <c:v>15.6</c:v>
                </c:pt>
                <c:pt idx="25">
                  <c:v>18.799999999999901</c:v>
                </c:pt>
                <c:pt idx="26">
                  <c:v>22.3</c:v>
                </c:pt>
                <c:pt idx="27">
                  <c:v>20.099999999999898</c:v>
                </c:pt>
                <c:pt idx="28">
                  <c:v>18.5</c:v>
                </c:pt>
                <c:pt idx="29">
                  <c:v>17.099999999999898</c:v>
                </c:pt>
                <c:pt idx="30">
                  <c:v>17.8</c:v>
                </c:pt>
                <c:pt idx="31">
                  <c:v>14.8</c:v>
                </c:pt>
                <c:pt idx="32">
                  <c:v>10.6</c:v>
                </c:pt>
                <c:pt idx="33">
                  <c:v>8.6</c:v>
                </c:pt>
                <c:pt idx="34">
                  <c:v>7.8999999999999897</c:v>
                </c:pt>
                <c:pt idx="35">
                  <c:v>7.1</c:v>
                </c:pt>
                <c:pt idx="36">
                  <c:v>7.3</c:v>
                </c:pt>
                <c:pt idx="37">
                  <c:v>7.1</c:v>
                </c:pt>
                <c:pt idx="38">
                  <c:v>6.5</c:v>
                </c:pt>
                <c:pt idx="39">
                  <c:v>6</c:v>
                </c:pt>
                <c:pt idx="40">
                  <c:v>5.3999999999999897</c:v>
                </c:pt>
                <c:pt idx="41">
                  <c:v>5</c:v>
                </c:pt>
                <c:pt idx="42">
                  <c:v>4.8</c:v>
                </c:pt>
                <c:pt idx="43">
                  <c:v>4.0999999999999996</c:v>
                </c:pt>
                <c:pt idx="44">
                  <c:v>3.7</c:v>
                </c:pt>
                <c:pt idx="45">
                  <c:v>3.5</c:v>
                </c:pt>
                <c:pt idx="46">
                  <c:v>3.2</c:v>
                </c:pt>
                <c:pt idx="47">
                  <c:v>2.7</c:v>
                </c:pt>
                <c:pt idx="48">
                  <c:v>2.4</c:v>
                </c:pt>
                <c:pt idx="49">
                  <c:v>2.2999999999999998</c:v>
                </c:pt>
                <c:pt idx="50">
                  <c:v>2.1</c:v>
                </c:pt>
                <c:pt idx="51">
                  <c:v>2</c:v>
                </c:pt>
                <c:pt idx="52">
                  <c:v>1.5</c:v>
                </c:pt>
                <c:pt idx="53">
                  <c:v>1.5</c:v>
                </c:pt>
                <c:pt idx="54">
                  <c:v>1.4</c:v>
                </c:pt>
                <c:pt idx="55">
                  <c:v>1.5</c:v>
                </c:pt>
                <c:pt idx="56">
                  <c:v>1.5</c:v>
                </c:pt>
                <c:pt idx="57">
                  <c:v>1.3</c:v>
                </c:pt>
                <c:pt idx="58">
                  <c:v>1.5</c:v>
                </c:pt>
                <c:pt idx="59">
                  <c:v>1.8</c:v>
                </c:pt>
                <c:pt idx="60">
                  <c:v>2.2999999999999998</c:v>
                </c:pt>
                <c:pt idx="61">
                  <c:v>2.6</c:v>
                </c:pt>
                <c:pt idx="62">
                  <c:v>3</c:v>
                </c:pt>
                <c:pt idx="63">
                  <c:v>3.5</c:v>
                </c:pt>
                <c:pt idx="64">
                  <c:v>4.2</c:v>
                </c:pt>
                <c:pt idx="65">
                  <c:v>4.3</c:v>
                </c:pt>
                <c:pt idx="66">
                  <c:v>4.5999999999999996</c:v>
                </c:pt>
                <c:pt idx="67">
                  <c:v>4.8</c:v>
                </c:pt>
                <c:pt idx="68">
                  <c:v>4.9000000000000004</c:v>
                </c:pt>
                <c:pt idx="69">
                  <c:v>5.1999999999999904</c:v>
                </c:pt>
                <c:pt idx="70">
                  <c:v>5.5</c:v>
                </c:pt>
                <c:pt idx="71">
                  <c:v>5.5</c:v>
                </c:pt>
                <c:pt idx="72">
                  <c:v>5.6</c:v>
                </c:pt>
                <c:pt idx="73">
                  <c:v>5.8</c:v>
                </c:pt>
                <c:pt idx="74">
                  <c:v>6.1</c:v>
                </c:pt>
                <c:pt idx="75">
                  <c:v>7.6</c:v>
                </c:pt>
                <c:pt idx="76">
                  <c:v>8.3000000000000007</c:v>
                </c:pt>
                <c:pt idx="77">
                  <c:v>9.1999999999999993</c:v>
                </c:pt>
                <c:pt idx="78">
                  <c:v>11.6</c:v>
                </c:pt>
                <c:pt idx="79">
                  <c:v>12.5</c:v>
                </c:pt>
                <c:pt idx="80">
                  <c:v>13.899999999999901</c:v>
                </c:pt>
                <c:pt idx="81">
                  <c:v>17.3</c:v>
                </c:pt>
                <c:pt idx="82">
                  <c:v>21</c:v>
                </c:pt>
                <c:pt idx="83">
                  <c:v>18.5</c:v>
                </c:pt>
                <c:pt idx="84">
                  <c:v>15.5</c:v>
                </c:pt>
                <c:pt idx="85">
                  <c:v>12.7</c:v>
                </c:pt>
                <c:pt idx="86">
                  <c:v>11.5</c:v>
                </c:pt>
                <c:pt idx="87">
                  <c:v>10.1</c:v>
                </c:pt>
                <c:pt idx="88">
                  <c:v>9.5</c:v>
                </c:pt>
                <c:pt idx="89">
                  <c:v>9</c:v>
                </c:pt>
                <c:pt idx="90">
                  <c:v>8.6999999999999993</c:v>
                </c:pt>
                <c:pt idx="91">
                  <c:v>7.8</c:v>
                </c:pt>
                <c:pt idx="92">
                  <c:v>6.5</c:v>
                </c:pt>
                <c:pt idx="93">
                  <c:v>5.3</c:v>
                </c:pt>
                <c:pt idx="94">
                  <c:v>4.5</c:v>
                </c:pt>
                <c:pt idx="95">
                  <c:v>3.9</c:v>
                </c:pt>
                <c:pt idx="96">
                  <c:v>3.8</c:v>
                </c:pt>
                <c:pt idx="97">
                  <c:v>3.0999999999999899</c:v>
                </c:pt>
                <c:pt idx="98">
                  <c:v>2.2999999999999998</c:v>
                </c:pt>
                <c:pt idx="99">
                  <c:v>2.2000000000000002</c:v>
                </c:pt>
                <c:pt idx="100">
                  <c:v>1.7</c:v>
                </c:pt>
                <c:pt idx="101">
                  <c:v>1.7</c:v>
                </c:pt>
                <c:pt idx="102">
                  <c:v>1.7</c:v>
                </c:pt>
                <c:pt idx="103">
                  <c:v>1.7</c:v>
                </c:pt>
                <c:pt idx="104">
                  <c:v>2</c:v>
                </c:pt>
                <c:pt idx="105">
                  <c:v>2</c:v>
                </c:pt>
                <c:pt idx="106">
                  <c:v>2.1</c:v>
                </c:pt>
                <c:pt idx="107">
                  <c:v>2.2999999999999998</c:v>
                </c:pt>
                <c:pt idx="108">
                  <c:v>2.9</c:v>
                </c:pt>
                <c:pt idx="109">
                  <c:v>3.3</c:v>
                </c:pt>
                <c:pt idx="110">
                  <c:v>3.5</c:v>
                </c:pt>
                <c:pt idx="111">
                  <c:v>3.5</c:v>
                </c:pt>
                <c:pt idx="112">
                  <c:v>4.3</c:v>
                </c:pt>
                <c:pt idx="113">
                  <c:v>4.5999999999999996</c:v>
                </c:pt>
                <c:pt idx="114">
                  <c:v>5</c:v>
                </c:pt>
                <c:pt idx="115">
                  <c:v>4.9999999999999902</c:v>
                </c:pt>
                <c:pt idx="116">
                  <c:v>4.5999999999999996</c:v>
                </c:pt>
                <c:pt idx="117">
                  <c:v>4.3999999999999897</c:v>
                </c:pt>
                <c:pt idx="118">
                  <c:v>4.2999999999999901</c:v>
                </c:pt>
                <c:pt idx="119">
                  <c:v>4.5999999999999996</c:v>
                </c:pt>
                <c:pt idx="120">
                  <c:v>4</c:v>
                </c:pt>
                <c:pt idx="121">
                  <c:v>3.6</c:v>
                </c:pt>
                <c:pt idx="122">
                  <c:v>3.3</c:v>
                </c:pt>
                <c:pt idx="123">
                  <c:v>2.9</c:v>
                </c:pt>
                <c:pt idx="124">
                  <c:v>2.6</c:v>
                </c:pt>
                <c:pt idx="125">
                  <c:v>2.8</c:v>
                </c:pt>
                <c:pt idx="126">
                  <c:v>2.6</c:v>
                </c:pt>
                <c:pt idx="127">
                  <c:v>2.8</c:v>
                </c:pt>
                <c:pt idx="128">
                  <c:v>3.2</c:v>
                </c:pt>
                <c:pt idx="129">
                  <c:v>3.5</c:v>
                </c:pt>
                <c:pt idx="13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5AA-4696-8FD8-B4F462B4B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3502256"/>
        <c:axId val="1753500336"/>
      </c:lineChart>
      <c:dateAx>
        <c:axId val="1753502256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3500336"/>
        <c:crosses val="autoZero"/>
        <c:auto val="1"/>
        <c:lblOffset val="100"/>
        <c:baseTimeUnit val="days"/>
        <c:majorUnit val="3"/>
        <c:majorTimeUnit val="months"/>
      </c:dateAx>
      <c:valAx>
        <c:axId val="175350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350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815875288316227E-2"/>
          <c:y val="3.2303091433645528E-2"/>
          <c:w val="0.88001998329754239"/>
          <c:h val="0.8159748793625515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'TCT2'!$E$1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591565258888093E-2"/>
                  <c:y val="7.3308277647163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330000-2FD2-4ED9-A8BD-E1F3EF4975C8}" type="CELLRANGE">
                      <a:rPr lang="en-US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78787878787878"/>
                      <c:h val="0.1999409370379384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8A7-4CD9-A711-833E4195AEA2}"/>
                </c:ext>
              </c:extLst>
            </c:dLbl>
            <c:dLbl>
              <c:idx val="1"/>
              <c:layout>
                <c:manualLayout>
                  <c:x val="0.11047979797979798"/>
                  <c:y val="7.32910846616320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7F7C2A-8C91-4A7E-AAA4-0B914A5372AF}" type="CELLRANGE">
                      <a:rPr lang="en-US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6969696969697"/>
                      <c:h val="0.1592677271479938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18A7-4CD9-A711-833E4195AEA2}"/>
                </c:ext>
              </c:extLst>
            </c:dLbl>
            <c:dLbl>
              <c:idx val="2"/>
              <c:layout>
                <c:manualLayout>
                  <c:x val="0.11135424123120964"/>
                  <c:y val="7.1777006303420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F73C1A-6EA6-411B-897A-7C4724B9CC5D}" type="CELLRANGE">
                      <a:rPr lang="en-US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85858585858583"/>
                      <c:h val="0.12201962966983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18A7-4CD9-A711-833E4195AEA2}"/>
                </c:ext>
              </c:extLst>
            </c:dLbl>
            <c:dLbl>
              <c:idx val="3"/>
              <c:layout>
                <c:manualLayout>
                  <c:x val="0.11550519963413658"/>
                  <c:y val="7.2801000294640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9A55A14-10C6-4CCF-AA01-615DA29A89C4}" type="CELLRANGE">
                      <a:rPr lang="en-US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8686868686868"/>
                      <c:h val="0.1263010201845650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8A7-4CD9-A711-833E4195A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'TCT2'!$B$2:$B$5</c:f>
              <c:strCache>
                <c:ptCount val="4"/>
                <c:pt idx="0">
                  <c:v>Facility estimated &gt;=25% of residents were on transmission-based precautions for any multi-drug resistant organisms (MDRO)***</c:v>
                </c:pt>
                <c:pt idx="1">
                  <c:v>Facility estimated &gt;75% hand hygiene compliance amongst healthcare personnel in the facility**</c:v>
                </c:pt>
                <c:pt idx="2">
                  <c:v>Facility estimated &gt;75% staff complied with the use of PPE guidelines</c:v>
                </c:pt>
                <c:pt idx="3">
                  <c:v>Facility estimated &gt;75% residents in the facility bathed at least twice a week</c:v>
                </c:pt>
              </c:strCache>
              <c:extLst/>
            </c:strRef>
          </c:cat>
          <c:val>
            <c:numRef>
              <c:f>'TCT2'!$E$2:$E$5</c:f>
              <c:numCache>
                <c:formatCode>0.0%</c:formatCode>
                <c:ptCount val="4"/>
                <c:pt idx="0">
                  <c:v>-0.1</c:v>
                </c:pt>
                <c:pt idx="1">
                  <c:v>-0.1</c:v>
                </c:pt>
                <c:pt idx="2">
                  <c:v>-0.1</c:v>
                </c:pt>
                <c:pt idx="3">
                  <c:v>-0.1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'TCT2'!$B$2:$B$5</c15:f>
                <c15:dlblRangeCache>
                  <c:ptCount val="4"/>
                  <c:pt idx="0">
                    <c:v>Facility estimated &gt;=25% of residents were on transmission-based precautions for any multi-drug resistant organisms (MDRO)***</c:v>
                  </c:pt>
                  <c:pt idx="1">
                    <c:v>Facility estimated &gt;75% hand hygiene compliance amongst healthcare personnel in the facility**</c:v>
                  </c:pt>
                  <c:pt idx="2">
                    <c:v>Facility estimated &gt;75% staff complied with the use of PPE guidelines</c:v>
                  </c:pt>
                  <c:pt idx="3">
                    <c:v>Facility estimated &gt;75% residents in the facility bathed at least twice a week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18A7-4CD9-A711-833E4195AEA2}"/>
            </c:ext>
          </c:extLst>
        </c:ser>
        <c:ser>
          <c:idx val="0"/>
          <c:order val="1"/>
          <c:tx>
            <c:strRef>
              <c:f>'TCT2'!$C$1</c:f>
              <c:strCache>
                <c:ptCount val="1"/>
                <c:pt idx="0">
                  <c:v>Baseline (N=264)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'TCT2'!$B$2:$B$5</c:f>
              <c:strCache>
                <c:ptCount val="4"/>
                <c:pt idx="0">
                  <c:v>Facility estimated &gt;=25% of residents were on transmission-based precautions for any multi-drug resistant organisms (MDRO)***</c:v>
                </c:pt>
                <c:pt idx="1">
                  <c:v>Facility estimated &gt;75% hand hygiene compliance amongst healthcare personnel in the facility**</c:v>
                </c:pt>
                <c:pt idx="2">
                  <c:v>Facility estimated &gt;75% staff complied with the use of PPE guidelines</c:v>
                </c:pt>
                <c:pt idx="3">
                  <c:v>Facility estimated &gt;75% residents in the facility bathed at least twice a week</c:v>
                </c:pt>
              </c:strCache>
              <c:extLst/>
            </c:strRef>
          </c:cat>
          <c:val>
            <c:numRef>
              <c:f>'TCT2'!$C$2:$C$5</c:f>
              <c:numCache>
                <c:formatCode>0.0%</c:formatCode>
                <c:ptCount val="4"/>
                <c:pt idx="0">
                  <c:v>0.1255</c:v>
                </c:pt>
                <c:pt idx="1">
                  <c:v>0.69469999999999998</c:v>
                </c:pt>
                <c:pt idx="2">
                  <c:v>0.70520000000000005</c:v>
                </c:pt>
                <c:pt idx="3">
                  <c:v>0.60229999999999995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18A7-4CD9-A711-833E4195AEA2}"/>
            </c:ext>
          </c:extLst>
        </c:ser>
        <c:ser>
          <c:idx val="1"/>
          <c:order val="2"/>
          <c:tx>
            <c:strRef>
              <c:f>'TCT2'!$D$1</c:f>
              <c:strCache>
                <c:ptCount val="1"/>
                <c:pt idx="0">
                  <c:v>Endline (N=219)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'TCT2'!$B$2:$B$5</c:f>
              <c:strCache>
                <c:ptCount val="4"/>
                <c:pt idx="0">
                  <c:v>Facility estimated &gt;=25% of residents were on transmission-based precautions for any multi-drug resistant organisms (MDRO)***</c:v>
                </c:pt>
                <c:pt idx="1">
                  <c:v>Facility estimated &gt;75% hand hygiene compliance amongst healthcare personnel in the facility**</c:v>
                </c:pt>
                <c:pt idx="2">
                  <c:v>Facility estimated &gt;75% staff complied with the use of PPE guidelines</c:v>
                </c:pt>
                <c:pt idx="3">
                  <c:v>Facility estimated &gt;75% residents in the facility bathed at least twice a week</c:v>
                </c:pt>
              </c:strCache>
              <c:extLst/>
            </c:strRef>
          </c:cat>
          <c:val>
            <c:numRef>
              <c:f>'TCT2'!$D$2:$D$5</c:f>
              <c:numCache>
                <c:formatCode>0.0%</c:formatCode>
                <c:ptCount val="4"/>
                <c:pt idx="0">
                  <c:v>0.29520000000000002</c:v>
                </c:pt>
                <c:pt idx="1">
                  <c:v>0.81279999999999997</c:v>
                </c:pt>
                <c:pt idx="2">
                  <c:v>0.73970000000000002</c:v>
                </c:pt>
                <c:pt idx="3">
                  <c:v>0.64680000000000004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18A7-4CD9-A711-833E4195A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013827248"/>
        <c:axId val="1013828208"/>
      </c:barChart>
      <c:catAx>
        <c:axId val="1013827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3828208"/>
        <c:crosses val="autoZero"/>
        <c:auto val="1"/>
        <c:lblAlgn val="ctr"/>
        <c:lblOffset val="100"/>
        <c:noMultiLvlLbl val="0"/>
      </c:catAx>
      <c:valAx>
        <c:axId val="1013828208"/>
        <c:scaling>
          <c:orientation val="minMax"/>
        </c:scaling>
        <c:delete val="0"/>
        <c:axPos val="l"/>
        <c:numFmt formatCode="[White][&lt;0]0%;0%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382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217390439831384"/>
          <c:y val="0.90812338225805256"/>
          <c:w val="0.35312693867811978"/>
          <c:h val="4.9062712594637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99ADA-7371-4225-8555-4CF0973BF1D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400FE8-3EFE-47D9-BF1A-7CBB1128574E}">
      <dgm:prSet phldrT="[Text]" custT="1"/>
      <dgm:spPr/>
      <dgm:t>
        <a:bodyPr/>
        <a:lstStyle/>
        <a:p>
          <a:r>
            <a:rPr lang="en-US" sz="3600" dirty="0"/>
            <a:t>Preventing pressure injuries also reduces infection risk:</a:t>
          </a:r>
        </a:p>
      </dgm:t>
    </dgm:pt>
    <dgm:pt modelId="{54E8A0B9-2575-4C76-B93F-3968E56F6408}" type="parTrans" cxnId="{43844E54-DE0D-4CB4-A4F5-E04AEB9AF2D1}">
      <dgm:prSet/>
      <dgm:spPr/>
      <dgm:t>
        <a:bodyPr/>
        <a:lstStyle/>
        <a:p>
          <a:endParaRPr lang="en-US"/>
        </a:p>
      </dgm:t>
    </dgm:pt>
    <dgm:pt modelId="{3E638225-C4F0-419A-A065-8B0FCCD48D0B}" type="sibTrans" cxnId="{43844E54-DE0D-4CB4-A4F5-E04AEB9AF2D1}">
      <dgm:prSet/>
      <dgm:spPr/>
      <dgm:t>
        <a:bodyPr/>
        <a:lstStyle/>
        <a:p>
          <a:endParaRPr lang="en-US"/>
        </a:p>
      </dgm:t>
    </dgm:pt>
    <dgm:pt modelId="{A835E23C-CD2B-4BA5-9203-F63434B9ECC8}">
      <dgm:prSet custT="1"/>
      <dgm:spPr/>
      <dgm:t>
        <a:bodyPr/>
        <a:lstStyle/>
        <a:p>
          <a:r>
            <a:rPr lang="en-US" sz="2800" dirty="0"/>
            <a:t>Maintaining skin integrity eliminates portal of entry</a:t>
          </a:r>
        </a:p>
      </dgm:t>
    </dgm:pt>
    <dgm:pt modelId="{8BA9440D-6089-48EA-84EE-F26C44876642}" type="parTrans" cxnId="{B1E11C5F-7A04-46AD-8A8C-BEFF3750A772}">
      <dgm:prSet/>
      <dgm:spPr/>
      <dgm:t>
        <a:bodyPr/>
        <a:lstStyle/>
        <a:p>
          <a:endParaRPr lang="en-US"/>
        </a:p>
      </dgm:t>
    </dgm:pt>
    <dgm:pt modelId="{BEBDC434-DA1E-45D5-8FE4-AD2061A191B3}" type="sibTrans" cxnId="{B1E11C5F-7A04-46AD-8A8C-BEFF3750A772}">
      <dgm:prSet/>
      <dgm:spPr/>
      <dgm:t>
        <a:bodyPr/>
        <a:lstStyle/>
        <a:p>
          <a:endParaRPr lang="en-US"/>
        </a:p>
      </dgm:t>
    </dgm:pt>
    <dgm:pt modelId="{54D21611-7103-4A74-B84D-E80A96FBB309}">
      <dgm:prSet custT="1"/>
      <dgm:spPr/>
      <dgm:t>
        <a:bodyPr/>
        <a:lstStyle/>
        <a:p>
          <a:r>
            <a:rPr lang="en-US" sz="2800" dirty="0"/>
            <a:t>Skin care, PPE and hand hygiene reduces bacterial burden</a:t>
          </a:r>
        </a:p>
      </dgm:t>
    </dgm:pt>
    <dgm:pt modelId="{FF68686C-8C9F-4717-A06C-84462E921EE8}" type="parTrans" cxnId="{5860CA00-D21E-405F-B361-731A02F0D8E0}">
      <dgm:prSet/>
      <dgm:spPr/>
      <dgm:t>
        <a:bodyPr/>
        <a:lstStyle/>
        <a:p>
          <a:endParaRPr lang="en-US"/>
        </a:p>
      </dgm:t>
    </dgm:pt>
    <dgm:pt modelId="{3D4DC1E1-D797-494A-99B0-62D1ABB737FA}" type="sibTrans" cxnId="{5860CA00-D21E-405F-B361-731A02F0D8E0}">
      <dgm:prSet/>
      <dgm:spPr/>
      <dgm:t>
        <a:bodyPr/>
        <a:lstStyle/>
        <a:p>
          <a:endParaRPr lang="en-US"/>
        </a:p>
      </dgm:t>
    </dgm:pt>
    <dgm:pt modelId="{09B0EF99-2AA6-40AC-9EE7-D1322191CEAC}">
      <dgm:prSet custT="1"/>
      <dgm:spPr/>
      <dgm:t>
        <a:bodyPr/>
        <a:lstStyle/>
        <a:p>
          <a:r>
            <a:rPr lang="en-US" sz="2800" dirty="0"/>
            <a:t>Adherence to infection control precautions during wound care prevents cross-contamination with MDROS including MRSA</a:t>
          </a:r>
        </a:p>
      </dgm:t>
    </dgm:pt>
    <dgm:pt modelId="{641B68CE-F0B5-41C5-B683-8D547BF241BE}" type="parTrans" cxnId="{D06A8270-1AE5-445D-A751-B693810C0F5E}">
      <dgm:prSet/>
      <dgm:spPr/>
      <dgm:t>
        <a:bodyPr/>
        <a:lstStyle/>
        <a:p>
          <a:endParaRPr lang="en-US"/>
        </a:p>
      </dgm:t>
    </dgm:pt>
    <dgm:pt modelId="{FFD892FB-D95B-448E-8B82-01887B8235AA}" type="sibTrans" cxnId="{D06A8270-1AE5-445D-A751-B693810C0F5E}">
      <dgm:prSet/>
      <dgm:spPr/>
      <dgm:t>
        <a:bodyPr/>
        <a:lstStyle/>
        <a:p>
          <a:endParaRPr lang="en-US"/>
        </a:p>
      </dgm:t>
    </dgm:pt>
    <dgm:pt modelId="{668BE9FA-9C8D-433C-80CB-D88182BF8B31}" type="pres">
      <dgm:prSet presAssocID="{F3A99ADA-7371-4225-8555-4CF0973BF1D2}" presName="outerComposite" presStyleCnt="0">
        <dgm:presLayoutVars>
          <dgm:chMax val="5"/>
          <dgm:dir/>
          <dgm:resizeHandles val="exact"/>
        </dgm:presLayoutVars>
      </dgm:prSet>
      <dgm:spPr/>
    </dgm:pt>
    <dgm:pt modelId="{8AEA3A7B-16AE-4D7B-B36C-23668585CA7A}" type="pres">
      <dgm:prSet presAssocID="{F3A99ADA-7371-4225-8555-4CF0973BF1D2}" presName="dummyMaxCanvas" presStyleCnt="0">
        <dgm:presLayoutVars/>
      </dgm:prSet>
      <dgm:spPr/>
    </dgm:pt>
    <dgm:pt modelId="{10602808-419C-4442-ABA5-0EEAD8AA07C6}" type="pres">
      <dgm:prSet presAssocID="{F3A99ADA-7371-4225-8555-4CF0973BF1D2}" presName="OneNode_1" presStyleLbl="node1" presStyleIdx="0" presStyleCnt="1" custScaleX="95458" custScaleY="151746" custLinFactNeighborX="-5565" custLinFactNeighborY="10721">
        <dgm:presLayoutVars>
          <dgm:bulletEnabled val="1"/>
        </dgm:presLayoutVars>
      </dgm:prSet>
      <dgm:spPr/>
    </dgm:pt>
  </dgm:ptLst>
  <dgm:cxnLst>
    <dgm:cxn modelId="{5860CA00-D21E-405F-B361-731A02F0D8E0}" srcId="{2A400FE8-3EFE-47D9-BF1A-7CBB1128574E}" destId="{54D21611-7103-4A74-B84D-E80A96FBB309}" srcOrd="1" destOrd="0" parTransId="{FF68686C-8C9F-4717-A06C-84462E921EE8}" sibTransId="{3D4DC1E1-D797-494A-99B0-62D1ABB737FA}"/>
    <dgm:cxn modelId="{E0CA8818-6EEB-4F9F-BFB3-79B8156A6592}" type="presOf" srcId="{54D21611-7103-4A74-B84D-E80A96FBB309}" destId="{10602808-419C-4442-ABA5-0EEAD8AA07C6}" srcOrd="0" destOrd="2" presId="urn:microsoft.com/office/officeart/2005/8/layout/vProcess5"/>
    <dgm:cxn modelId="{9E3AB224-D751-41ED-BB9B-551B1C24885A}" type="presOf" srcId="{2A400FE8-3EFE-47D9-BF1A-7CBB1128574E}" destId="{10602808-419C-4442-ABA5-0EEAD8AA07C6}" srcOrd="0" destOrd="0" presId="urn:microsoft.com/office/officeart/2005/8/layout/vProcess5"/>
    <dgm:cxn modelId="{B1E11C5F-7A04-46AD-8A8C-BEFF3750A772}" srcId="{2A400FE8-3EFE-47D9-BF1A-7CBB1128574E}" destId="{A835E23C-CD2B-4BA5-9203-F63434B9ECC8}" srcOrd="0" destOrd="0" parTransId="{8BA9440D-6089-48EA-84EE-F26C44876642}" sibTransId="{BEBDC434-DA1E-45D5-8FE4-AD2061A191B3}"/>
    <dgm:cxn modelId="{D15A344D-785A-41D4-B8CA-B7566B298D36}" type="presOf" srcId="{09B0EF99-2AA6-40AC-9EE7-D1322191CEAC}" destId="{10602808-419C-4442-ABA5-0EEAD8AA07C6}" srcOrd="0" destOrd="3" presId="urn:microsoft.com/office/officeart/2005/8/layout/vProcess5"/>
    <dgm:cxn modelId="{D06A8270-1AE5-445D-A751-B693810C0F5E}" srcId="{2A400FE8-3EFE-47D9-BF1A-7CBB1128574E}" destId="{09B0EF99-2AA6-40AC-9EE7-D1322191CEAC}" srcOrd="2" destOrd="0" parTransId="{641B68CE-F0B5-41C5-B683-8D547BF241BE}" sibTransId="{FFD892FB-D95B-448E-8B82-01887B8235AA}"/>
    <dgm:cxn modelId="{43844E54-DE0D-4CB4-A4F5-E04AEB9AF2D1}" srcId="{F3A99ADA-7371-4225-8555-4CF0973BF1D2}" destId="{2A400FE8-3EFE-47D9-BF1A-7CBB1128574E}" srcOrd="0" destOrd="0" parTransId="{54E8A0B9-2575-4C76-B93F-3968E56F6408}" sibTransId="{3E638225-C4F0-419A-A065-8B0FCCD48D0B}"/>
    <dgm:cxn modelId="{7548B57B-E79E-478C-8FB3-2F42C224A2A3}" type="presOf" srcId="{A835E23C-CD2B-4BA5-9203-F63434B9ECC8}" destId="{10602808-419C-4442-ABA5-0EEAD8AA07C6}" srcOrd="0" destOrd="1" presId="urn:microsoft.com/office/officeart/2005/8/layout/vProcess5"/>
    <dgm:cxn modelId="{A9E543FB-24F2-4E39-9B33-0591D2A435A9}" type="presOf" srcId="{F3A99ADA-7371-4225-8555-4CF0973BF1D2}" destId="{668BE9FA-9C8D-433C-80CB-D88182BF8B31}" srcOrd="0" destOrd="0" presId="urn:microsoft.com/office/officeart/2005/8/layout/vProcess5"/>
    <dgm:cxn modelId="{1F7134BA-34E7-4A84-8A8E-04A76415B08D}" type="presParOf" srcId="{668BE9FA-9C8D-433C-80CB-D88182BF8B31}" destId="{8AEA3A7B-16AE-4D7B-B36C-23668585CA7A}" srcOrd="0" destOrd="0" presId="urn:microsoft.com/office/officeart/2005/8/layout/vProcess5"/>
    <dgm:cxn modelId="{FC76244C-4CC6-45A7-B80A-CFFC165A4FA8}" type="presParOf" srcId="{668BE9FA-9C8D-433C-80CB-D88182BF8B31}" destId="{10602808-419C-4442-ABA5-0EEAD8AA07C6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3B6A5E-BC72-41DA-ABA1-892F780134D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53DB7C-BCCE-4E64-B4A9-9FED0C62A163}">
      <dgm:prSet custT="1"/>
      <dgm:spPr/>
      <dgm:t>
        <a:bodyPr/>
        <a:lstStyle/>
        <a:p>
          <a:r>
            <a:rPr lang="en-US" sz="2000" b="1" dirty="0"/>
            <a:t>Implementation Advisers</a:t>
          </a:r>
          <a:r>
            <a:rPr lang="en-US" sz="2000" dirty="0"/>
            <a:t> </a:t>
          </a:r>
          <a:r>
            <a:rPr lang="en-US" sz="1600" dirty="0"/>
            <a:t>(IAs) to provide one-on-one implementation support and technical assistance to LTC facilities</a:t>
          </a:r>
        </a:p>
      </dgm:t>
    </dgm:pt>
    <dgm:pt modelId="{2D163B34-B59A-4A38-869F-D7D5AAE1DD84}" type="parTrans" cxnId="{3701CA98-8A68-40BD-BC10-51713DAEADFA}">
      <dgm:prSet/>
      <dgm:spPr/>
      <dgm:t>
        <a:bodyPr/>
        <a:lstStyle/>
        <a:p>
          <a:endParaRPr lang="en-US"/>
        </a:p>
      </dgm:t>
    </dgm:pt>
    <dgm:pt modelId="{3A15552B-EDE4-44E8-A432-F8BFA41D7CD5}" type="sibTrans" cxnId="{3701CA98-8A68-40BD-BC10-51713DAEADFA}">
      <dgm:prSet/>
      <dgm:spPr/>
      <dgm:t>
        <a:bodyPr/>
        <a:lstStyle/>
        <a:p>
          <a:endParaRPr lang="en-US"/>
        </a:p>
      </dgm:t>
    </dgm:pt>
    <dgm:pt modelId="{260F8D13-862A-4E28-9F97-57C7C479D214}">
      <dgm:prSet custT="1"/>
      <dgm:spPr/>
      <dgm:t>
        <a:bodyPr/>
        <a:lstStyle/>
        <a:p>
          <a:r>
            <a:rPr lang="en-US" sz="2000" b="1"/>
            <a:t>Educational materials </a:t>
          </a:r>
          <a:r>
            <a:rPr lang="en-US" sz="1600"/>
            <a:t>that deliver both adaptive and technical content</a:t>
          </a:r>
        </a:p>
      </dgm:t>
    </dgm:pt>
    <dgm:pt modelId="{27DD66C0-DF01-4D40-AD87-1B4A44ABE14F}" type="parTrans" cxnId="{6BA90DB4-0469-4CAA-A8E4-64689022A140}">
      <dgm:prSet/>
      <dgm:spPr/>
      <dgm:t>
        <a:bodyPr/>
        <a:lstStyle/>
        <a:p>
          <a:endParaRPr lang="en-US"/>
        </a:p>
      </dgm:t>
    </dgm:pt>
    <dgm:pt modelId="{388977CF-1E79-4185-A485-CA9268E620DE}" type="sibTrans" cxnId="{6BA90DB4-0469-4CAA-A8E4-64689022A140}">
      <dgm:prSet/>
      <dgm:spPr/>
      <dgm:t>
        <a:bodyPr/>
        <a:lstStyle/>
        <a:p>
          <a:endParaRPr lang="en-US"/>
        </a:p>
      </dgm:t>
    </dgm:pt>
    <dgm:pt modelId="{53043417-D40E-4561-AFDE-8CF7FE6B249A}">
      <dgm:prSet/>
      <dgm:spPr/>
      <dgm:t>
        <a:bodyPr/>
        <a:lstStyle/>
        <a:p>
          <a:r>
            <a:rPr lang="en-US"/>
            <a:t>25-minute webinars directed towards IPs and nurse educators, each paired with “teachable moments” directed towards front line staff (CNAs, RNs)</a:t>
          </a:r>
        </a:p>
      </dgm:t>
    </dgm:pt>
    <dgm:pt modelId="{E8BB5ECD-57E5-411E-888C-21AC71B48631}" type="parTrans" cxnId="{FB5AE99A-C103-48E8-BD55-74460F08D0EE}">
      <dgm:prSet/>
      <dgm:spPr/>
      <dgm:t>
        <a:bodyPr/>
        <a:lstStyle/>
        <a:p>
          <a:endParaRPr lang="en-US"/>
        </a:p>
      </dgm:t>
    </dgm:pt>
    <dgm:pt modelId="{B4E9CE31-5856-4C5B-8DF8-B7732D0C1210}" type="sibTrans" cxnId="{FB5AE99A-C103-48E8-BD55-74460F08D0EE}">
      <dgm:prSet/>
      <dgm:spPr/>
      <dgm:t>
        <a:bodyPr/>
        <a:lstStyle/>
        <a:p>
          <a:endParaRPr lang="en-US"/>
        </a:p>
      </dgm:t>
    </dgm:pt>
    <dgm:pt modelId="{CA1C5731-02E4-4C69-8988-43DFE397F68E}">
      <dgm:prSet custT="1"/>
      <dgm:spPr/>
      <dgm:t>
        <a:bodyPr/>
        <a:lstStyle/>
        <a:p>
          <a:r>
            <a:rPr lang="en-US" sz="2000" b="1"/>
            <a:t>On-demand access to educational materials </a:t>
          </a:r>
          <a:r>
            <a:rPr lang="en-US" sz="1600"/>
            <a:t>including</a:t>
          </a:r>
        </a:p>
      </dgm:t>
    </dgm:pt>
    <dgm:pt modelId="{DA4DDDAA-0410-4025-8C18-DA2FBD5D7B4F}" type="parTrans" cxnId="{FEFA6118-4A58-4FB9-8E45-884E2CECEB68}">
      <dgm:prSet/>
      <dgm:spPr/>
      <dgm:t>
        <a:bodyPr/>
        <a:lstStyle/>
        <a:p>
          <a:endParaRPr lang="en-US"/>
        </a:p>
      </dgm:t>
    </dgm:pt>
    <dgm:pt modelId="{EAA56D78-7DE2-41C5-B2FC-287AD852C5D3}" type="sibTrans" cxnId="{FEFA6118-4A58-4FB9-8E45-884E2CECEB68}">
      <dgm:prSet/>
      <dgm:spPr/>
      <dgm:t>
        <a:bodyPr/>
        <a:lstStyle/>
        <a:p>
          <a:endParaRPr lang="en-US"/>
        </a:p>
      </dgm:t>
    </dgm:pt>
    <dgm:pt modelId="{98E50032-78DD-4CBF-A7C8-4A5C3E5B8538}">
      <dgm:prSet/>
      <dgm:spPr/>
      <dgm:t>
        <a:bodyPr/>
        <a:lstStyle/>
        <a:p>
          <a:r>
            <a:rPr lang="en-US"/>
            <a:t>Recorded webinars </a:t>
          </a:r>
        </a:p>
      </dgm:t>
    </dgm:pt>
    <dgm:pt modelId="{9B963446-64B2-4714-BC01-6F83E633EFC8}" type="parTrans" cxnId="{A23E2BCA-9CBE-48A4-B6EA-452A26953868}">
      <dgm:prSet/>
      <dgm:spPr/>
      <dgm:t>
        <a:bodyPr/>
        <a:lstStyle/>
        <a:p>
          <a:endParaRPr lang="en-US"/>
        </a:p>
      </dgm:t>
    </dgm:pt>
    <dgm:pt modelId="{09A47C5D-7280-48BD-9B88-D4C6FF0AAF76}" type="sibTrans" cxnId="{A23E2BCA-9CBE-48A4-B6EA-452A26953868}">
      <dgm:prSet/>
      <dgm:spPr/>
      <dgm:t>
        <a:bodyPr/>
        <a:lstStyle/>
        <a:p>
          <a:endParaRPr lang="en-US"/>
        </a:p>
      </dgm:t>
    </dgm:pt>
    <dgm:pt modelId="{EC603828-7A8F-4B84-89B8-8D484EC9CEF0}">
      <dgm:prSet/>
      <dgm:spPr/>
      <dgm:t>
        <a:bodyPr/>
        <a:lstStyle/>
        <a:p>
          <a:r>
            <a:rPr lang="en-US"/>
            <a:t>Teachable moments and other resources</a:t>
          </a:r>
        </a:p>
      </dgm:t>
    </dgm:pt>
    <dgm:pt modelId="{5E351199-0DD5-459C-B95B-31C53550B74C}" type="parTrans" cxnId="{CB79C9AF-6C83-4871-AA26-63B4DFC5FFE2}">
      <dgm:prSet/>
      <dgm:spPr/>
      <dgm:t>
        <a:bodyPr/>
        <a:lstStyle/>
        <a:p>
          <a:endParaRPr lang="en-US"/>
        </a:p>
      </dgm:t>
    </dgm:pt>
    <dgm:pt modelId="{3364C60A-4376-42CF-810D-2CFB22CA627A}" type="sibTrans" cxnId="{CB79C9AF-6C83-4871-AA26-63B4DFC5FFE2}">
      <dgm:prSet/>
      <dgm:spPr/>
      <dgm:t>
        <a:bodyPr/>
        <a:lstStyle/>
        <a:p>
          <a:endParaRPr lang="en-US"/>
        </a:p>
      </dgm:t>
    </dgm:pt>
    <dgm:pt modelId="{E5895E14-69B7-4B2C-B5FF-691D9E5A8656}">
      <dgm:prSet custT="1"/>
      <dgm:spPr/>
      <dgm:t>
        <a:bodyPr/>
        <a:lstStyle/>
        <a:p>
          <a:r>
            <a:rPr lang="en-US" sz="2000" b="1"/>
            <a:t>Office hours </a:t>
          </a:r>
          <a:r>
            <a:rPr lang="en-US" sz="1600"/>
            <a:t>to ask questions of clinical experts and share lessons learned with peers</a:t>
          </a:r>
        </a:p>
      </dgm:t>
    </dgm:pt>
    <dgm:pt modelId="{0C8361E3-D968-46D7-A61D-448309D103D0}" type="parTrans" cxnId="{78D87CD6-C4AB-40FE-B530-E8724FF415D8}">
      <dgm:prSet/>
      <dgm:spPr/>
      <dgm:t>
        <a:bodyPr/>
        <a:lstStyle/>
        <a:p>
          <a:endParaRPr lang="en-US"/>
        </a:p>
      </dgm:t>
    </dgm:pt>
    <dgm:pt modelId="{0E275C0E-117F-46FC-BE3E-35FD8F2F79AD}" type="sibTrans" cxnId="{78D87CD6-C4AB-40FE-B530-E8724FF415D8}">
      <dgm:prSet/>
      <dgm:spPr/>
      <dgm:t>
        <a:bodyPr/>
        <a:lstStyle/>
        <a:p>
          <a:endParaRPr lang="en-US"/>
        </a:p>
      </dgm:t>
    </dgm:pt>
    <dgm:pt modelId="{7F471BCE-165F-4DDD-AD0B-040B866DB66F}">
      <dgm:prSet custT="1"/>
      <dgm:spPr/>
      <dgm:t>
        <a:bodyPr/>
        <a:lstStyle/>
        <a:p>
          <a:r>
            <a:rPr lang="en-US" sz="2000" b="1"/>
            <a:t>Continuing education credits </a:t>
          </a:r>
          <a:r>
            <a:rPr lang="en-US" sz="1600"/>
            <a:t>for participating staff</a:t>
          </a:r>
        </a:p>
      </dgm:t>
    </dgm:pt>
    <dgm:pt modelId="{AEDEE3E7-0D44-4F79-AD39-30822DFDB32C}" type="parTrans" cxnId="{62F990F0-7999-4E97-9D0E-1DAEEBAE6B11}">
      <dgm:prSet/>
      <dgm:spPr/>
      <dgm:t>
        <a:bodyPr/>
        <a:lstStyle/>
        <a:p>
          <a:endParaRPr lang="en-US"/>
        </a:p>
      </dgm:t>
    </dgm:pt>
    <dgm:pt modelId="{D598DD51-86EC-4F0A-921D-8D91901356B9}" type="sibTrans" cxnId="{62F990F0-7999-4E97-9D0E-1DAEEBAE6B11}">
      <dgm:prSet/>
      <dgm:spPr/>
      <dgm:t>
        <a:bodyPr/>
        <a:lstStyle/>
        <a:p>
          <a:endParaRPr lang="en-US"/>
        </a:p>
      </dgm:t>
    </dgm:pt>
    <dgm:pt modelId="{634C92CE-0D8E-413F-82A3-A64A8F945082}">
      <dgm:prSet custT="1"/>
      <dgm:spPr/>
      <dgm:t>
        <a:bodyPr/>
        <a:lstStyle/>
        <a:p>
          <a:r>
            <a:rPr lang="en-US" sz="2000" b="1"/>
            <a:t>Benchmarking reports </a:t>
          </a:r>
          <a:r>
            <a:rPr lang="en-US" sz="1600"/>
            <a:t>to support facilities’ efforts to monitor progress </a:t>
          </a:r>
        </a:p>
      </dgm:t>
    </dgm:pt>
    <dgm:pt modelId="{A1CD31C7-8AC6-47A9-81A0-AC89B74B9085}" type="parTrans" cxnId="{F2AF4DF2-5A2B-4AC2-971E-5C00432FC3DB}">
      <dgm:prSet/>
      <dgm:spPr/>
      <dgm:t>
        <a:bodyPr/>
        <a:lstStyle/>
        <a:p>
          <a:endParaRPr lang="en-US"/>
        </a:p>
      </dgm:t>
    </dgm:pt>
    <dgm:pt modelId="{97470AD9-FE4E-44A6-8FD9-A141E2A908A3}" type="sibTrans" cxnId="{F2AF4DF2-5A2B-4AC2-971E-5C00432FC3DB}">
      <dgm:prSet/>
      <dgm:spPr/>
      <dgm:t>
        <a:bodyPr/>
        <a:lstStyle/>
        <a:p>
          <a:endParaRPr lang="en-US"/>
        </a:p>
      </dgm:t>
    </dgm:pt>
    <dgm:pt modelId="{832046BF-4EFB-4DAA-BD29-D73C31C25827}">
      <dgm:prSet custT="1"/>
      <dgm:spPr/>
      <dgm:t>
        <a:bodyPr/>
        <a:lstStyle/>
        <a:p>
          <a:r>
            <a:rPr lang="en-US" sz="2000" b="1"/>
            <a:t>Help desk </a:t>
          </a:r>
          <a:r>
            <a:rPr lang="en-US" sz="1600"/>
            <a:t>to answer questions and requests via email</a:t>
          </a:r>
        </a:p>
      </dgm:t>
    </dgm:pt>
    <dgm:pt modelId="{31589B04-73BA-44A3-8023-AB59539E4D81}" type="parTrans" cxnId="{988D9600-34FD-4975-9421-191C83989EE8}">
      <dgm:prSet/>
      <dgm:spPr/>
      <dgm:t>
        <a:bodyPr/>
        <a:lstStyle/>
        <a:p>
          <a:endParaRPr lang="en-US"/>
        </a:p>
      </dgm:t>
    </dgm:pt>
    <dgm:pt modelId="{8A9E7B5D-071C-4EBF-B041-692C63287FDD}" type="sibTrans" cxnId="{988D9600-34FD-4975-9421-191C83989EE8}">
      <dgm:prSet/>
      <dgm:spPr/>
      <dgm:t>
        <a:bodyPr/>
        <a:lstStyle/>
        <a:p>
          <a:endParaRPr lang="en-US"/>
        </a:p>
      </dgm:t>
    </dgm:pt>
    <dgm:pt modelId="{91E92387-321B-4CB4-AA51-981392D744CA}" type="pres">
      <dgm:prSet presAssocID="{3E3B6A5E-BC72-41DA-ABA1-892F780134DF}" presName="root" presStyleCnt="0">
        <dgm:presLayoutVars>
          <dgm:dir/>
          <dgm:resizeHandles val="exact"/>
        </dgm:presLayoutVars>
      </dgm:prSet>
      <dgm:spPr/>
    </dgm:pt>
    <dgm:pt modelId="{E79649DA-0B7A-46A4-ADFB-E64084C8BC0B}" type="pres">
      <dgm:prSet presAssocID="{5153DB7C-BCCE-4E64-B4A9-9FED0C62A163}" presName="compNode" presStyleCnt="0"/>
      <dgm:spPr/>
    </dgm:pt>
    <dgm:pt modelId="{D7A24BA7-106C-46A1-B39F-FC4A18B8AAB7}" type="pres">
      <dgm:prSet presAssocID="{5153DB7C-BCCE-4E64-B4A9-9FED0C62A163}" presName="bgRect" presStyleLbl="bgShp" presStyleIdx="0" presStyleCnt="7"/>
      <dgm:spPr/>
    </dgm:pt>
    <dgm:pt modelId="{2654DF48-39FE-4F9D-ACF8-7FBB203B6F35}" type="pres">
      <dgm:prSet presAssocID="{5153DB7C-BCCE-4E64-B4A9-9FED0C62A16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8F723CF2-1486-4B2D-9BDD-3CE1E006B253}" type="pres">
      <dgm:prSet presAssocID="{5153DB7C-BCCE-4E64-B4A9-9FED0C62A163}" presName="spaceRect" presStyleCnt="0"/>
      <dgm:spPr/>
    </dgm:pt>
    <dgm:pt modelId="{A4F4941A-C1D5-47C1-B4CA-3AB406B9F44E}" type="pres">
      <dgm:prSet presAssocID="{5153DB7C-BCCE-4E64-B4A9-9FED0C62A163}" presName="parTx" presStyleLbl="revTx" presStyleIdx="0" presStyleCnt="9">
        <dgm:presLayoutVars>
          <dgm:chMax val="0"/>
          <dgm:chPref val="0"/>
        </dgm:presLayoutVars>
      </dgm:prSet>
      <dgm:spPr/>
    </dgm:pt>
    <dgm:pt modelId="{A022E13C-5427-49DA-9FCE-9C9403CFD4AF}" type="pres">
      <dgm:prSet presAssocID="{3A15552B-EDE4-44E8-A432-F8BFA41D7CD5}" presName="sibTrans" presStyleCnt="0"/>
      <dgm:spPr/>
    </dgm:pt>
    <dgm:pt modelId="{07680F39-CB81-43EE-B7E3-62E86958D252}" type="pres">
      <dgm:prSet presAssocID="{260F8D13-862A-4E28-9F97-57C7C479D214}" presName="compNode" presStyleCnt="0"/>
      <dgm:spPr/>
    </dgm:pt>
    <dgm:pt modelId="{74AAB3B1-5893-473F-8B8E-1DCA0F085ECD}" type="pres">
      <dgm:prSet presAssocID="{260F8D13-862A-4E28-9F97-57C7C479D214}" presName="bgRect" presStyleLbl="bgShp" presStyleIdx="1" presStyleCnt="7"/>
      <dgm:spPr/>
    </dgm:pt>
    <dgm:pt modelId="{45DA2980-1545-4C6E-9C39-993F35ADD8CB}" type="pres">
      <dgm:prSet presAssocID="{260F8D13-862A-4E28-9F97-57C7C479D21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40CFF35D-0A47-4EE1-9AAB-AD5A672D8735}" type="pres">
      <dgm:prSet presAssocID="{260F8D13-862A-4E28-9F97-57C7C479D214}" presName="spaceRect" presStyleCnt="0"/>
      <dgm:spPr/>
    </dgm:pt>
    <dgm:pt modelId="{D7451903-E620-474B-8CA0-072F254B513C}" type="pres">
      <dgm:prSet presAssocID="{260F8D13-862A-4E28-9F97-57C7C479D214}" presName="parTx" presStyleLbl="revTx" presStyleIdx="1" presStyleCnt="9">
        <dgm:presLayoutVars>
          <dgm:chMax val="0"/>
          <dgm:chPref val="0"/>
        </dgm:presLayoutVars>
      </dgm:prSet>
      <dgm:spPr/>
    </dgm:pt>
    <dgm:pt modelId="{CBA0FE41-326E-4C35-ACCB-BD4EE402C386}" type="pres">
      <dgm:prSet presAssocID="{260F8D13-862A-4E28-9F97-57C7C479D214}" presName="desTx" presStyleLbl="revTx" presStyleIdx="2" presStyleCnt="9">
        <dgm:presLayoutVars/>
      </dgm:prSet>
      <dgm:spPr/>
    </dgm:pt>
    <dgm:pt modelId="{08113378-1325-4614-96A4-76C7AD5AE377}" type="pres">
      <dgm:prSet presAssocID="{388977CF-1E79-4185-A485-CA9268E620DE}" presName="sibTrans" presStyleCnt="0"/>
      <dgm:spPr/>
    </dgm:pt>
    <dgm:pt modelId="{F1C8CB7E-45CC-4F8C-81A2-E007A5BD2004}" type="pres">
      <dgm:prSet presAssocID="{CA1C5731-02E4-4C69-8988-43DFE397F68E}" presName="compNode" presStyleCnt="0"/>
      <dgm:spPr/>
    </dgm:pt>
    <dgm:pt modelId="{68622E2A-959F-4619-8BF8-8E5C2FED42C9}" type="pres">
      <dgm:prSet presAssocID="{CA1C5731-02E4-4C69-8988-43DFE397F68E}" presName="bgRect" presStyleLbl="bgShp" presStyleIdx="2" presStyleCnt="7"/>
      <dgm:spPr/>
    </dgm:pt>
    <dgm:pt modelId="{ACDB0FEF-47AC-4BC4-9C2B-D43830B5B775}" type="pres">
      <dgm:prSet presAssocID="{CA1C5731-02E4-4C69-8988-43DFE397F68E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7053BB7-3CFA-4425-8F44-88BB925B6E09}" type="pres">
      <dgm:prSet presAssocID="{CA1C5731-02E4-4C69-8988-43DFE397F68E}" presName="spaceRect" presStyleCnt="0"/>
      <dgm:spPr/>
    </dgm:pt>
    <dgm:pt modelId="{3C995CE6-9B9D-4339-B33B-42932A27E889}" type="pres">
      <dgm:prSet presAssocID="{CA1C5731-02E4-4C69-8988-43DFE397F68E}" presName="parTx" presStyleLbl="revTx" presStyleIdx="3" presStyleCnt="9">
        <dgm:presLayoutVars>
          <dgm:chMax val="0"/>
          <dgm:chPref val="0"/>
        </dgm:presLayoutVars>
      </dgm:prSet>
      <dgm:spPr/>
    </dgm:pt>
    <dgm:pt modelId="{9E763E5B-DBEF-4DE1-88F2-10A9AAE57463}" type="pres">
      <dgm:prSet presAssocID="{CA1C5731-02E4-4C69-8988-43DFE397F68E}" presName="desTx" presStyleLbl="revTx" presStyleIdx="4" presStyleCnt="9">
        <dgm:presLayoutVars/>
      </dgm:prSet>
      <dgm:spPr/>
    </dgm:pt>
    <dgm:pt modelId="{605A65FB-5F28-48D0-8F98-521DD540F378}" type="pres">
      <dgm:prSet presAssocID="{EAA56D78-7DE2-41C5-B2FC-287AD852C5D3}" presName="sibTrans" presStyleCnt="0"/>
      <dgm:spPr/>
    </dgm:pt>
    <dgm:pt modelId="{4DCF3DA1-8E77-4452-869F-BDB3E1CFE75C}" type="pres">
      <dgm:prSet presAssocID="{E5895E14-69B7-4B2C-B5FF-691D9E5A8656}" presName="compNode" presStyleCnt="0"/>
      <dgm:spPr/>
    </dgm:pt>
    <dgm:pt modelId="{F311A391-0826-46AD-BA68-326A6874F930}" type="pres">
      <dgm:prSet presAssocID="{E5895E14-69B7-4B2C-B5FF-691D9E5A8656}" presName="bgRect" presStyleLbl="bgShp" presStyleIdx="3" presStyleCnt="7"/>
      <dgm:spPr/>
    </dgm:pt>
    <dgm:pt modelId="{9E66AD12-4F24-4B28-B21E-62E82D887C51}" type="pres">
      <dgm:prSet presAssocID="{E5895E14-69B7-4B2C-B5FF-691D9E5A8656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3CDDF8C-2BA1-4763-BBDE-21884AD1E52A}" type="pres">
      <dgm:prSet presAssocID="{E5895E14-69B7-4B2C-B5FF-691D9E5A8656}" presName="spaceRect" presStyleCnt="0"/>
      <dgm:spPr/>
    </dgm:pt>
    <dgm:pt modelId="{7EBF82F8-68CD-4557-B539-AB979C300FD8}" type="pres">
      <dgm:prSet presAssocID="{E5895E14-69B7-4B2C-B5FF-691D9E5A8656}" presName="parTx" presStyleLbl="revTx" presStyleIdx="5" presStyleCnt="9">
        <dgm:presLayoutVars>
          <dgm:chMax val="0"/>
          <dgm:chPref val="0"/>
        </dgm:presLayoutVars>
      </dgm:prSet>
      <dgm:spPr/>
    </dgm:pt>
    <dgm:pt modelId="{7BB6A92D-D847-4E88-AB3C-91BC247A790F}" type="pres">
      <dgm:prSet presAssocID="{0E275C0E-117F-46FC-BE3E-35FD8F2F79AD}" presName="sibTrans" presStyleCnt="0"/>
      <dgm:spPr/>
    </dgm:pt>
    <dgm:pt modelId="{6DDF65E0-ABA9-44F1-8A1F-316F639F8FD3}" type="pres">
      <dgm:prSet presAssocID="{7F471BCE-165F-4DDD-AD0B-040B866DB66F}" presName="compNode" presStyleCnt="0"/>
      <dgm:spPr/>
    </dgm:pt>
    <dgm:pt modelId="{250EF1B7-603A-4ECD-A7A5-1AA5DA61C65B}" type="pres">
      <dgm:prSet presAssocID="{7F471BCE-165F-4DDD-AD0B-040B866DB66F}" presName="bgRect" presStyleLbl="bgShp" presStyleIdx="4" presStyleCnt="7" custLinFactNeighborX="0" custLinFactNeighborY="-2857"/>
      <dgm:spPr/>
    </dgm:pt>
    <dgm:pt modelId="{2BF59A60-8A52-4143-B690-95AF5A247ADE}" type="pres">
      <dgm:prSet presAssocID="{7F471BCE-165F-4DDD-AD0B-040B866DB66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916C3C2-D74F-4835-9396-BC3EA825FB38}" type="pres">
      <dgm:prSet presAssocID="{7F471BCE-165F-4DDD-AD0B-040B866DB66F}" presName="spaceRect" presStyleCnt="0"/>
      <dgm:spPr/>
    </dgm:pt>
    <dgm:pt modelId="{729A25BF-65DC-43C5-89DC-2C6B75727854}" type="pres">
      <dgm:prSet presAssocID="{7F471BCE-165F-4DDD-AD0B-040B866DB66F}" presName="parTx" presStyleLbl="revTx" presStyleIdx="6" presStyleCnt="9">
        <dgm:presLayoutVars>
          <dgm:chMax val="0"/>
          <dgm:chPref val="0"/>
        </dgm:presLayoutVars>
      </dgm:prSet>
      <dgm:spPr/>
    </dgm:pt>
    <dgm:pt modelId="{66323697-3F45-400C-831C-1CA8EBA548F0}" type="pres">
      <dgm:prSet presAssocID="{D598DD51-86EC-4F0A-921D-8D91901356B9}" presName="sibTrans" presStyleCnt="0"/>
      <dgm:spPr/>
    </dgm:pt>
    <dgm:pt modelId="{B9CB84DC-68AA-4F66-B5C2-6BAA6C5B1DD6}" type="pres">
      <dgm:prSet presAssocID="{634C92CE-0D8E-413F-82A3-A64A8F945082}" presName="compNode" presStyleCnt="0"/>
      <dgm:spPr/>
    </dgm:pt>
    <dgm:pt modelId="{F19E9D8B-8DEF-41F7-8E29-B36655916512}" type="pres">
      <dgm:prSet presAssocID="{634C92CE-0D8E-413F-82A3-A64A8F945082}" presName="bgRect" presStyleLbl="bgShp" presStyleIdx="5" presStyleCnt="7"/>
      <dgm:spPr/>
    </dgm:pt>
    <dgm:pt modelId="{9093DEEE-4D27-4424-9DC6-55F15F94CF06}" type="pres">
      <dgm:prSet presAssocID="{634C92CE-0D8E-413F-82A3-A64A8F945082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E935A3D-6603-4CB4-83F3-585E4EA73BE1}" type="pres">
      <dgm:prSet presAssocID="{634C92CE-0D8E-413F-82A3-A64A8F945082}" presName="spaceRect" presStyleCnt="0"/>
      <dgm:spPr/>
    </dgm:pt>
    <dgm:pt modelId="{8AE100A3-24E6-465E-8186-033934FEF7EF}" type="pres">
      <dgm:prSet presAssocID="{634C92CE-0D8E-413F-82A3-A64A8F945082}" presName="parTx" presStyleLbl="revTx" presStyleIdx="7" presStyleCnt="9">
        <dgm:presLayoutVars>
          <dgm:chMax val="0"/>
          <dgm:chPref val="0"/>
        </dgm:presLayoutVars>
      </dgm:prSet>
      <dgm:spPr/>
    </dgm:pt>
    <dgm:pt modelId="{81B9D263-DD47-4F27-AA70-11F1CE9055A5}" type="pres">
      <dgm:prSet presAssocID="{97470AD9-FE4E-44A6-8FD9-A141E2A908A3}" presName="sibTrans" presStyleCnt="0"/>
      <dgm:spPr/>
    </dgm:pt>
    <dgm:pt modelId="{C278D79F-8105-47A0-A524-3291FD83B5B9}" type="pres">
      <dgm:prSet presAssocID="{832046BF-4EFB-4DAA-BD29-D73C31C25827}" presName="compNode" presStyleCnt="0"/>
      <dgm:spPr/>
    </dgm:pt>
    <dgm:pt modelId="{5AE74B94-BD69-4A66-87AF-CD4EFE05F17B}" type="pres">
      <dgm:prSet presAssocID="{832046BF-4EFB-4DAA-BD29-D73C31C25827}" presName="bgRect" presStyleLbl="bgShp" presStyleIdx="6" presStyleCnt="7"/>
      <dgm:spPr/>
    </dgm:pt>
    <dgm:pt modelId="{3B4C98E8-9CA0-4E5F-9302-2006B2769F82}" type="pres">
      <dgm:prSet presAssocID="{832046BF-4EFB-4DAA-BD29-D73C31C25827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18956A91-9413-4A16-8763-3FE6BD62C7E4}" type="pres">
      <dgm:prSet presAssocID="{832046BF-4EFB-4DAA-BD29-D73C31C25827}" presName="spaceRect" presStyleCnt="0"/>
      <dgm:spPr/>
    </dgm:pt>
    <dgm:pt modelId="{4D20971C-719F-405B-BBE9-AB40E386A417}" type="pres">
      <dgm:prSet presAssocID="{832046BF-4EFB-4DAA-BD29-D73C31C25827}" presName="parTx" presStyleLbl="revTx" presStyleIdx="8" presStyleCnt="9">
        <dgm:presLayoutVars>
          <dgm:chMax val="0"/>
          <dgm:chPref val="0"/>
        </dgm:presLayoutVars>
      </dgm:prSet>
      <dgm:spPr/>
    </dgm:pt>
  </dgm:ptLst>
  <dgm:cxnLst>
    <dgm:cxn modelId="{988D9600-34FD-4975-9421-191C83989EE8}" srcId="{3E3B6A5E-BC72-41DA-ABA1-892F780134DF}" destId="{832046BF-4EFB-4DAA-BD29-D73C31C25827}" srcOrd="6" destOrd="0" parTransId="{31589B04-73BA-44A3-8023-AB59539E4D81}" sibTransId="{8A9E7B5D-071C-4EBF-B041-692C63287FDD}"/>
    <dgm:cxn modelId="{FEFA6118-4A58-4FB9-8E45-884E2CECEB68}" srcId="{3E3B6A5E-BC72-41DA-ABA1-892F780134DF}" destId="{CA1C5731-02E4-4C69-8988-43DFE397F68E}" srcOrd="2" destOrd="0" parTransId="{DA4DDDAA-0410-4025-8C18-DA2FBD5D7B4F}" sibTransId="{EAA56D78-7DE2-41C5-B2FC-287AD852C5D3}"/>
    <dgm:cxn modelId="{2BC6D15B-20D6-47F8-81CD-3E3DF78ED469}" type="presOf" srcId="{E5895E14-69B7-4B2C-B5FF-691D9E5A8656}" destId="{7EBF82F8-68CD-4557-B539-AB979C300FD8}" srcOrd="0" destOrd="0" presId="urn:microsoft.com/office/officeart/2018/2/layout/IconVerticalSolidList"/>
    <dgm:cxn modelId="{08AD4386-2F8B-4AFC-97A6-592C5BFDF649}" type="presOf" srcId="{832046BF-4EFB-4DAA-BD29-D73C31C25827}" destId="{4D20971C-719F-405B-BBE9-AB40E386A417}" srcOrd="0" destOrd="0" presId="urn:microsoft.com/office/officeart/2018/2/layout/IconVerticalSolidList"/>
    <dgm:cxn modelId="{3701CA98-8A68-40BD-BC10-51713DAEADFA}" srcId="{3E3B6A5E-BC72-41DA-ABA1-892F780134DF}" destId="{5153DB7C-BCCE-4E64-B4A9-9FED0C62A163}" srcOrd="0" destOrd="0" parTransId="{2D163B34-B59A-4A38-869F-D7D5AAE1DD84}" sibTransId="{3A15552B-EDE4-44E8-A432-F8BFA41D7CD5}"/>
    <dgm:cxn modelId="{FB5AE99A-C103-48E8-BD55-74460F08D0EE}" srcId="{260F8D13-862A-4E28-9F97-57C7C479D214}" destId="{53043417-D40E-4561-AFDE-8CF7FE6B249A}" srcOrd="0" destOrd="0" parTransId="{E8BB5ECD-57E5-411E-888C-21AC71B48631}" sibTransId="{B4E9CE31-5856-4C5B-8DF8-B7732D0C1210}"/>
    <dgm:cxn modelId="{7FD748A8-6305-4D2D-B0DC-731CB9395C52}" type="presOf" srcId="{3E3B6A5E-BC72-41DA-ABA1-892F780134DF}" destId="{91E92387-321B-4CB4-AA51-981392D744CA}" srcOrd="0" destOrd="0" presId="urn:microsoft.com/office/officeart/2018/2/layout/IconVerticalSolidList"/>
    <dgm:cxn modelId="{CB79C9AF-6C83-4871-AA26-63B4DFC5FFE2}" srcId="{CA1C5731-02E4-4C69-8988-43DFE397F68E}" destId="{EC603828-7A8F-4B84-89B8-8D484EC9CEF0}" srcOrd="1" destOrd="0" parTransId="{5E351199-0DD5-459C-B95B-31C53550B74C}" sibTransId="{3364C60A-4376-42CF-810D-2CFB22CA627A}"/>
    <dgm:cxn modelId="{6BA90DB4-0469-4CAA-A8E4-64689022A140}" srcId="{3E3B6A5E-BC72-41DA-ABA1-892F780134DF}" destId="{260F8D13-862A-4E28-9F97-57C7C479D214}" srcOrd="1" destOrd="0" parTransId="{27DD66C0-DF01-4D40-AD87-1B4A44ABE14F}" sibTransId="{388977CF-1E79-4185-A485-CA9268E620DE}"/>
    <dgm:cxn modelId="{CD58BAB5-A161-445E-8522-1734EF48F0A5}" type="presOf" srcId="{260F8D13-862A-4E28-9F97-57C7C479D214}" destId="{D7451903-E620-474B-8CA0-072F254B513C}" srcOrd="0" destOrd="0" presId="urn:microsoft.com/office/officeart/2018/2/layout/IconVerticalSolidList"/>
    <dgm:cxn modelId="{BBE880BD-7374-4173-B216-99FE758C29E3}" type="presOf" srcId="{53043417-D40E-4561-AFDE-8CF7FE6B249A}" destId="{CBA0FE41-326E-4C35-ACCB-BD4EE402C386}" srcOrd="0" destOrd="0" presId="urn:microsoft.com/office/officeart/2018/2/layout/IconVerticalSolidList"/>
    <dgm:cxn modelId="{9C051EC0-3919-44CD-AED7-EF335DC3AA22}" type="presOf" srcId="{634C92CE-0D8E-413F-82A3-A64A8F945082}" destId="{8AE100A3-24E6-465E-8186-033934FEF7EF}" srcOrd="0" destOrd="0" presId="urn:microsoft.com/office/officeart/2018/2/layout/IconVerticalSolidList"/>
    <dgm:cxn modelId="{A23E2BCA-9CBE-48A4-B6EA-452A26953868}" srcId="{CA1C5731-02E4-4C69-8988-43DFE397F68E}" destId="{98E50032-78DD-4CBF-A7C8-4A5C3E5B8538}" srcOrd="0" destOrd="0" parTransId="{9B963446-64B2-4714-BC01-6F83E633EFC8}" sibTransId="{09A47C5D-7280-48BD-9B88-D4C6FF0AAF76}"/>
    <dgm:cxn modelId="{315D0CD0-D82B-4F9A-85F4-AD07D558CF89}" type="presOf" srcId="{7F471BCE-165F-4DDD-AD0B-040B866DB66F}" destId="{729A25BF-65DC-43C5-89DC-2C6B75727854}" srcOrd="0" destOrd="0" presId="urn:microsoft.com/office/officeart/2018/2/layout/IconVerticalSolidList"/>
    <dgm:cxn modelId="{78D87CD6-C4AB-40FE-B530-E8724FF415D8}" srcId="{3E3B6A5E-BC72-41DA-ABA1-892F780134DF}" destId="{E5895E14-69B7-4B2C-B5FF-691D9E5A8656}" srcOrd="3" destOrd="0" parTransId="{0C8361E3-D968-46D7-A61D-448309D103D0}" sibTransId="{0E275C0E-117F-46FC-BE3E-35FD8F2F79AD}"/>
    <dgm:cxn modelId="{455C01E8-2D6D-45B9-A494-12B92F5E457E}" type="presOf" srcId="{5153DB7C-BCCE-4E64-B4A9-9FED0C62A163}" destId="{A4F4941A-C1D5-47C1-B4CA-3AB406B9F44E}" srcOrd="0" destOrd="0" presId="urn:microsoft.com/office/officeart/2018/2/layout/IconVerticalSolidList"/>
    <dgm:cxn modelId="{A9D96FE8-3B52-472E-9614-C86A84FAB3A1}" type="presOf" srcId="{EC603828-7A8F-4B84-89B8-8D484EC9CEF0}" destId="{9E763E5B-DBEF-4DE1-88F2-10A9AAE57463}" srcOrd="0" destOrd="1" presId="urn:microsoft.com/office/officeart/2018/2/layout/IconVerticalSolidList"/>
    <dgm:cxn modelId="{62F990F0-7999-4E97-9D0E-1DAEEBAE6B11}" srcId="{3E3B6A5E-BC72-41DA-ABA1-892F780134DF}" destId="{7F471BCE-165F-4DDD-AD0B-040B866DB66F}" srcOrd="4" destOrd="0" parTransId="{AEDEE3E7-0D44-4F79-AD39-30822DFDB32C}" sibTransId="{D598DD51-86EC-4F0A-921D-8D91901356B9}"/>
    <dgm:cxn modelId="{0D9547F2-0816-4C97-8C4C-1ACDBB1202F5}" type="presOf" srcId="{CA1C5731-02E4-4C69-8988-43DFE397F68E}" destId="{3C995CE6-9B9D-4339-B33B-42932A27E889}" srcOrd="0" destOrd="0" presId="urn:microsoft.com/office/officeart/2018/2/layout/IconVerticalSolidList"/>
    <dgm:cxn modelId="{F2AF4DF2-5A2B-4AC2-971E-5C00432FC3DB}" srcId="{3E3B6A5E-BC72-41DA-ABA1-892F780134DF}" destId="{634C92CE-0D8E-413F-82A3-A64A8F945082}" srcOrd="5" destOrd="0" parTransId="{A1CD31C7-8AC6-47A9-81A0-AC89B74B9085}" sibTransId="{97470AD9-FE4E-44A6-8FD9-A141E2A908A3}"/>
    <dgm:cxn modelId="{CA4C39FF-AC0C-4F0E-8B5C-9B2CBFE0302C}" type="presOf" srcId="{98E50032-78DD-4CBF-A7C8-4A5C3E5B8538}" destId="{9E763E5B-DBEF-4DE1-88F2-10A9AAE57463}" srcOrd="0" destOrd="0" presId="urn:microsoft.com/office/officeart/2018/2/layout/IconVerticalSolidList"/>
    <dgm:cxn modelId="{35A799E3-5179-49BB-B10C-258A6BFB74A0}" type="presParOf" srcId="{91E92387-321B-4CB4-AA51-981392D744CA}" destId="{E79649DA-0B7A-46A4-ADFB-E64084C8BC0B}" srcOrd="0" destOrd="0" presId="urn:microsoft.com/office/officeart/2018/2/layout/IconVerticalSolidList"/>
    <dgm:cxn modelId="{757DE190-0532-43C5-A1E1-CE18930636C5}" type="presParOf" srcId="{E79649DA-0B7A-46A4-ADFB-E64084C8BC0B}" destId="{D7A24BA7-106C-46A1-B39F-FC4A18B8AAB7}" srcOrd="0" destOrd="0" presId="urn:microsoft.com/office/officeart/2018/2/layout/IconVerticalSolidList"/>
    <dgm:cxn modelId="{EF4A3AE5-D71C-4D07-ACB3-52651D2DB4B2}" type="presParOf" srcId="{E79649DA-0B7A-46A4-ADFB-E64084C8BC0B}" destId="{2654DF48-39FE-4F9D-ACF8-7FBB203B6F35}" srcOrd="1" destOrd="0" presId="urn:microsoft.com/office/officeart/2018/2/layout/IconVerticalSolidList"/>
    <dgm:cxn modelId="{A1A23767-E7F9-4558-8766-E6D9439B6D81}" type="presParOf" srcId="{E79649DA-0B7A-46A4-ADFB-E64084C8BC0B}" destId="{8F723CF2-1486-4B2D-9BDD-3CE1E006B253}" srcOrd="2" destOrd="0" presId="urn:microsoft.com/office/officeart/2018/2/layout/IconVerticalSolidList"/>
    <dgm:cxn modelId="{C36A9D6F-0A2D-47F2-ABBB-A74BCBBCC253}" type="presParOf" srcId="{E79649DA-0B7A-46A4-ADFB-E64084C8BC0B}" destId="{A4F4941A-C1D5-47C1-B4CA-3AB406B9F44E}" srcOrd="3" destOrd="0" presId="urn:microsoft.com/office/officeart/2018/2/layout/IconVerticalSolidList"/>
    <dgm:cxn modelId="{A62F33E3-2A57-40B0-A97C-9D47C88DCA05}" type="presParOf" srcId="{91E92387-321B-4CB4-AA51-981392D744CA}" destId="{A022E13C-5427-49DA-9FCE-9C9403CFD4AF}" srcOrd="1" destOrd="0" presId="urn:microsoft.com/office/officeart/2018/2/layout/IconVerticalSolidList"/>
    <dgm:cxn modelId="{6852CAF6-1BCA-4FE7-B77E-97C26F03DA4A}" type="presParOf" srcId="{91E92387-321B-4CB4-AA51-981392D744CA}" destId="{07680F39-CB81-43EE-B7E3-62E86958D252}" srcOrd="2" destOrd="0" presId="urn:microsoft.com/office/officeart/2018/2/layout/IconVerticalSolidList"/>
    <dgm:cxn modelId="{C1429001-62FE-4929-A003-53FF412AC890}" type="presParOf" srcId="{07680F39-CB81-43EE-B7E3-62E86958D252}" destId="{74AAB3B1-5893-473F-8B8E-1DCA0F085ECD}" srcOrd="0" destOrd="0" presId="urn:microsoft.com/office/officeart/2018/2/layout/IconVerticalSolidList"/>
    <dgm:cxn modelId="{7DA8030C-6CE9-493A-B6D6-64E2648D7C70}" type="presParOf" srcId="{07680F39-CB81-43EE-B7E3-62E86958D252}" destId="{45DA2980-1545-4C6E-9C39-993F35ADD8CB}" srcOrd="1" destOrd="0" presId="urn:microsoft.com/office/officeart/2018/2/layout/IconVerticalSolidList"/>
    <dgm:cxn modelId="{13684A11-8ACA-4BBC-B1A6-A3019D1EE850}" type="presParOf" srcId="{07680F39-CB81-43EE-B7E3-62E86958D252}" destId="{40CFF35D-0A47-4EE1-9AAB-AD5A672D8735}" srcOrd="2" destOrd="0" presId="urn:microsoft.com/office/officeart/2018/2/layout/IconVerticalSolidList"/>
    <dgm:cxn modelId="{6A760439-649A-4451-B1E7-A3D80E2DE569}" type="presParOf" srcId="{07680F39-CB81-43EE-B7E3-62E86958D252}" destId="{D7451903-E620-474B-8CA0-072F254B513C}" srcOrd="3" destOrd="0" presId="urn:microsoft.com/office/officeart/2018/2/layout/IconVerticalSolidList"/>
    <dgm:cxn modelId="{AC3CFD41-8286-409F-BD91-A2E5BBF8AA4D}" type="presParOf" srcId="{07680F39-CB81-43EE-B7E3-62E86958D252}" destId="{CBA0FE41-326E-4C35-ACCB-BD4EE402C386}" srcOrd="4" destOrd="0" presId="urn:microsoft.com/office/officeart/2018/2/layout/IconVerticalSolidList"/>
    <dgm:cxn modelId="{0591B3A3-9B3C-4CEA-ADBA-595F4C8088DD}" type="presParOf" srcId="{91E92387-321B-4CB4-AA51-981392D744CA}" destId="{08113378-1325-4614-96A4-76C7AD5AE377}" srcOrd="3" destOrd="0" presId="urn:microsoft.com/office/officeart/2018/2/layout/IconVerticalSolidList"/>
    <dgm:cxn modelId="{B1AB0EC4-C221-43CD-8CE0-10E097753CD7}" type="presParOf" srcId="{91E92387-321B-4CB4-AA51-981392D744CA}" destId="{F1C8CB7E-45CC-4F8C-81A2-E007A5BD2004}" srcOrd="4" destOrd="0" presId="urn:microsoft.com/office/officeart/2018/2/layout/IconVerticalSolidList"/>
    <dgm:cxn modelId="{E10D7D53-633D-4979-9752-07CC11A39D0D}" type="presParOf" srcId="{F1C8CB7E-45CC-4F8C-81A2-E007A5BD2004}" destId="{68622E2A-959F-4619-8BF8-8E5C2FED42C9}" srcOrd="0" destOrd="0" presId="urn:microsoft.com/office/officeart/2018/2/layout/IconVerticalSolidList"/>
    <dgm:cxn modelId="{847C8C9C-4AE3-4A20-AD37-6A31A9629519}" type="presParOf" srcId="{F1C8CB7E-45CC-4F8C-81A2-E007A5BD2004}" destId="{ACDB0FEF-47AC-4BC4-9C2B-D43830B5B775}" srcOrd="1" destOrd="0" presId="urn:microsoft.com/office/officeart/2018/2/layout/IconVerticalSolidList"/>
    <dgm:cxn modelId="{6724911F-3A84-432C-859E-008F12A2D357}" type="presParOf" srcId="{F1C8CB7E-45CC-4F8C-81A2-E007A5BD2004}" destId="{47053BB7-3CFA-4425-8F44-88BB925B6E09}" srcOrd="2" destOrd="0" presId="urn:microsoft.com/office/officeart/2018/2/layout/IconVerticalSolidList"/>
    <dgm:cxn modelId="{1D76647B-3F7D-4BF4-AD91-2CAC4AFE6BDF}" type="presParOf" srcId="{F1C8CB7E-45CC-4F8C-81A2-E007A5BD2004}" destId="{3C995CE6-9B9D-4339-B33B-42932A27E889}" srcOrd="3" destOrd="0" presId="urn:microsoft.com/office/officeart/2018/2/layout/IconVerticalSolidList"/>
    <dgm:cxn modelId="{FFAF9428-ACE0-4789-BD72-226E3CCCFEAD}" type="presParOf" srcId="{F1C8CB7E-45CC-4F8C-81A2-E007A5BD2004}" destId="{9E763E5B-DBEF-4DE1-88F2-10A9AAE57463}" srcOrd="4" destOrd="0" presId="urn:microsoft.com/office/officeart/2018/2/layout/IconVerticalSolidList"/>
    <dgm:cxn modelId="{AD9E9AB6-D6D9-4B0E-A6CE-9861C0D24D7B}" type="presParOf" srcId="{91E92387-321B-4CB4-AA51-981392D744CA}" destId="{605A65FB-5F28-48D0-8F98-521DD540F378}" srcOrd="5" destOrd="0" presId="urn:microsoft.com/office/officeart/2018/2/layout/IconVerticalSolidList"/>
    <dgm:cxn modelId="{01ECA4E0-9DF9-4981-BB8E-592418F9D52A}" type="presParOf" srcId="{91E92387-321B-4CB4-AA51-981392D744CA}" destId="{4DCF3DA1-8E77-4452-869F-BDB3E1CFE75C}" srcOrd="6" destOrd="0" presId="urn:microsoft.com/office/officeart/2018/2/layout/IconVerticalSolidList"/>
    <dgm:cxn modelId="{A14F1B82-961D-4132-8665-0E2CCF786D97}" type="presParOf" srcId="{4DCF3DA1-8E77-4452-869F-BDB3E1CFE75C}" destId="{F311A391-0826-46AD-BA68-326A6874F930}" srcOrd="0" destOrd="0" presId="urn:microsoft.com/office/officeart/2018/2/layout/IconVerticalSolidList"/>
    <dgm:cxn modelId="{3F9FEF5C-B6EE-4F0C-A4EC-290E873B4E66}" type="presParOf" srcId="{4DCF3DA1-8E77-4452-869F-BDB3E1CFE75C}" destId="{9E66AD12-4F24-4B28-B21E-62E82D887C51}" srcOrd="1" destOrd="0" presId="urn:microsoft.com/office/officeart/2018/2/layout/IconVerticalSolidList"/>
    <dgm:cxn modelId="{E55FCEFD-D757-4247-B77C-674216872C4D}" type="presParOf" srcId="{4DCF3DA1-8E77-4452-869F-BDB3E1CFE75C}" destId="{F3CDDF8C-2BA1-4763-BBDE-21884AD1E52A}" srcOrd="2" destOrd="0" presId="urn:microsoft.com/office/officeart/2018/2/layout/IconVerticalSolidList"/>
    <dgm:cxn modelId="{2D98019A-F07D-46F3-92B0-76817F1EBC28}" type="presParOf" srcId="{4DCF3DA1-8E77-4452-869F-BDB3E1CFE75C}" destId="{7EBF82F8-68CD-4557-B539-AB979C300FD8}" srcOrd="3" destOrd="0" presId="urn:microsoft.com/office/officeart/2018/2/layout/IconVerticalSolidList"/>
    <dgm:cxn modelId="{60B29765-9BBD-45E2-ADC4-3D7B8CFD08D1}" type="presParOf" srcId="{91E92387-321B-4CB4-AA51-981392D744CA}" destId="{7BB6A92D-D847-4E88-AB3C-91BC247A790F}" srcOrd="7" destOrd="0" presId="urn:microsoft.com/office/officeart/2018/2/layout/IconVerticalSolidList"/>
    <dgm:cxn modelId="{784C2EFF-BB63-4753-B8DE-D653265B8A6A}" type="presParOf" srcId="{91E92387-321B-4CB4-AA51-981392D744CA}" destId="{6DDF65E0-ABA9-44F1-8A1F-316F639F8FD3}" srcOrd="8" destOrd="0" presId="urn:microsoft.com/office/officeart/2018/2/layout/IconVerticalSolidList"/>
    <dgm:cxn modelId="{7C43877B-5BD3-4B45-B2A7-3E70D10870C8}" type="presParOf" srcId="{6DDF65E0-ABA9-44F1-8A1F-316F639F8FD3}" destId="{250EF1B7-603A-4ECD-A7A5-1AA5DA61C65B}" srcOrd="0" destOrd="0" presId="urn:microsoft.com/office/officeart/2018/2/layout/IconVerticalSolidList"/>
    <dgm:cxn modelId="{ED583DF7-CB2B-4679-AF50-5699F87D94D0}" type="presParOf" srcId="{6DDF65E0-ABA9-44F1-8A1F-316F639F8FD3}" destId="{2BF59A60-8A52-4143-B690-95AF5A247ADE}" srcOrd="1" destOrd="0" presId="urn:microsoft.com/office/officeart/2018/2/layout/IconVerticalSolidList"/>
    <dgm:cxn modelId="{4D47311A-351F-4231-9C67-3E009316F6AF}" type="presParOf" srcId="{6DDF65E0-ABA9-44F1-8A1F-316F639F8FD3}" destId="{2916C3C2-D74F-4835-9396-BC3EA825FB38}" srcOrd="2" destOrd="0" presId="urn:microsoft.com/office/officeart/2018/2/layout/IconVerticalSolidList"/>
    <dgm:cxn modelId="{5D5DD8E7-338B-4AFA-9E32-FA740EBBB3D1}" type="presParOf" srcId="{6DDF65E0-ABA9-44F1-8A1F-316F639F8FD3}" destId="{729A25BF-65DC-43C5-89DC-2C6B75727854}" srcOrd="3" destOrd="0" presId="urn:microsoft.com/office/officeart/2018/2/layout/IconVerticalSolidList"/>
    <dgm:cxn modelId="{D0A89C2F-9112-4C87-8C2B-0166D699DAFE}" type="presParOf" srcId="{91E92387-321B-4CB4-AA51-981392D744CA}" destId="{66323697-3F45-400C-831C-1CA8EBA548F0}" srcOrd="9" destOrd="0" presId="urn:microsoft.com/office/officeart/2018/2/layout/IconVerticalSolidList"/>
    <dgm:cxn modelId="{EEF82468-9777-4905-946F-B418178D868E}" type="presParOf" srcId="{91E92387-321B-4CB4-AA51-981392D744CA}" destId="{B9CB84DC-68AA-4F66-B5C2-6BAA6C5B1DD6}" srcOrd="10" destOrd="0" presId="urn:microsoft.com/office/officeart/2018/2/layout/IconVerticalSolidList"/>
    <dgm:cxn modelId="{D01704AB-430D-4565-8C1F-EEBF18C62833}" type="presParOf" srcId="{B9CB84DC-68AA-4F66-B5C2-6BAA6C5B1DD6}" destId="{F19E9D8B-8DEF-41F7-8E29-B36655916512}" srcOrd="0" destOrd="0" presId="urn:microsoft.com/office/officeart/2018/2/layout/IconVerticalSolidList"/>
    <dgm:cxn modelId="{5D7019CC-472D-45D9-9CEC-81CBCB98E202}" type="presParOf" srcId="{B9CB84DC-68AA-4F66-B5C2-6BAA6C5B1DD6}" destId="{9093DEEE-4D27-4424-9DC6-55F15F94CF06}" srcOrd="1" destOrd="0" presId="urn:microsoft.com/office/officeart/2018/2/layout/IconVerticalSolidList"/>
    <dgm:cxn modelId="{3D760BB8-E7FE-4655-8793-DF0DC50EEDBE}" type="presParOf" srcId="{B9CB84DC-68AA-4F66-B5C2-6BAA6C5B1DD6}" destId="{7E935A3D-6603-4CB4-83F3-585E4EA73BE1}" srcOrd="2" destOrd="0" presId="urn:microsoft.com/office/officeart/2018/2/layout/IconVerticalSolidList"/>
    <dgm:cxn modelId="{B9900D6A-B2DE-4A72-B5A7-9B38172EC2B3}" type="presParOf" srcId="{B9CB84DC-68AA-4F66-B5C2-6BAA6C5B1DD6}" destId="{8AE100A3-24E6-465E-8186-033934FEF7EF}" srcOrd="3" destOrd="0" presId="urn:microsoft.com/office/officeart/2018/2/layout/IconVerticalSolidList"/>
    <dgm:cxn modelId="{988A1EAB-DF54-4BEA-B517-9BA290CA5E77}" type="presParOf" srcId="{91E92387-321B-4CB4-AA51-981392D744CA}" destId="{81B9D263-DD47-4F27-AA70-11F1CE9055A5}" srcOrd="11" destOrd="0" presId="urn:microsoft.com/office/officeart/2018/2/layout/IconVerticalSolidList"/>
    <dgm:cxn modelId="{7EF32B95-E901-4480-86C1-325DC05A9918}" type="presParOf" srcId="{91E92387-321B-4CB4-AA51-981392D744CA}" destId="{C278D79F-8105-47A0-A524-3291FD83B5B9}" srcOrd="12" destOrd="0" presId="urn:microsoft.com/office/officeart/2018/2/layout/IconVerticalSolidList"/>
    <dgm:cxn modelId="{78DD18CB-2D43-43F3-898E-F21C2ED52E8F}" type="presParOf" srcId="{C278D79F-8105-47A0-A524-3291FD83B5B9}" destId="{5AE74B94-BD69-4A66-87AF-CD4EFE05F17B}" srcOrd="0" destOrd="0" presId="urn:microsoft.com/office/officeart/2018/2/layout/IconVerticalSolidList"/>
    <dgm:cxn modelId="{4B228986-08D9-40C6-A248-1F97E91E3012}" type="presParOf" srcId="{C278D79F-8105-47A0-A524-3291FD83B5B9}" destId="{3B4C98E8-9CA0-4E5F-9302-2006B2769F82}" srcOrd="1" destOrd="0" presId="urn:microsoft.com/office/officeart/2018/2/layout/IconVerticalSolidList"/>
    <dgm:cxn modelId="{67EAC7F8-8B9E-4D67-B79C-A66914F2B7CF}" type="presParOf" srcId="{C278D79F-8105-47A0-A524-3291FD83B5B9}" destId="{18956A91-9413-4A16-8763-3FE6BD62C7E4}" srcOrd="2" destOrd="0" presId="urn:microsoft.com/office/officeart/2018/2/layout/IconVerticalSolidList"/>
    <dgm:cxn modelId="{40A308D7-3A98-455E-A500-7FCC00E60873}" type="presParOf" srcId="{C278D79F-8105-47A0-A524-3291FD83B5B9}" destId="{4D20971C-719F-405B-BBE9-AB40E386A4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1FB393-7CBE-44A9-BC90-24F15DDF4523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473D3B-79C1-4E4C-94C4-3D62B0E520FD}">
      <dgm:prSet/>
      <dgm:spPr/>
      <dgm:t>
        <a:bodyPr/>
        <a:lstStyle/>
        <a:p>
          <a:r>
            <a:rPr lang="en-US" dirty="0"/>
            <a:t>Team Capacity</a:t>
          </a:r>
        </a:p>
      </dgm:t>
    </dgm:pt>
    <dgm:pt modelId="{1596E0BF-9E23-4C7F-B5DD-F82C9E58719A}" type="parTrans" cxnId="{D277B21E-5045-4478-9A6A-353E6A74AB5E}">
      <dgm:prSet/>
      <dgm:spPr/>
      <dgm:t>
        <a:bodyPr/>
        <a:lstStyle/>
        <a:p>
          <a:endParaRPr lang="en-US"/>
        </a:p>
      </dgm:t>
    </dgm:pt>
    <dgm:pt modelId="{2148198E-611B-4882-8819-47B0A846701F}" type="sibTrans" cxnId="{D277B21E-5045-4478-9A6A-353E6A74AB5E}">
      <dgm:prSet/>
      <dgm:spPr/>
      <dgm:t>
        <a:bodyPr/>
        <a:lstStyle/>
        <a:p>
          <a:endParaRPr lang="en-US"/>
        </a:p>
      </dgm:t>
    </dgm:pt>
    <dgm:pt modelId="{A8A55EF9-8AC6-4A6F-AEC9-E9DD23C90AA9}">
      <dgm:prSet/>
      <dgm:spPr/>
      <dgm:t>
        <a:bodyPr/>
        <a:lstStyle/>
        <a:p>
          <a:r>
            <a:rPr lang="en-US" dirty="0"/>
            <a:t>Involved several diverse team members in intervention team</a:t>
          </a:r>
        </a:p>
      </dgm:t>
    </dgm:pt>
    <dgm:pt modelId="{C438C206-4322-468E-B181-5F2133A5A263}" type="parTrans" cxnId="{F5172841-105F-4598-B5E0-F0CFDE3E4A6D}">
      <dgm:prSet/>
      <dgm:spPr/>
      <dgm:t>
        <a:bodyPr/>
        <a:lstStyle/>
        <a:p>
          <a:endParaRPr lang="en-US"/>
        </a:p>
      </dgm:t>
    </dgm:pt>
    <dgm:pt modelId="{B8405F96-A346-468E-A7A0-EA71516DCE91}" type="sibTrans" cxnId="{F5172841-105F-4598-B5E0-F0CFDE3E4A6D}">
      <dgm:prSet/>
      <dgm:spPr/>
      <dgm:t>
        <a:bodyPr/>
        <a:lstStyle/>
        <a:p>
          <a:endParaRPr lang="en-US"/>
        </a:p>
      </dgm:t>
    </dgm:pt>
    <dgm:pt modelId="{7EAEB688-1FAE-4506-963F-5ED509761C89}">
      <dgm:prSet/>
      <dgm:spPr/>
      <dgm:t>
        <a:bodyPr/>
        <a:lstStyle/>
        <a:p>
          <a:r>
            <a:rPr lang="en-US"/>
            <a:t>Infection Preventionist </a:t>
          </a:r>
          <a:r>
            <a:rPr lang="en-US" i="1"/>
            <a:t>and</a:t>
          </a:r>
          <a:r>
            <a:rPr lang="en-US"/>
            <a:t> Director of Nursing (DON) </a:t>
          </a:r>
          <a:r>
            <a:rPr lang="en-US" i="1"/>
            <a:t>and</a:t>
          </a:r>
          <a:r>
            <a:rPr lang="en-US"/>
            <a:t> Minimum Data Set (MDS) Coordinator</a:t>
          </a:r>
        </a:p>
      </dgm:t>
    </dgm:pt>
    <dgm:pt modelId="{9D25969B-B84F-4FA1-8DFA-D46F8B2FAB99}" type="parTrans" cxnId="{24147B8E-CACA-4860-B9B9-85D03B122569}">
      <dgm:prSet/>
      <dgm:spPr/>
      <dgm:t>
        <a:bodyPr/>
        <a:lstStyle/>
        <a:p>
          <a:endParaRPr lang="en-US"/>
        </a:p>
      </dgm:t>
    </dgm:pt>
    <dgm:pt modelId="{B8E03CD2-C50E-4868-ABE4-9EA45A622D43}" type="sibTrans" cxnId="{24147B8E-CACA-4860-B9B9-85D03B122569}">
      <dgm:prSet/>
      <dgm:spPr/>
      <dgm:t>
        <a:bodyPr/>
        <a:lstStyle/>
        <a:p>
          <a:endParaRPr lang="en-US"/>
        </a:p>
      </dgm:t>
    </dgm:pt>
    <dgm:pt modelId="{9AF54BA5-8F23-4718-A685-550D50834581}">
      <dgm:prSet/>
      <dgm:spPr/>
      <dgm:t>
        <a:bodyPr/>
        <a:lstStyle/>
        <a:p>
          <a:r>
            <a:rPr lang="en-US"/>
            <a:t>Leadership engagement set the tone for rest of facility</a:t>
          </a:r>
        </a:p>
      </dgm:t>
    </dgm:pt>
    <dgm:pt modelId="{40AC8A16-FA4F-4472-9AEE-24B643A90226}" type="parTrans" cxnId="{5051FCA1-54EE-4462-A22B-19E41E316ABD}">
      <dgm:prSet/>
      <dgm:spPr/>
      <dgm:t>
        <a:bodyPr/>
        <a:lstStyle/>
        <a:p>
          <a:endParaRPr lang="en-US"/>
        </a:p>
      </dgm:t>
    </dgm:pt>
    <dgm:pt modelId="{195E68CB-22BC-4E7D-84B6-645EBC7576D6}" type="sibTrans" cxnId="{5051FCA1-54EE-4462-A22B-19E41E316ABD}">
      <dgm:prSet/>
      <dgm:spPr/>
      <dgm:t>
        <a:bodyPr/>
        <a:lstStyle/>
        <a:p>
          <a:endParaRPr lang="en-US"/>
        </a:p>
      </dgm:t>
    </dgm:pt>
    <dgm:pt modelId="{3988838C-8953-4839-86C3-E5BA2354A00C}">
      <dgm:prSet/>
      <dgm:spPr/>
      <dgm:t>
        <a:bodyPr/>
        <a:lstStyle/>
        <a:p>
          <a:r>
            <a:rPr lang="en-US"/>
            <a:t>Preparation for staff turnover </a:t>
          </a:r>
        </a:p>
      </dgm:t>
    </dgm:pt>
    <dgm:pt modelId="{E8411534-FA0E-41DB-AD4B-6C282A0D812B}" type="parTrans" cxnId="{6DB341AA-C0AC-4EC5-9073-CF43B410B5B7}">
      <dgm:prSet/>
      <dgm:spPr/>
      <dgm:t>
        <a:bodyPr/>
        <a:lstStyle/>
        <a:p>
          <a:endParaRPr lang="en-US"/>
        </a:p>
      </dgm:t>
    </dgm:pt>
    <dgm:pt modelId="{C40B9537-6A8A-432B-80D4-EDD8D6359B4B}" type="sibTrans" cxnId="{6DB341AA-C0AC-4EC5-9073-CF43B410B5B7}">
      <dgm:prSet/>
      <dgm:spPr/>
      <dgm:t>
        <a:bodyPr/>
        <a:lstStyle/>
        <a:p>
          <a:endParaRPr lang="en-US"/>
        </a:p>
      </dgm:t>
    </dgm:pt>
    <dgm:pt modelId="{7303EE0B-D87E-4EF5-946A-07C838DD0877}">
      <dgm:prSet/>
      <dgm:spPr/>
      <dgm:t>
        <a:bodyPr/>
        <a:lstStyle/>
        <a:p>
          <a:r>
            <a:rPr lang="en-US"/>
            <a:t>Nursing homes may undergo 100% turnover in staff annually </a:t>
          </a:r>
        </a:p>
      </dgm:t>
    </dgm:pt>
    <dgm:pt modelId="{3FCD78A2-210A-4389-B6B2-4EF2E51EE467}" type="parTrans" cxnId="{081AD5FA-0CA9-419B-A7D1-E46603A7A075}">
      <dgm:prSet/>
      <dgm:spPr/>
      <dgm:t>
        <a:bodyPr/>
        <a:lstStyle/>
        <a:p>
          <a:endParaRPr lang="en-US"/>
        </a:p>
      </dgm:t>
    </dgm:pt>
    <dgm:pt modelId="{DF75EC0C-03DD-4C2B-883A-46A5B32F1009}" type="sibTrans" cxnId="{081AD5FA-0CA9-419B-A7D1-E46603A7A075}">
      <dgm:prSet/>
      <dgm:spPr/>
      <dgm:t>
        <a:bodyPr/>
        <a:lstStyle/>
        <a:p>
          <a:endParaRPr lang="en-US"/>
        </a:p>
      </dgm:t>
    </dgm:pt>
    <dgm:pt modelId="{B0C3D563-09BC-4191-81E2-C9115CA5590F}">
      <dgm:prSet/>
      <dgm:spPr/>
      <dgm:t>
        <a:bodyPr/>
        <a:lstStyle/>
        <a:p>
          <a:r>
            <a:rPr lang="en-US"/>
            <a:t>Implementation Advisors (IAs) supported teams through turnover and provided tailored technical assistance based on needs</a:t>
          </a:r>
        </a:p>
      </dgm:t>
    </dgm:pt>
    <dgm:pt modelId="{0664BDEA-D7DF-4C13-81DF-E9A4062E4934}" type="parTrans" cxnId="{2E1564D3-7CD8-44A4-9036-C60867E99892}">
      <dgm:prSet/>
      <dgm:spPr/>
      <dgm:t>
        <a:bodyPr/>
        <a:lstStyle/>
        <a:p>
          <a:endParaRPr lang="en-US"/>
        </a:p>
      </dgm:t>
    </dgm:pt>
    <dgm:pt modelId="{1CD35A78-6C14-457D-9213-FEEB01118FAC}" type="sibTrans" cxnId="{2E1564D3-7CD8-44A4-9036-C60867E99892}">
      <dgm:prSet/>
      <dgm:spPr/>
      <dgm:t>
        <a:bodyPr/>
        <a:lstStyle/>
        <a:p>
          <a:endParaRPr lang="en-US"/>
        </a:p>
      </dgm:t>
    </dgm:pt>
    <dgm:pt modelId="{2AD2955D-D905-40C9-92BB-75FD9C476B4A}">
      <dgm:prSet/>
      <dgm:spPr/>
      <dgm:t>
        <a:bodyPr/>
        <a:lstStyle/>
        <a:p>
          <a:r>
            <a:rPr lang="en-US"/>
            <a:t>Sites that were more prepared for turnover were more successful</a:t>
          </a:r>
        </a:p>
      </dgm:t>
    </dgm:pt>
    <dgm:pt modelId="{3AC6CB22-A402-4E11-8DD4-27FC338D538D}" type="parTrans" cxnId="{3D21F923-2F27-4F7D-B2E5-133E946CD221}">
      <dgm:prSet/>
      <dgm:spPr/>
      <dgm:t>
        <a:bodyPr/>
        <a:lstStyle/>
        <a:p>
          <a:endParaRPr lang="en-US"/>
        </a:p>
      </dgm:t>
    </dgm:pt>
    <dgm:pt modelId="{6DB89DAD-A178-46CB-85C0-4FE587BCC0A4}" type="sibTrans" cxnId="{3D21F923-2F27-4F7D-B2E5-133E946CD221}">
      <dgm:prSet/>
      <dgm:spPr/>
      <dgm:t>
        <a:bodyPr/>
        <a:lstStyle/>
        <a:p>
          <a:endParaRPr lang="en-US"/>
        </a:p>
      </dgm:t>
    </dgm:pt>
    <dgm:pt modelId="{1E04B7B0-DB40-4D0B-BE9B-3EB053FAAE7D}">
      <dgm:prSet/>
      <dgm:spPr/>
      <dgm:t>
        <a:bodyPr/>
        <a:lstStyle/>
        <a:p>
          <a:r>
            <a:rPr lang="en-US"/>
            <a:t>Focus on infection prevention basics and facility needs</a:t>
          </a:r>
        </a:p>
      </dgm:t>
    </dgm:pt>
    <dgm:pt modelId="{C3CAD0FF-7041-4F54-969F-B313BD5E9256}" type="parTrans" cxnId="{EEA9B18C-0A6D-49F3-B04D-A99649FBEF29}">
      <dgm:prSet/>
      <dgm:spPr/>
      <dgm:t>
        <a:bodyPr/>
        <a:lstStyle/>
        <a:p>
          <a:endParaRPr lang="en-US"/>
        </a:p>
      </dgm:t>
    </dgm:pt>
    <dgm:pt modelId="{6B43BA3C-3F0B-48FF-BCCC-A6001E13DF31}" type="sibTrans" cxnId="{EEA9B18C-0A6D-49F3-B04D-A99649FBEF29}">
      <dgm:prSet/>
      <dgm:spPr/>
      <dgm:t>
        <a:bodyPr/>
        <a:lstStyle/>
        <a:p>
          <a:endParaRPr lang="en-US"/>
        </a:p>
      </dgm:t>
    </dgm:pt>
    <dgm:pt modelId="{83D2C888-262F-41D7-8024-C572E6D4AA36}">
      <dgm:prSet/>
      <dgm:spPr/>
      <dgm:t>
        <a:bodyPr/>
        <a:lstStyle/>
        <a:p>
          <a:r>
            <a:rPr lang="en-US"/>
            <a:t>Focus on fundamentals, urgent needs/requests from facilities (</a:t>
          </a:r>
          <a:r>
            <a:rPr lang="en-US" i="1"/>
            <a:t>i.e.</a:t>
          </a:r>
          <a:r>
            <a:rPr lang="en-US"/>
            <a:t>, EBP training)</a:t>
          </a:r>
        </a:p>
      </dgm:t>
    </dgm:pt>
    <dgm:pt modelId="{81F25CBB-0F35-47EB-BE68-2EEBA9BB8887}" type="parTrans" cxnId="{AA0EA281-61B3-406E-A6D9-AF3350A82826}">
      <dgm:prSet/>
      <dgm:spPr/>
      <dgm:t>
        <a:bodyPr/>
        <a:lstStyle/>
        <a:p>
          <a:endParaRPr lang="en-US"/>
        </a:p>
      </dgm:t>
    </dgm:pt>
    <dgm:pt modelId="{867FEBCB-31A9-420E-88ED-54590AA0EA10}" type="sibTrans" cxnId="{AA0EA281-61B3-406E-A6D9-AF3350A82826}">
      <dgm:prSet/>
      <dgm:spPr/>
      <dgm:t>
        <a:bodyPr/>
        <a:lstStyle/>
        <a:p>
          <a:endParaRPr lang="en-US"/>
        </a:p>
      </dgm:t>
    </dgm:pt>
    <dgm:pt modelId="{DB61FD2A-798D-432F-87BA-7D9F1105BF67}" type="pres">
      <dgm:prSet presAssocID="{581FB393-7CBE-44A9-BC90-24F15DDF4523}" presName="linear" presStyleCnt="0">
        <dgm:presLayoutVars>
          <dgm:animLvl val="lvl"/>
          <dgm:resizeHandles val="exact"/>
        </dgm:presLayoutVars>
      </dgm:prSet>
      <dgm:spPr/>
    </dgm:pt>
    <dgm:pt modelId="{ADA0C434-C62A-46E5-8929-924A3E398A5E}" type="pres">
      <dgm:prSet presAssocID="{F9473D3B-79C1-4E4C-94C4-3D62B0E520F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DFC4C34-1CBF-4378-A23F-473A5E2CE6A4}" type="pres">
      <dgm:prSet presAssocID="{F9473D3B-79C1-4E4C-94C4-3D62B0E520FD}" presName="childText" presStyleLbl="revTx" presStyleIdx="0" presStyleCnt="3">
        <dgm:presLayoutVars>
          <dgm:bulletEnabled val="1"/>
        </dgm:presLayoutVars>
      </dgm:prSet>
      <dgm:spPr/>
    </dgm:pt>
    <dgm:pt modelId="{12E8E509-263F-4B84-8C99-FC75386581DC}" type="pres">
      <dgm:prSet presAssocID="{3988838C-8953-4839-86C3-E5BA2354A0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555DCDE-64D9-4E16-986E-69E0E528C929}" type="pres">
      <dgm:prSet presAssocID="{3988838C-8953-4839-86C3-E5BA2354A00C}" presName="childText" presStyleLbl="revTx" presStyleIdx="1" presStyleCnt="3">
        <dgm:presLayoutVars>
          <dgm:bulletEnabled val="1"/>
        </dgm:presLayoutVars>
      </dgm:prSet>
      <dgm:spPr/>
    </dgm:pt>
    <dgm:pt modelId="{EBE34CF6-108B-412E-A0B6-4ECBBE458E74}" type="pres">
      <dgm:prSet presAssocID="{1E04B7B0-DB40-4D0B-BE9B-3EB053FAAE7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6D0585D-8686-41A6-AC37-2259ED22D5DA}" type="pres">
      <dgm:prSet presAssocID="{1E04B7B0-DB40-4D0B-BE9B-3EB053FAAE7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48BDB619-860B-45CA-8648-370B3D8634EB}" type="presOf" srcId="{3988838C-8953-4839-86C3-E5BA2354A00C}" destId="{12E8E509-263F-4B84-8C99-FC75386581DC}" srcOrd="0" destOrd="0" presId="urn:microsoft.com/office/officeart/2005/8/layout/vList2"/>
    <dgm:cxn modelId="{D277B21E-5045-4478-9A6A-353E6A74AB5E}" srcId="{581FB393-7CBE-44A9-BC90-24F15DDF4523}" destId="{F9473D3B-79C1-4E4C-94C4-3D62B0E520FD}" srcOrd="0" destOrd="0" parTransId="{1596E0BF-9E23-4C7F-B5DD-F82C9E58719A}" sibTransId="{2148198E-611B-4882-8819-47B0A846701F}"/>
    <dgm:cxn modelId="{2F24AC23-1911-49F4-9DD4-73F93AB6153D}" type="presOf" srcId="{7303EE0B-D87E-4EF5-946A-07C838DD0877}" destId="{A555DCDE-64D9-4E16-986E-69E0E528C929}" srcOrd="0" destOrd="0" presId="urn:microsoft.com/office/officeart/2005/8/layout/vList2"/>
    <dgm:cxn modelId="{3D21F923-2F27-4F7D-B2E5-133E946CD221}" srcId="{3988838C-8953-4839-86C3-E5BA2354A00C}" destId="{2AD2955D-D905-40C9-92BB-75FD9C476B4A}" srcOrd="2" destOrd="0" parTransId="{3AC6CB22-A402-4E11-8DD4-27FC338D538D}" sibTransId="{6DB89DAD-A178-46CB-85C0-4FE587BCC0A4}"/>
    <dgm:cxn modelId="{BB548938-CFD7-413A-ADAE-E1DD01E4CB72}" type="presOf" srcId="{581FB393-7CBE-44A9-BC90-24F15DDF4523}" destId="{DB61FD2A-798D-432F-87BA-7D9F1105BF67}" srcOrd="0" destOrd="0" presId="urn:microsoft.com/office/officeart/2005/8/layout/vList2"/>
    <dgm:cxn modelId="{F5172841-105F-4598-B5E0-F0CFDE3E4A6D}" srcId="{F9473D3B-79C1-4E4C-94C4-3D62B0E520FD}" destId="{A8A55EF9-8AC6-4A6F-AEC9-E9DD23C90AA9}" srcOrd="0" destOrd="0" parTransId="{C438C206-4322-468E-B181-5F2133A5A263}" sibTransId="{B8405F96-A346-468E-A7A0-EA71516DCE91}"/>
    <dgm:cxn modelId="{AA0EA281-61B3-406E-A6D9-AF3350A82826}" srcId="{1E04B7B0-DB40-4D0B-BE9B-3EB053FAAE7D}" destId="{83D2C888-262F-41D7-8024-C572E6D4AA36}" srcOrd="0" destOrd="0" parTransId="{81F25CBB-0F35-47EB-BE68-2EEBA9BB8887}" sibTransId="{867FEBCB-31A9-420E-88ED-54590AA0EA10}"/>
    <dgm:cxn modelId="{1E356189-E09A-474F-90E1-D3C6D89DA5E2}" type="presOf" srcId="{83D2C888-262F-41D7-8024-C572E6D4AA36}" destId="{66D0585D-8686-41A6-AC37-2259ED22D5DA}" srcOrd="0" destOrd="0" presId="urn:microsoft.com/office/officeart/2005/8/layout/vList2"/>
    <dgm:cxn modelId="{EEA9B18C-0A6D-49F3-B04D-A99649FBEF29}" srcId="{581FB393-7CBE-44A9-BC90-24F15DDF4523}" destId="{1E04B7B0-DB40-4D0B-BE9B-3EB053FAAE7D}" srcOrd="2" destOrd="0" parTransId="{C3CAD0FF-7041-4F54-969F-B313BD5E9256}" sibTransId="{6B43BA3C-3F0B-48FF-BCCC-A6001E13DF31}"/>
    <dgm:cxn modelId="{24147B8E-CACA-4860-B9B9-85D03B122569}" srcId="{F9473D3B-79C1-4E4C-94C4-3D62B0E520FD}" destId="{7EAEB688-1FAE-4506-963F-5ED509761C89}" srcOrd="1" destOrd="0" parTransId="{9D25969B-B84F-4FA1-8DFA-D46F8B2FAB99}" sibTransId="{B8E03CD2-C50E-4868-ABE4-9EA45A622D43}"/>
    <dgm:cxn modelId="{9BC1C097-DF12-438A-A62E-CBDD689CAA46}" type="presOf" srcId="{A8A55EF9-8AC6-4A6F-AEC9-E9DD23C90AA9}" destId="{EDFC4C34-1CBF-4378-A23F-473A5E2CE6A4}" srcOrd="0" destOrd="0" presId="urn:microsoft.com/office/officeart/2005/8/layout/vList2"/>
    <dgm:cxn modelId="{AFAFAC9B-55A1-4B91-8FC2-6B900A503E5D}" type="presOf" srcId="{B0C3D563-09BC-4191-81E2-C9115CA5590F}" destId="{A555DCDE-64D9-4E16-986E-69E0E528C929}" srcOrd="0" destOrd="1" presId="urn:microsoft.com/office/officeart/2005/8/layout/vList2"/>
    <dgm:cxn modelId="{281C629C-8E53-40F8-9F05-DAFCA45470DA}" type="presOf" srcId="{7EAEB688-1FAE-4506-963F-5ED509761C89}" destId="{EDFC4C34-1CBF-4378-A23F-473A5E2CE6A4}" srcOrd="0" destOrd="1" presId="urn:microsoft.com/office/officeart/2005/8/layout/vList2"/>
    <dgm:cxn modelId="{5051FCA1-54EE-4462-A22B-19E41E316ABD}" srcId="{F9473D3B-79C1-4E4C-94C4-3D62B0E520FD}" destId="{9AF54BA5-8F23-4718-A685-550D50834581}" srcOrd="2" destOrd="0" parTransId="{40AC8A16-FA4F-4472-9AEE-24B643A90226}" sibTransId="{195E68CB-22BC-4E7D-84B6-645EBC7576D6}"/>
    <dgm:cxn modelId="{23713FA9-6D11-45F2-B5F0-23DA6F8A90B3}" type="presOf" srcId="{1E04B7B0-DB40-4D0B-BE9B-3EB053FAAE7D}" destId="{EBE34CF6-108B-412E-A0B6-4ECBBE458E74}" srcOrd="0" destOrd="0" presId="urn:microsoft.com/office/officeart/2005/8/layout/vList2"/>
    <dgm:cxn modelId="{6DB341AA-C0AC-4EC5-9073-CF43B410B5B7}" srcId="{581FB393-7CBE-44A9-BC90-24F15DDF4523}" destId="{3988838C-8953-4839-86C3-E5BA2354A00C}" srcOrd="1" destOrd="0" parTransId="{E8411534-FA0E-41DB-AD4B-6C282A0D812B}" sibTransId="{C40B9537-6A8A-432B-80D4-EDD8D6359B4B}"/>
    <dgm:cxn modelId="{97D488AD-5044-46E0-9FEB-C0F59B46F82F}" type="presOf" srcId="{2AD2955D-D905-40C9-92BB-75FD9C476B4A}" destId="{A555DCDE-64D9-4E16-986E-69E0E528C929}" srcOrd="0" destOrd="2" presId="urn:microsoft.com/office/officeart/2005/8/layout/vList2"/>
    <dgm:cxn modelId="{076342BF-351D-4140-9952-11E974B20762}" type="presOf" srcId="{9AF54BA5-8F23-4718-A685-550D50834581}" destId="{EDFC4C34-1CBF-4378-A23F-473A5E2CE6A4}" srcOrd="0" destOrd="2" presId="urn:microsoft.com/office/officeart/2005/8/layout/vList2"/>
    <dgm:cxn modelId="{2E1564D3-7CD8-44A4-9036-C60867E99892}" srcId="{3988838C-8953-4839-86C3-E5BA2354A00C}" destId="{B0C3D563-09BC-4191-81E2-C9115CA5590F}" srcOrd="1" destOrd="0" parTransId="{0664BDEA-D7DF-4C13-81DF-E9A4062E4934}" sibTransId="{1CD35A78-6C14-457D-9213-FEEB01118FAC}"/>
    <dgm:cxn modelId="{61A4A0EC-DFEB-4177-A3DB-4F35ADD86521}" type="presOf" srcId="{F9473D3B-79C1-4E4C-94C4-3D62B0E520FD}" destId="{ADA0C434-C62A-46E5-8929-924A3E398A5E}" srcOrd="0" destOrd="0" presId="urn:microsoft.com/office/officeart/2005/8/layout/vList2"/>
    <dgm:cxn modelId="{081AD5FA-0CA9-419B-A7D1-E46603A7A075}" srcId="{3988838C-8953-4839-86C3-E5BA2354A00C}" destId="{7303EE0B-D87E-4EF5-946A-07C838DD0877}" srcOrd="0" destOrd="0" parTransId="{3FCD78A2-210A-4389-B6B2-4EF2E51EE467}" sibTransId="{DF75EC0C-03DD-4C2B-883A-46A5B32F1009}"/>
    <dgm:cxn modelId="{7CF04D90-F45E-488E-8A3C-7FA51DC08663}" type="presParOf" srcId="{DB61FD2A-798D-432F-87BA-7D9F1105BF67}" destId="{ADA0C434-C62A-46E5-8929-924A3E398A5E}" srcOrd="0" destOrd="0" presId="urn:microsoft.com/office/officeart/2005/8/layout/vList2"/>
    <dgm:cxn modelId="{E2DB71AB-A5D5-4FD9-96DE-FEE06994D6DB}" type="presParOf" srcId="{DB61FD2A-798D-432F-87BA-7D9F1105BF67}" destId="{EDFC4C34-1CBF-4378-A23F-473A5E2CE6A4}" srcOrd="1" destOrd="0" presId="urn:microsoft.com/office/officeart/2005/8/layout/vList2"/>
    <dgm:cxn modelId="{EC7F4100-0C5C-48DF-B6F9-82516593A3D7}" type="presParOf" srcId="{DB61FD2A-798D-432F-87BA-7D9F1105BF67}" destId="{12E8E509-263F-4B84-8C99-FC75386581DC}" srcOrd="2" destOrd="0" presId="urn:microsoft.com/office/officeart/2005/8/layout/vList2"/>
    <dgm:cxn modelId="{BBBA6474-66E0-4566-AD8F-783F2DE8385F}" type="presParOf" srcId="{DB61FD2A-798D-432F-87BA-7D9F1105BF67}" destId="{A555DCDE-64D9-4E16-986E-69E0E528C929}" srcOrd="3" destOrd="0" presId="urn:microsoft.com/office/officeart/2005/8/layout/vList2"/>
    <dgm:cxn modelId="{F18CFFC4-6D5D-4606-92C7-C432C29C26CE}" type="presParOf" srcId="{DB61FD2A-798D-432F-87BA-7D9F1105BF67}" destId="{EBE34CF6-108B-412E-A0B6-4ECBBE458E74}" srcOrd="4" destOrd="0" presId="urn:microsoft.com/office/officeart/2005/8/layout/vList2"/>
    <dgm:cxn modelId="{1EADEEBE-2087-4DE1-83E3-B31F8F1808DC}" type="presParOf" srcId="{DB61FD2A-798D-432F-87BA-7D9F1105BF67}" destId="{66D0585D-8686-41A6-AC37-2259ED22D5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02808-419C-4442-ABA5-0EEAD8AA07C6}">
      <dsp:nvSpPr>
        <dsp:cNvPr id="0" name=""/>
        <dsp:cNvSpPr/>
      </dsp:nvSpPr>
      <dsp:spPr>
        <a:xfrm>
          <a:off x="0" y="1092733"/>
          <a:ext cx="7243510" cy="47583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Preventing pressure injuries also reduces infection risk: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Maintaining skin integrity eliminates portal of entry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Skin care, PPE and hand hygiene reduces bacterial burden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Adherence to infection control precautions during wound care prevents cross-contamination with MDROS including MRSA</a:t>
          </a:r>
        </a:p>
      </dsp:txBody>
      <dsp:txXfrm>
        <a:off x="139366" y="1232099"/>
        <a:ext cx="6964778" cy="4479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24BA7-106C-46A1-B39F-FC4A18B8AAB7}">
      <dsp:nvSpPr>
        <dsp:cNvPr id="0" name=""/>
        <dsp:cNvSpPr/>
      </dsp:nvSpPr>
      <dsp:spPr>
        <a:xfrm>
          <a:off x="0" y="550"/>
          <a:ext cx="9846527" cy="757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4DF48-39FE-4F9D-ACF8-7FBB203B6F35}">
      <dsp:nvSpPr>
        <dsp:cNvPr id="0" name=""/>
        <dsp:cNvSpPr/>
      </dsp:nvSpPr>
      <dsp:spPr>
        <a:xfrm>
          <a:off x="229063" y="170927"/>
          <a:ext cx="416478" cy="4164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4941A-C1D5-47C1-B4CA-3AB406B9F44E}">
      <dsp:nvSpPr>
        <dsp:cNvPr id="0" name=""/>
        <dsp:cNvSpPr/>
      </dsp:nvSpPr>
      <dsp:spPr>
        <a:xfrm>
          <a:off x="874604" y="550"/>
          <a:ext cx="8971922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Implementation Advisers</a:t>
          </a:r>
          <a:r>
            <a:rPr lang="en-US" sz="2000" kern="1200" dirty="0"/>
            <a:t> </a:t>
          </a:r>
          <a:r>
            <a:rPr lang="en-US" sz="1600" kern="1200" dirty="0"/>
            <a:t>(IAs) to provide one-on-one implementation support and technical assistance to LTC facilities</a:t>
          </a:r>
        </a:p>
      </dsp:txBody>
      <dsp:txXfrm>
        <a:off x="874604" y="550"/>
        <a:ext cx="8971922" cy="757233"/>
      </dsp:txXfrm>
    </dsp:sp>
    <dsp:sp modelId="{74AAB3B1-5893-473F-8B8E-1DCA0F085ECD}">
      <dsp:nvSpPr>
        <dsp:cNvPr id="0" name=""/>
        <dsp:cNvSpPr/>
      </dsp:nvSpPr>
      <dsp:spPr>
        <a:xfrm>
          <a:off x="0" y="947091"/>
          <a:ext cx="9846527" cy="757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2980-1545-4C6E-9C39-993F35ADD8CB}">
      <dsp:nvSpPr>
        <dsp:cNvPr id="0" name=""/>
        <dsp:cNvSpPr/>
      </dsp:nvSpPr>
      <dsp:spPr>
        <a:xfrm>
          <a:off x="229063" y="1117468"/>
          <a:ext cx="416478" cy="4164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51903-E620-474B-8CA0-072F254B513C}">
      <dsp:nvSpPr>
        <dsp:cNvPr id="0" name=""/>
        <dsp:cNvSpPr/>
      </dsp:nvSpPr>
      <dsp:spPr>
        <a:xfrm>
          <a:off x="874604" y="947091"/>
          <a:ext cx="4430937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Educational materials </a:t>
          </a:r>
          <a:r>
            <a:rPr lang="en-US" sz="1600" kern="1200"/>
            <a:t>that deliver both adaptive and technical content</a:t>
          </a:r>
        </a:p>
      </dsp:txBody>
      <dsp:txXfrm>
        <a:off x="874604" y="947091"/>
        <a:ext cx="4430937" cy="757233"/>
      </dsp:txXfrm>
    </dsp:sp>
    <dsp:sp modelId="{CBA0FE41-326E-4C35-ACCB-BD4EE402C386}">
      <dsp:nvSpPr>
        <dsp:cNvPr id="0" name=""/>
        <dsp:cNvSpPr/>
      </dsp:nvSpPr>
      <dsp:spPr>
        <a:xfrm>
          <a:off x="5305541" y="947091"/>
          <a:ext cx="4540985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25-minute webinars directed towards IPs and nurse educators, each paired with “teachable moments” directed towards front line staff (CNAs, RNs)</a:t>
          </a:r>
        </a:p>
      </dsp:txBody>
      <dsp:txXfrm>
        <a:off x="5305541" y="947091"/>
        <a:ext cx="4540985" cy="757233"/>
      </dsp:txXfrm>
    </dsp:sp>
    <dsp:sp modelId="{68622E2A-959F-4619-8BF8-8E5C2FED42C9}">
      <dsp:nvSpPr>
        <dsp:cNvPr id="0" name=""/>
        <dsp:cNvSpPr/>
      </dsp:nvSpPr>
      <dsp:spPr>
        <a:xfrm>
          <a:off x="0" y="1893632"/>
          <a:ext cx="9846527" cy="757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B0FEF-47AC-4BC4-9C2B-D43830B5B775}">
      <dsp:nvSpPr>
        <dsp:cNvPr id="0" name=""/>
        <dsp:cNvSpPr/>
      </dsp:nvSpPr>
      <dsp:spPr>
        <a:xfrm>
          <a:off x="229063" y="2064010"/>
          <a:ext cx="416478" cy="4164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95CE6-9B9D-4339-B33B-42932A27E889}">
      <dsp:nvSpPr>
        <dsp:cNvPr id="0" name=""/>
        <dsp:cNvSpPr/>
      </dsp:nvSpPr>
      <dsp:spPr>
        <a:xfrm>
          <a:off x="874604" y="1893632"/>
          <a:ext cx="4430937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On-demand access to educational materials </a:t>
          </a:r>
          <a:r>
            <a:rPr lang="en-US" sz="1600" kern="1200"/>
            <a:t>including</a:t>
          </a:r>
        </a:p>
      </dsp:txBody>
      <dsp:txXfrm>
        <a:off x="874604" y="1893632"/>
        <a:ext cx="4430937" cy="757233"/>
      </dsp:txXfrm>
    </dsp:sp>
    <dsp:sp modelId="{9E763E5B-DBEF-4DE1-88F2-10A9AAE57463}">
      <dsp:nvSpPr>
        <dsp:cNvPr id="0" name=""/>
        <dsp:cNvSpPr/>
      </dsp:nvSpPr>
      <dsp:spPr>
        <a:xfrm>
          <a:off x="5305541" y="1893632"/>
          <a:ext cx="4540985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Recorded webinars 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Teachable moments and other resources</a:t>
          </a:r>
        </a:p>
      </dsp:txBody>
      <dsp:txXfrm>
        <a:off x="5305541" y="1893632"/>
        <a:ext cx="4540985" cy="757233"/>
      </dsp:txXfrm>
    </dsp:sp>
    <dsp:sp modelId="{F311A391-0826-46AD-BA68-326A6874F930}">
      <dsp:nvSpPr>
        <dsp:cNvPr id="0" name=""/>
        <dsp:cNvSpPr/>
      </dsp:nvSpPr>
      <dsp:spPr>
        <a:xfrm>
          <a:off x="0" y="2840174"/>
          <a:ext cx="9846527" cy="757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6AD12-4F24-4B28-B21E-62E82D887C51}">
      <dsp:nvSpPr>
        <dsp:cNvPr id="0" name=""/>
        <dsp:cNvSpPr/>
      </dsp:nvSpPr>
      <dsp:spPr>
        <a:xfrm>
          <a:off x="229063" y="3010551"/>
          <a:ext cx="416478" cy="4164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F82F8-68CD-4557-B539-AB979C300FD8}">
      <dsp:nvSpPr>
        <dsp:cNvPr id="0" name=""/>
        <dsp:cNvSpPr/>
      </dsp:nvSpPr>
      <dsp:spPr>
        <a:xfrm>
          <a:off x="874604" y="2840174"/>
          <a:ext cx="8971922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Office hours </a:t>
          </a:r>
          <a:r>
            <a:rPr lang="en-US" sz="1600" kern="1200"/>
            <a:t>to ask questions of clinical experts and share lessons learned with peers</a:t>
          </a:r>
        </a:p>
      </dsp:txBody>
      <dsp:txXfrm>
        <a:off x="874604" y="2840174"/>
        <a:ext cx="8971922" cy="757233"/>
      </dsp:txXfrm>
    </dsp:sp>
    <dsp:sp modelId="{250EF1B7-603A-4ECD-A7A5-1AA5DA61C65B}">
      <dsp:nvSpPr>
        <dsp:cNvPr id="0" name=""/>
        <dsp:cNvSpPr/>
      </dsp:nvSpPr>
      <dsp:spPr>
        <a:xfrm>
          <a:off x="0" y="3765081"/>
          <a:ext cx="9846527" cy="757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59A60-8A52-4143-B690-95AF5A247ADE}">
      <dsp:nvSpPr>
        <dsp:cNvPr id="0" name=""/>
        <dsp:cNvSpPr/>
      </dsp:nvSpPr>
      <dsp:spPr>
        <a:xfrm>
          <a:off x="229063" y="3957093"/>
          <a:ext cx="416478" cy="41647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A25BF-65DC-43C5-89DC-2C6B75727854}">
      <dsp:nvSpPr>
        <dsp:cNvPr id="0" name=""/>
        <dsp:cNvSpPr/>
      </dsp:nvSpPr>
      <dsp:spPr>
        <a:xfrm>
          <a:off x="874604" y="3786715"/>
          <a:ext cx="8971922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Continuing education credits </a:t>
          </a:r>
          <a:r>
            <a:rPr lang="en-US" sz="1600" kern="1200"/>
            <a:t>for participating staff</a:t>
          </a:r>
        </a:p>
      </dsp:txBody>
      <dsp:txXfrm>
        <a:off x="874604" y="3786715"/>
        <a:ext cx="8971922" cy="757233"/>
      </dsp:txXfrm>
    </dsp:sp>
    <dsp:sp modelId="{F19E9D8B-8DEF-41F7-8E29-B36655916512}">
      <dsp:nvSpPr>
        <dsp:cNvPr id="0" name=""/>
        <dsp:cNvSpPr/>
      </dsp:nvSpPr>
      <dsp:spPr>
        <a:xfrm>
          <a:off x="0" y="4733257"/>
          <a:ext cx="9846527" cy="757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93DEEE-4D27-4424-9DC6-55F15F94CF06}">
      <dsp:nvSpPr>
        <dsp:cNvPr id="0" name=""/>
        <dsp:cNvSpPr/>
      </dsp:nvSpPr>
      <dsp:spPr>
        <a:xfrm>
          <a:off x="229063" y="4903634"/>
          <a:ext cx="416478" cy="41647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100A3-24E6-465E-8186-033934FEF7EF}">
      <dsp:nvSpPr>
        <dsp:cNvPr id="0" name=""/>
        <dsp:cNvSpPr/>
      </dsp:nvSpPr>
      <dsp:spPr>
        <a:xfrm>
          <a:off x="874604" y="4733257"/>
          <a:ext cx="8971922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Benchmarking reports </a:t>
          </a:r>
          <a:r>
            <a:rPr lang="en-US" sz="1600" kern="1200"/>
            <a:t>to support facilities’ efforts to monitor progress </a:t>
          </a:r>
        </a:p>
      </dsp:txBody>
      <dsp:txXfrm>
        <a:off x="874604" y="4733257"/>
        <a:ext cx="8971922" cy="757233"/>
      </dsp:txXfrm>
    </dsp:sp>
    <dsp:sp modelId="{5AE74B94-BD69-4A66-87AF-CD4EFE05F17B}">
      <dsp:nvSpPr>
        <dsp:cNvPr id="0" name=""/>
        <dsp:cNvSpPr/>
      </dsp:nvSpPr>
      <dsp:spPr>
        <a:xfrm>
          <a:off x="0" y="5679798"/>
          <a:ext cx="9846527" cy="7572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C98E8-9CA0-4E5F-9302-2006B2769F82}">
      <dsp:nvSpPr>
        <dsp:cNvPr id="0" name=""/>
        <dsp:cNvSpPr/>
      </dsp:nvSpPr>
      <dsp:spPr>
        <a:xfrm>
          <a:off x="229063" y="5850176"/>
          <a:ext cx="416478" cy="41647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0971C-719F-405B-BBE9-AB40E386A417}">
      <dsp:nvSpPr>
        <dsp:cNvPr id="0" name=""/>
        <dsp:cNvSpPr/>
      </dsp:nvSpPr>
      <dsp:spPr>
        <a:xfrm>
          <a:off x="874604" y="5679798"/>
          <a:ext cx="8971922" cy="757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141" tIns="80141" rIns="80141" bIns="8014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Help desk </a:t>
          </a:r>
          <a:r>
            <a:rPr lang="en-US" sz="1600" kern="1200"/>
            <a:t>to answer questions and requests via email</a:t>
          </a:r>
        </a:p>
      </dsp:txBody>
      <dsp:txXfrm>
        <a:off x="874604" y="5679798"/>
        <a:ext cx="8971922" cy="7572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0C434-C62A-46E5-8929-924A3E398A5E}">
      <dsp:nvSpPr>
        <dsp:cNvPr id="0" name=""/>
        <dsp:cNvSpPr/>
      </dsp:nvSpPr>
      <dsp:spPr>
        <a:xfrm>
          <a:off x="0" y="96846"/>
          <a:ext cx="890968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Team Capacity</a:t>
          </a:r>
        </a:p>
      </dsp:txBody>
      <dsp:txXfrm>
        <a:off x="32784" y="129630"/>
        <a:ext cx="8844117" cy="606012"/>
      </dsp:txXfrm>
    </dsp:sp>
    <dsp:sp modelId="{EDFC4C34-1CBF-4378-A23F-473A5E2CE6A4}">
      <dsp:nvSpPr>
        <dsp:cNvPr id="0" name=""/>
        <dsp:cNvSpPr/>
      </dsp:nvSpPr>
      <dsp:spPr>
        <a:xfrm>
          <a:off x="0" y="768426"/>
          <a:ext cx="8909685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88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Involved several diverse team members in intervention team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Infection Preventionist </a:t>
          </a:r>
          <a:r>
            <a:rPr lang="en-US" sz="2200" i="1" kern="1200"/>
            <a:t>and</a:t>
          </a:r>
          <a:r>
            <a:rPr lang="en-US" sz="2200" kern="1200"/>
            <a:t> Director of Nursing (DON) </a:t>
          </a:r>
          <a:r>
            <a:rPr lang="en-US" sz="2200" i="1" kern="1200"/>
            <a:t>and</a:t>
          </a:r>
          <a:r>
            <a:rPr lang="en-US" sz="2200" kern="1200"/>
            <a:t> Minimum Data Set (MDS) Coordinator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Leadership engagement set the tone for rest of facility</a:t>
          </a:r>
        </a:p>
      </dsp:txBody>
      <dsp:txXfrm>
        <a:off x="0" y="768426"/>
        <a:ext cx="8909685" cy="1449000"/>
      </dsp:txXfrm>
    </dsp:sp>
    <dsp:sp modelId="{12E8E509-263F-4B84-8C99-FC75386581DC}">
      <dsp:nvSpPr>
        <dsp:cNvPr id="0" name=""/>
        <dsp:cNvSpPr/>
      </dsp:nvSpPr>
      <dsp:spPr>
        <a:xfrm>
          <a:off x="0" y="2217426"/>
          <a:ext cx="890968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Preparation for staff turnover </a:t>
          </a:r>
        </a:p>
      </dsp:txBody>
      <dsp:txXfrm>
        <a:off x="32784" y="2250210"/>
        <a:ext cx="8844117" cy="606012"/>
      </dsp:txXfrm>
    </dsp:sp>
    <dsp:sp modelId="{A555DCDE-64D9-4E16-986E-69E0E528C929}">
      <dsp:nvSpPr>
        <dsp:cNvPr id="0" name=""/>
        <dsp:cNvSpPr/>
      </dsp:nvSpPr>
      <dsp:spPr>
        <a:xfrm>
          <a:off x="0" y="2889006"/>
          <a:ext cx="8909685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88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Nursing homes may undergo 100% turnover in staff annually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Implementation Advisors (IAs) supported teams through turnover and provided tailored technical assistance based on needs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Sites that were more prepared for turnover were more successful</a:t>
          </a:r>
        </a:p>
      </dsp:txBody>
      <dsp:txXfrm>
        <a:off x="0" y="2889006"/>
        <a:ext cx="8909685" cy="1449000"/>
      </dsp:txXfrm>
    </dsp:sp>
    <dsp:sp modelId="{EBE34CF6-108B-412E-A0B6-4ECBBE458E74}">
      <dsp:nvSpPr>
        <dsp:cNvPr id="0" name=""/>
        <dsp:cNvSpPr/>
      </dsp:nvSpPr>
      <dsp:spPr>
        <a:xfrm>
          <a:off x="0" y="4338006"/>
          <a:ext cx="8909685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Focus on infection prevention basics and facility needs</a:t>
          </a:r>
        </a:p>
      </dsp:txBody>
      <dsp:txXfrm>
        <a:off x="32784" y="4370790"/>
        <a:ext cx="8844117" cy="606012"/>
      </dsp:txXfrm>
    </dsp:sp>
    <dsp:sp modelId="{66D0585D-8686-41A6-AC37-2259ED22D5DA}">
      <dsp:nvSpPr>
        <dsp:cNvPr id="0" name=""/>
        <dsp:cNvSpPr/>
      </dsp:nvSpPr>
      <dsp:spPr>
        <a:xfrm>
          <a:off x="0" y="5009586"/>
          <a:ext cx="8909685" cy="695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88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/>
            <a:t>Focus on fundamentals, urgent needs/requests from facilities (</a:t>
          </a:r>
          <a:r>
            <a:rPr lang="en-US" sz="2200" i="1" kern="1200"/>
            <a:t>i.e.</a:t>
          </a:r>
          <a:r>
            <a:rPr lang="en-US" sz="2200" kern="1200"/>
            <a:t>, EBP training)</a:t>
          </a:r>
        </a:p>
      </dsp:txBody>
      <dsp:txXfrm>
        <a:off x="0" y="5009586"/>
        <a:ext cx="8909685" cy="69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DA2DD-F85F-4EBC-8506-EA148485E73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31F21-2349-457A-A31A-9930FFB70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71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3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5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84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67EA6-E064-CD11-4005-8A590F0B8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CCDA2-D2F3-E228-5BE3-F70AFF87A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B9E3F6-03AA-BCB8-8289-ABEE8210F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D14D0-DD4A-1D9C-6C5F-74E99B226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65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33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EAC9D-DFB2-5B41-D855-341B2E1A6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C1D16-EC1F-75FE-FB79-58AE18E5A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D03D8-C05E-6EE1-2B09-FC3A29A0C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33ECD-B03C-365A-3FEF-9C384D77E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07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1CA7E-9DEA-FD32-4C61-2DF4A8DB0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AA086-2B0D-FD74-ACA3-FA93CB9A3C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FA3EF4-CBC8-B153-73C7-F29A1E03D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3B88E-D7C2-6F80-E172-9146A4A12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18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58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02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6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31F21-2349-457A-A31A-9930FFB708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31F21-2349-457A-A31A-9930FFB708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94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15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4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85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57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67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1F21-2349-457A-A31A-9930FFB708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7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843CD7-F40B-4142-960C-17CC47A59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BFD701-DCDD-1541-947E-35D6195E93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0463" y="2552700"/>
            <a:ext cx="7737475" cy="14524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A5032BA-6CEA-D245-AEEB-D55D22D96B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4138" y="4226779"/>
            <a:ext cx="7737475" cy="1781977"/>
          </a:xfr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Johns Hopkins Medicine Logo">
            <a:extLst>
              <a:ext uri="{FF2B5EF4-FFF2-40B4-BE49-F238E27FC236}">
                <a16:creationId xmlns:a16="http://schemas.microsoft.com/office/drawing/2014/main" id="{D511C4FD-7D53-401E-B7EA-29B9A129D2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001" y="5874801"/>
            <a:ext cx="2589624" cy="107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BAB334-4DA3-FF66-1403-8CE0C79D87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222" y="6241149"/>
            <a:ext cx="2457177" cy="38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0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"/>
            <a:ext cx="9144000" cy="914400"/>
          </a:xfrm>
        </p:spPr>
        <p:txBody>
          <a:bodyPr tIns="0" bIns="0">
            <a:norm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960120" indent="-457200">
              <a:buFont typeface="Calibri" panose="020F0502020204030204" pitchFamily="34" charset="0"/>
              <a:buChar char="ꟷ"/>
              <a:defRPr/>
            </a:lvl2pPr>
            <a:lvl3pPr marL="1257300" indent="-251460">
              <a:buFont typeface="Wingdings" panose="05000000000000000000" pitchFamily="2" charset="2"/>
              <a:buChar char="§"/>
              <a:defRPr/>
            </a:lvl3pPr>
            <a:lvl4pPr marL="1760220" indent="-251460">
              <a:buFont typeface="Wingdings" panose="05000000000000000000" pitchFamily="2" charset="2"/>
              <a:buChar char="ü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A3E31-A68C-E344-84B0-51EF079E95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AC91C-52B0-436C-8114-82D49EAC004A}"/>
              </a:ext>
            </a:extLst>
          </p:cNvPr>
          <p:cNvSpPr txBox="1"/>
          <p:nvPr userDrawn="1"/>
        </p:nvSpPr>
        <p:spPr>
          <a:xfrm>
            <a:off x="691515" y="7217949"/>
            <a:ext cx="475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1F5E39-F92B-8B44-BB0A-8BC96E3E9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72738" y="2714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AEAB3D3A-874B-0F4C-8D52-6640E5C70F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25138" y="4238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4631F6E-1BEF-384E-86D8-1FB1966AC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77538" y="5762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EE1869B-0147-D44B-87B1-20AEEFB040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29938" y="7286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DEF3879D-82BB-F144-852D-34A41B56DF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82338" y="8810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E9A895CA-5FE0-244B-BBD1-C8428EED83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34738" y="10334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5BBA5876-8924-7B4A-AD1B-DF73C7D288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387138" y="11858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5223A3B2-3B40-414E-AF6B-2E567FD3F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39538" y="13382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81CEC1A6-7785-9240-BED0-32CF0167D1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91938" y="14906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CE2624AB-A18C-7941-B762-904B961E3B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844338" y="16430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0C042A60-B74C-BF46-BD8C-4DBF24A5C5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96738" y="17954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C6F028AB-BE6E-B842-8563-7CD6B91106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149138" y="19478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BA6FE9FC-78D1-0D4F-87E9-252051D075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301538" y="21002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E1905928-9C52-7E4A-A93D-FE6BAE6B42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453938" y="22526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C26F08BE-3B10-5148-8AAF-562472CE9A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06338" y="24050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E0FAC2C-81E8-D248-987C-DE5444DDF0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758738" y="25574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88D1FC9B-F351-8D4F-B610-8CB199F9B7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911138" y="27098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3A8EAAFB-A88D-B640-9594-40CF06363FC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063538" y="28622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89A44BF9-F511-9946-B2D3-3FFB41C6AE4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215938" y="30146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59390F98-FF31-C842-883D-DF044F1AFD4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368338" y="3167063"/>
            <a:ext cx="3128962" cy="5429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73910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b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9B62C-EF46-2345-86BC-7C68796F0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2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515" y="20690"/>
            <a:ext cx="8675370" cy="928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>
            <a:lvl2pPr marL="754380" indent="-251460">
              <a:defRPr lang="en-US" sz="264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>
              <a:defRPr lang="en-US" sz="198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marL="960120" lvl="1" indent="-45720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Calibri" panose="020F0502020204030204" pitchFamily="34" charset="0"/>
              <a:buChar char="ꟷ"/>
            </a:pPr>
            <a:r>
              <a:rPr lang="en-US"/>
              <a:t>Second level</a:t>
            </a:r>
          </a:p>
          <a:p>
            <a:pPr marL="1257300" lvl="2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760220" lvl="3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ü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>
            <a:lvl2pPr marL="754380" indent="-251460">
              <a:defRPr lang="en-US" sz="264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>
              <a:defRPr lang="en-US" sz="198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marL="960120" lvl="1" indent="-45720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Calibri" panose="020F0502020204030204" pitchFamily="34" charset="0"/>
              <a:buChar char="ꟷ"/>
            </a:pPr>
            <a:r>
              <a:rPr lang="en-US"/>
              <a:t>Second level</a:t>
            </a:r>
          </a:p>
          <a:p>
            <a:pPr marL="1257300" lvl="2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760220" lvl="3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ü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26">
            <a:extLst>
              <a:ext uri="{FF2B5EF4-FFF2-40B4-BE49-F238E27FC236}">
                <a16:creationId xmlns:a16="http://schemas.microsoft.com/office/drawing/2014/main" id="{A1CB2A6D-8316-C94C-A1A6-9AD605EED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5143" y="7358062"/>
            <a:ext cx="2621157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DD9C2CD3-9CA6-904C-B630-B84505166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8E7DC-4951-4818-98FB-AA9AA62BDEB1}"/>
              </a:ext>
            </a:extLst>
          </p:cNvPr>
          <p:cNvSpPr txBox="1"/>
          <p:nvPr userDrawn="1"/>
        </p:nvSpPr>
        <p:spPr>
          <a:xfrm>
            <a:off x="691515" y="7217949"/>
            <a:ext cx="475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0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1F8A-64A9-C444-92AF-67B498CD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20690"/>
            <a:ext cx="8675370" cy="928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140454-A8C6-064C-BF14-EA407302C9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4618EE-EEA2-0043-9319-D131356C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" y="2069042"/>
            <a:ext cx="8675370" cy="4931516"/>
          </a:xfrm>
        </p:spPr>
        <p:txBody>
          <a:bodyPr/>
          <a:lstStyle>
            <a:lvl2pPr marL="678427" indent="-323060">
              <a:buFont typeface="Calibri" panose="020F0502020204030204" pitchFamily="34" charset="0"/>
              <a:buChar char="ꟷ"/>
              <a:defRPr/>
            </a:lvl2pPr>
            <a:lvl3pPr marL="888417" indent="-177683">
              <a:buFont typeface="Wingdings" panose="05000000000000000000" pitchFamily="2" charset="2"/>
              <a:buChar char="§"/>
              <a:defRPr/>
            </a:lvl3pPr>
            <a:lvl4pPr marL="1243783" indent="-177683">
              <a:buFont typeface="Wingdings" panose="05000000000000000000" pitchFamily="2" charset="2"/>
              <a:buChar char="ü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24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EC8E-C5CF-40DF-832D-5BCB0E209B98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0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7891-CA50-B646-AA68-2F4D6589D3FA}" type="datetime1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2AFB-C119-4F85-8343-8BC5682AD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5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46D8D92-5360-1547-BB68-592F1DE39048}"/>
              </a:ext>
            </a:extLst>
          </p:cNvPr>
          <p:cNvPicPr>
            <a:picLocks noGrp="1"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61060" cy="7772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20690"/>
            <a:ext cx="8675370" cy="928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960120" lvl="1" indent="-45720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Calibri" panose="020F0502020204030204" pitchFamily="34" charset="0"/>
              <a:buChar char="ꟷ"/>
            </a:pPr>
            <a:r>
              <a:rPr lang="en-US"/>
              <a:t>Second level</a:t>
            </a:r>
          </a:p>
          <a:p>
            <a:pPr marL="1257300" lvl="2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1760220" lvl="3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ü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304CB92-6834-444B-BE69-CD82A15FF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45143" y="7358062"/>
            <a:ext cx="2621157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DD9C2CD3-9CA6-904C-B630-B845051668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2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0" r:id="rId5"/>
    <p:sldLayoutId id="2147483672" r:id="rId6"/>
    <p:sldLayoutId id="2147483673" r:id="rId7"/>
  </p:sldLayoutIdLst>
  <p:hf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lang="en-US" sz="264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lang="en-US" sz="2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lang="en-US" sz="198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n.ymaws.com/npiap.com/resource/resmgr/public_policy_files/npiap_word_fact_sheet_08mar2.pdf" TargetMode="External"/><Relationship Id="rId5" Type="http://schemas.openxmlformats.org/officeDocument/2006/relationships/hyperlink" Target="https://www.cdc.gov/nchs/products/databriefs/db14.htm" TargetMode="Externa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F2958D5-1619-BC47-A469-9664C492C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4138" y="1763644"/>
            <a:ext cx="8162140" cy="2298332"/>
          </a:xfrm>
        </p:spPr>
        <p:txBody>
          <a:bodyPr>
            <a:noAutofit/>
          </a:bodyPr>
          <a:lstStyle/>
          <a:p>
            <a:r>
              <a:rPr lang="en-US" b="1" dirty="0">
                <a:cs typeface="Arial"/>
              </a:rPr>
              <a:t>Improving Skin Care and Multidrug-Resistant Organisms Prevention in Long-Term Care</a:t>
            </a:r>
            <a:endParaRPr lang="en-US" dirty="0">
              <a:ea typeface="Calibri Light"/>
              <a:cs typeface="Arial"/>
            </a:endParaRPr>
          </a:p>
          <a:p>
            <a:r>
              <a:rPr lang="en-US" sz="3600" dirty="0"/>
              <a:t>AHRQ Safety Program for MRSA Prevention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A0493E-D301-6D34-70D4-BD397B4360B9}"/>
              </a:ext>
            </a:extLst>
          </p:cNvPr>
          <p:cNvSpPr txBox="1">
            <a:spLocks/>
          </p:cNvSpPr>
          <p:nvPr/>
        </p:nvSpPr>
        <p:spPr>
          <a:xfrm>
            <a:off x="1160462" y="4309128"/>
            <a:ext cx="7737475" cy="1452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lang="en-US" sz="264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lang="en-US" sz="198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IDWeek</a:t>
            </a:r>
            <a:endParaRPr lang="en-US" dirty="0"/>
          </a:p>
          <a:p>
            <a:r>
              <a:rPr lang="en-US" dirty="0"/>
              <a:t>October 21,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08CAC-206F-C043-AD4F-61CEDDDE5A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0800000" flipV="1">
            <a:off x="691515" y="-25032"/>
            <a:ext cx="8675370" cy="45719"/>
          </a:xfrm>
        </p:spPr>
        <p:txBody>
          <a:bodyPr>
            <a:no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cs typeface="Arial"/>
              </a:rPr>
              <a:t>Improving Skin Care and Multidrug-Resistant Organisms Prevention in Long-Term Care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ea typeface="Calibri Light"/>
                <a:cs typeface="Arial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04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F9E84-7BC0-F040-FB2E-A79BCCC6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58" y="306040"/>
            <a:ext cx="9144000" cy="914400"/>
          </a:xfrm>
        </p:spPr>
        <p:txBody>
          <a:bodyPr>
            <a:noAutofit/>
          </a:bodyPr>
          <a:lstStyle/>
          <a:p>
            <a:r>
              <a:rPr lang="en-US" dirty="0"/>
              <a:t>Teachable Moments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827A9-531B-0BEB-4433-F62D0F4385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10</a:t>
            </a:fld>
            <a:endParaRPr lang="en-US"/>
          </a:p>
        </p:txBody>
      </p:sp>
      <p:pic>
        <p:nvPicPr>
          <p:cNvPr id="26" name="Picture 25" descr="Screencap of the 5 Moments of Hand Hygiene pamphlet">
            <a:extLst>
              <a:ext uri="{FF2B5EF4-FFF2-40B4-BE49-F238E27FC236}">
                <a16:creationId xmlns:a16="http://schemas.microsoft.com/office/drawing/2014/main" id="{D299442F-F0CC-287E-A67F-8C79B25F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8" y="1998802"/>
            <a:ext cx="4650701" cy="3774796"/>
          </a:xfrm>
          <a:prstGeom prst="rect">
            <a:avLst/>
          </a:prstGeom>
        </p:spPr>
      </p:pic>
      <p:pic>
        <p:nvPicPr>
          <p:cNvPr id="3" name="Picture 2" descr="Screencap of the brochure The Case of the Forgotten Towels.">
            <a:extLst>
              <a:ext uri="{FF2B5EF4-FFF2-40B4-BE49-F238E27FC236}">
                <a16:creationId xmlns:a16="http://schemas.microsoft.com/office/drawing/2014/main" id="{1A56A9F8-5B9D-59DA-2C9D-3C2648B49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650" y="1031998"/>
            <a:ext cx="4767392" cy="614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318A-877F-F32B-66FC-43078531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Data Collection and Evaluation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C2C0E82-E22E-9A8F-3300-578E18989B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227232"/>
              </p:ext>
            </p:extLst>
          </p:nvPr>
        </p:nvGraphicFramePr>
        <p:xfrm>
          <a:off x="296562" y="1611544"/>
          <a:ext cx="9469738" cy="5569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4336">
                  <a:extLst>
                    <a:ext uri="{9D8B030D-6E8A-4147-A177-3AD203B41FA5}">
                      <a16:colId xmlns:a16="http://schemas.microsoft.com/office/drawing/2014/main" val="2470264176"/>
                    </a:ext>
                  </a:extLst>
                </a:gridCol>
                <a:gridCol w="3927793">
                  <a:extLst>
                    <a:ext uri="{9D8B030D-6E8A-4147-A177-3AD203B41FA5}">
                      <a16:colId xmlns:a16="http://schemas.microsoft.com/office/drawing/2014/main" val="2817543095"/>
                    </a:ext>
                  </a:extLst>
                </a:gridCol>
                <a:gridCol w="3147609">
                  <a:extLst>
                    <a:ext uri="{9D8B030D-6E8A-4147-A177-3AD203B41FA5}">
                      <a16:colId xmlns:a16="http://schemas.microsoft.com/office/drawing/2014/main" val="2884649542"/>
                    </a:ext>
                  </a:extLst>
                </a:gridCol>
              </a:tblGrid>
              <a:tr h="4114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Data Collection Tool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Information Collected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Frequency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153211"/>
                  </a:ext>
                </a:extLst>
              </a:tr>
              <a:tr h="8187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Clinical Outcomes:   MDS 3.0 Section M data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Monthly data on pressure injuries, skin tears, and moisture-associated skin damage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30 months of data from June 2022 - November 2024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878518"/>
                  </a:ext>
                </a:extLst>
              </a:tr>
              <a:tr h="15369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Clinical Outcome: Survey on Hospital Transfers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Monthly data on resident transfers to hospitals due to infection and reasons other than infection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Baseline data for the 12 months prior to program (June 2022 - May 2023) and monthly data for the 18-month program (June 2023 - November 2024) 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419006"/>
                  </a:ext>
                </a:extLst>
              </a:tr>
              <a:tr h="7619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Team Checkup Tool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Use of safety guidelines, tools, and resources to assess implementation progress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Monthly during the 18-month program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032689"/>
                  </a:ext>
                </a:extLst>
              </a:tr>
              <a:tr h="10202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Gap Analysis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Infection prevention program structure, activities, and resources related to skin care and MDRO prevention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Twice – at the beginning and end of the 18-month program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100118"/>
                  </a:ext>
                </a:extLst>
              </a:tr>
              <a:tr h="10202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AHRQ’s Nursing Home Survey on Patient Safety Culture (NHSOPS)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600" kern="1200">
                          <a:effectLst/>
                        </a:rPr>
                        <a:t>Patient safety issues, medical error, and event reporting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600" kern="1200" dirty="0">
                          <a:effectLst/>
                        </a:rPr>
                        <a:t>Twice – at the beginning and end of the 18-month program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69130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57A73-BDC6-5788-4EA4-0BB17BE1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EC8E-C5CF-40DF-832D-5BCB0E209B98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C83CB1-D72D-95DF-B819-AF7B497EE758}"/>
              </a:ext>
            </a:extLst>
          </p:cNvPr>
          <p:cNvSpPr txBox="1"/>
          <p:nvPr/>
        </p:nvSpPr>
        <p:spPr>
          <a:xfrm>
            <a:off x="292100" y="904274"/>
            <a:ext cx="881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program used a pre-post evaluation design, comparing data from participating facilities between baseline (pre) and implementation (post) periods. </a:t>
            </a:r>
          </a:p>
        </p:txBody>
      </p:sp>
    </p:spTree>
    <p:extLst>
      <p:ext uri="{BB962C8B-B14F-4D97-AF65-F5344CB8AC3E}">
        <p14:creationId xmlns:p14="http://schemas.microsoft.com/office/powerpoint/2010/main" val="1730793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6499B-61BC-4AF4-296C-296B391F1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12</a:t>
            </a:fld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70BF64-CC58-BA9D-F620-126782C8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"/>
            <a:ext cx="9144000" cy="914400"/>
          </a:xfrm>
        </p:spPr>
        <p:txBody>
          <a:bodyPr anchor="ctr">
            <a:noAutofit/>
          </a:bodyPr>
          <a:lstStyle/>
          <a:p>
            <a:r>
              <a:rPr lang="en-US" sz="3600" b="1"/>
              <a:t>Clinical Outcomes: Findings from MDS analysis</a:t>
            </a:r>
            <a:endParaRPr lang="en-US" sz="3600" b="1">
              <a:ea typeface="Calibri Light"/>
              <a:cs typeface="Calibri Light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2549AE1-A130-8316-2473-FC048B5A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152780"/>
              </p:ext>
            </p:extLst>
          </p:nvPr>
        </p:nvGraphicFramePr>
        <p:xfrm>
          <a:off x="211873" y="1271240"/>
          <a:ext cx="9617927" cy="33677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915991">
                  <a:extLst>
                    <a:ext uri="{9D8B030D-6E8A-4147-A177-3AD203B41FA5}">
                      <a16:colId xmlns:a16="http://schemas.microsoft.com/office/drawing/2014/main" val="1794488894"/>
                    </a:ext>
                  </a:extLst>
                </a:gridCol>
                <a:gridCol w="912282">
                  <a:extLst>
                    <a:ext uri="{9D8B030D-6E8A-4147-A177-3AD203B41FA5}">
                      <a16:colId xmlns:a16="http://schemas.microsoft.com/office/drawing/2014/main" val="2316191366"/>
                    </a:ext>
                  </a:extLst>
                </a:gridCol>
                <a:gridCol w="912282">
                  <a:extLst>
                    <a:ext uri="{9D8B030D-6E8A-4147-A177-3AD203B41FA5}">
                      <a16:colId xmlns:a16="http://schemas.microsoft.com/office/drawing/2014/main" val="3983215810"/>
                    </a:ext>
                  </a:extLst>
                </a:gridCol>
                <a:gridCol w="2701407">
                  <a:extLst>
                    <a:ext uri="{9D8B030D-6E8A-4147-A177-3AD203B41FA5}">
                      <a16:colId xmlns:a16="http://schemas.microsoft.com/office/drawing/2014/main" val="1382311521"/>
                    </a:ext>
                  </a:extLst>
                </a:gridCol>
                <a:gridCol w="1175965">
                  <a:extLst>
                    <a:ext uri="{9D8B030D-6E8A-4147-A177-3AD203B41FA5}">
                      <a16:colId xmlns:a16="http://schemas.microsoft.com/office/drawing/2014/main" val="1779338118"/>
                    </a:ext>
                  </a:extLst>
                </a:gridCol>
              </a:tblGrid>
              <a:tr h="335849">
                <a:tc rowSpan="2">
                  <a:txBody>
                    <a:bodyPr/>
                    <a:lstStyle/>
                    <a:p>
                      <a:pPr marL="0" algn="l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% Residents with unhealed pressure injuries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Quarterly average 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Change between Periods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342874"/>
                  </a:ext>
                </a:extLst>
              </a:tr>
              <a:tr h="2348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082" marR="7082" marT="7082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Pre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Post</a:t>
                      </a: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Absolute Change (95% CI)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Relative Difference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575149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Stage 2,3,4 or unstageable, nosocomial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3.8%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3.2%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-0.59% (-0.74%, -0.44%) ***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-15.7%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3615287619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Stage 2, nosocomial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1.2%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0.9%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-0.35% (-0.44%, -0.26%) ***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-28.3%</a:t>
                      </a:r>
                      <a:endParaRPr lang="en-US" sz="14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3381761301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Stage 3, nosocomial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1.0%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1.0%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-0.04% (-0.12%, 0.04%)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-4.2%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3959959093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Stage 4, nosocomial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0.5%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0.5%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-0.002% (-0.05%, 0.05%)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-0.4%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929477932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Unstageable, nosocomial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1.7%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1.3%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-0.34% (-0.44%, -0.23%) ***</a:t>
                      </a:r>
                      <a:r>
                        <a:rPr lang="en-US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-19.9%</a:t>
                      </a:r>
                      <a:endParaRPr lang="en-US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293147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Stage 1-4 or unstageable, total</a:t>
                      </a: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8.7%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8.2%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-0.54% (-0.76%, -0.31%) ***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-6.2%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2549198803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Stage 2,3,4 or unstageable, total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8.3%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7.7%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-0.52% (-0.73%, -0.31%) ***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-6.3%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3833143437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Stage 2,3,4 or unstageable, present at admission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5.3%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5.3%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-0.03% (-0.2%, 0.14%) 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-0.6%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321003140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4894125-2603-2673-F078-AA728BF68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935895"/>
              </p:ext>
            </p:extLst>
          </p:nvPr>
        </p:nvGraphicFramePr>
        <p:xfrm>
          <a:off x="216243" y="5104694"/>
          <a:ext cx="9601200" cy="146513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899264">
                  <a:extLst>
                    <a:ext uri="{9D8B030D-6E8A-4147-A177-3AD203B41FA5}">
                      <a16:colId xmlns:a16="http://schemas.microsoft.com/office/drawing/2014/main" val="1794488894"/>
                    </a:ext>
                  </a:extLst>
                </a:gridCol>
                <a:gridCol w="912282">
                  <a:extLst>
                    <a:ext uri="{9D8B030D-6E8A-4147-A177-3AD203B41FA5}">
                      <a16:colId xmlns:a16="http://schemas.microsoft.com/office/drawing/2014/main" val="2316191366"/>
                    </a:ext>
                  </a:extLst>
                </a:gridCol>
                <a:gridCol w="912282">
                  <a:extLst>
                    <a:ext uri="{9D8B030D-6E8A-4147-A177-3AD203B41FA5}">
                      <a16:colId xmlns:a16="http://schemas.microsoft.com/office/drawing/2014/main" val="3983215810"/>
                    </a:ext>
                  </a:extLst>
                </a:gridCol>
                <a:gridCol w="2701407">
                  <a:extLst>
                    <a:ext uri="{9D8B030D-6E8A-4147-A177-3AD203B41FA5}">
                      <a16:colId xmlns:a16="http://schemas.microsoft.com/office/drawing/2014/main" val="1382311521"/>
                    </a:ext>
                  </a:extLst>
                </a:gridCol>
                <a:gridCol w="1175965">
                  <a:extLst>
                    <a:ext uri="{9D8B030D-6E8A-4147-A177-3AD203B41FA5}">
                      <a16:colId xmlns:a16="http://schemas.microsoft.com/office/drawing/2014/main" val="1779338118"/>
                    </a:ext>
                  </a:extLst>
                </a:gridCol>
              </a:tblGrid>
              <a:tr h="335849">
                <a:tc rowSpan="2">
                  <a:txBody>
                    <a:bodyPr/>
                    <a:lstStyle/>
                    <a:p>
                      <a:pPr marL="0" algn="l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Residents with other injuries, wounds, and skin problems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Quarterly average 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Change between Periods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342874"/>
                  </a:ext>
                </a:extLst>
              </a:tr>
              <a:tr h="2348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082" marR="7082" marT="7082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Pre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Post</a:t>
                      </a: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Absolute Change (95% CI)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Relative Difference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575149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Skin tear(s)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4.4%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4.8%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0.4% (0.1%, 0.69%) **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9.0%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3509750462"/>
                  </a:ext>
                </a:extLst>
              </a:tr>
              <a:tr h="234835">
                <a:tc>
                  <a:txBody>
                    <a:bodyPr/>
                    <a:lstStyle/>
                    <a:p>
                      <a:pPr marL="0" algn="l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Moisture associated skin damage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6.7%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6.0%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>
                          <a:solidFill>
                            <a:schemeClr val="tx1"/>
                          </a:solidFill>
                          <a:effectLst/>
                        </a:rPr>
                        <a:t>-0.7% (-1.12%, -0.27%) **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-10.3%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T="27432" marB="27432" anchor="ctr"/>
                </a:tc>
                <a:extLst>
                  <a:ext uri="{0D108BD9-81ED-4DB2-BD59-A6C34878D82A}">
                    <a16:rowId xmlns:a16="http://schemas.microsoft.com/office/drawing/2014/main" val="3315210620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19B1A869-393A-95DF-8180-9265B599EDC1}"/>
              </a:ext>
            </a:extLst>
          </p:cNvPr>
          <p:cNvSpPr txBox="1"/>
          <p:nvPr/>
        </p:nvSpPr>
        <p:spPr>
          <a:xfrm>
            <a:off x="103658" y="7271563"/>
            <a:ext cx="297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NOT for distribution.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132CCCBC-40E5-A267-3126-17C3BCFE40E8}"/>
              </a:ext>
            </a:extLst>
          </p:cNvPr>
          <p:cNvSpPr txBox="1"/>
          <p:nvPr/>
        </p:nvSpPr>
        <p:spPr>
          <a:xfrm>
            <a:off x="140729" y="6822237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**p&lt;0.01, ***p&lt;0.001</a:t>
            </a:r>
          </a:p>
        </p:txBody>
      </p:sp>
      <p:sp>
        <p:nvSpPr>
          <p:cNvPr id="2" name="TextBox 1" descr="Sample table shows percentage of LTC residents with unhealed pressure ulcers compared with the quarterly average and the change between periods.">
            <a:extLst>
              <a:ext uri="{FF2B5EF4-FFF2-40B4-BE49-F238E27FC236}">
                <a16:creationId xmlns:a16="http://schemas.microsoft.com/office/drawing/2014/main" id="{C48C2B64-9B78-93A2-FC5D-EB8B43B528F1}"/>
              </a:ext>
            </a:extLst>
          </p:cNvPr>
          <p:cNvSpPr txBox="1"/>
          <p:nvPr/>
        </p:nvSpPr>
        <p:spPr>
          <a:xfrm>
            <a:off x="209550" y="2123464"/>
            <a:ext cx="9556750" cy="5709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6684DD-9529-90C8-7FF4-9D38B52AE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45521"/>
            <a:ext cx="9595519" cy="40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4E2FF-AF37-4289-1ECA-2BF4CE76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DAB331AE-9C68-810F-8CAE-FF7369D4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Specific Areas of Improvement </a:t>
            </a: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7E410-597D-5003-6918-034E660E82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5143" y="7358062"/>
            <a:ext cx="2621157" cy="4143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D9C2CD3-9CA6-904C-B630-B8450516688A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080952-3F8E-DD96-2098-F3B07C49E4B0}"/>
              </a:ext>
            </a:extLst>
          </p:cNvPr>
          <p:cNvSpPr txBox="1"/>
          <p:nvPr/>
        </p:nvSpPr>
        <p:spPr>
          <a:xfrm>
            <a:off x="153087" y="7135636"/>
            <a:ext cx="397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NOT for distribution.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7BAD806D-E8E8-FC44-A2ED-358EBEEC1183}"/>
              </a:ext>
            </a:extLst>
          </p:cNvPr>
          <p:cNvSpPr txBox="1"/>
          <p:nvPr/>
        </p:nvSpPr>
        <p:spPr>
          <a:xfrm>
            <a:off x="177800" y="6118710"/>
            <a:ext cx="6967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Nosocomial:  Developed while at the nursing home</a:t>
            </a:r>
          </a:p>
          <a:p>
            <a:r>
              <a:rPr lang="en-US" sz="1400" dirty="0"/>
              <a:t>Present on admission:  Developed before admission to the nursing home </a:t>
            </a:r>
          </a:p>
          <a:p>
            <a:r>
              <a:rPr lang="en-US" sz="1400" dirty="0"/>
              <a:t>NOTE: ***p&lt;0.001; PIs= pressure injuries</a:t>
            </a:r>
          </a:p>
        </p:txBody>
      </p:sp>
      <p:pic>
        <p:nvPicPr>
          <p:cNvPr id="7" name="Picture 6" descr="Sample bar graph compares average percentage of LTC Residents with Pressure Injuries per Quarter">
            <a:extLst>
              <a:ext uri="{FF2B5EF4-FFF2-40B4-BE49-F238E27FC236}">
                <a16:creationId xmlns:a16="http://schemas.microsoft.com/office/drawing/2014/main" id="{4C5FC0ED-5535-6CA5-15B1-5DC7656A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767"/>
          <a:stretch>
            <a:fillRect/>
          </a:stretch>
        </p:blipFill>
        <p:spPr>
          <a:xfrm>
            <a:off x="176744" y="1919466"/>
            <a:ext cx="8681456" cy="3611913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6EA8DC96-1461-203C-BA90-07CAB27C6113}"/>
              </a:ext>
            </a:extLst>
          </p:cNvPr>
          <p:cNvSpPr txBox="1"/>
          <p:nvPr/>
        </p:nvSpPr>
        <p:spPr>
          <a:xfrm>
            <a:off x="7139893" y="2915152"/>
            <a:ext cx="183641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Underlying medical issues likely too severe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28653CB-2DB4-6278-1394-665D77E47999}"/>
              </a:ext>
            </a:extLst>
          </p:cNvPr>
          <p:cNvSpPr txBox="1"/>
          <p:nvPr/>
        </p:nvSpPr>
        <p:spPr>
          <a:xfrm>
            <a:off x="7139893" y="2121321"/>
            <a:ext cx="183641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Improved care!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47F04DE-E8CF-6565-7279-59FC5CF377F9}"/>
              </a:ext>
            </a:extLst>
          </p:cNvPr>
          <p:cNvSpPr txBox="1"/>
          <p:nvPr/>
        </p:nvSpPr>
        <p:spPr>
          <a:xfrm>
            <a:off x="7149856" y="4066608"/>
            <a:ext cx="245134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Improved care and/or knowledge/identification</a:t>
            </a:r>
            <a:endParaRPr lang="en-US" sz="1600" b="1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13B32-CE20-2336-025E-D7D6DC1E9A0D}"/>
              </a:ext>
            </a:extLst>
          </p:cNvPr>
          <p:cNvSpPr txBox="1"/>
          <p:nvPr/>
        </p:nvSpPr>
        <p:spPr>
          <a:xfrm>
            <a:off x="1938030" y="1276093"/>
            <a:ext cx="605889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Average % of Residents With Pressure Injuries per Quarter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7D560A8-0967-6CA2-978B-90C05F481E4B}"/>
              </a:ext>
            </a:extLst>
          </p:cNvPr>
          <p:cNvSpPr txBox="1"/>
          <p:nvPr/>
        </p:nvSpPr>
        <p:spPr>
          <a:xfrm>
            <a:off x="1840392" y="2160836"/>
            <a:ext cx="237815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en-US" sz="1400" b="1">
                <a:solidFill>
                  <a:srgbClr val="000000"/>
                </a:solidFill>
              </a:rPr>
              <a:t>Stage 2 PIs, nosocomial***</a:t>
            </a:r>
            <a:endParaRPr lang="en-US" sz="1400" b="1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D2CE34E-0CD7-DA79-9AED-B6E1DB255C90}"/>
              </a:ext>
            </a:extLst>
          </p:cNvPr>
          <p:cNvSpPr txBox="1"/>
          <p:nvPr/>
        </p:nvSpPr>
        <p:spPr>
          <a:xfrm>
            <a:off x="2174237" y="2854474"/>
            <a:ext cx="204430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 Stage 3 PIs, nosocomial</a:t>
            </a:r>
            <a:endParaRPr lang="en-US" sz="1400" b="1" dirty="0">
              <a:ea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6B6D112C-4366-BC9A-B051-6225DAD60515}"/>
              </a:ext>
            </a:extLst>
          </p:cNvPr>
          <p:cNvSpPr txBox="1"/>
          <p:nvPr/>
        </p:nvSpPr>
        <p:spPr>
          <a:xfrm>
            <a:off x="2174237" y="3530181"/>
            <a:ext cx="2044308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 Stage 4 PIs, nosocomial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E60EFE2-40A9-A4C7-1F0D-C23DE1B52498}"/>
              </a:ext>
            </a:extLst>
          </p:cNvPr>
          <p:cNvSpPr txBox="1"/>
          <p:nvPr/>
        </p:nvSpPr>
        <p:spPr>
          <a:xfrm>
            <a:off x="1540042" y="4205889"/>
            <a:ext cx="259232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 Unstageable PIs, nosocomial***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97BEBE8-55AA-5C39-8254-E0D5BE7D3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5789" y="2128412"/>
            <a:ext cx="396101" cy="3657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79FE5C8-520A-FE19-FC64-8F16B3F1F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5788" y="3167045"/>
            <a:ext cx="396101" cy="3637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AD2AE17-808F-C8FF-3893-EC6785F6F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5790" y="4176115"/>
            <a:ext cx="396101" cy="3657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3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19ED0-28FB-2CCA-7235-B6B3B88C4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1"/>
            <a:ext cx="10108465" cy="1006032"/>
          </a:xfrm>
        </p:spPr>
        <p:txBody>
          <a:bodyPr>
            <a:normAutofit fontScale="90000"/>
          </a:bodyPr>
          <a:lstStyle/>
          <a:p>
            <a:r>
              <a:rPr lang="en-US"/>
              <a:t>More Engaged Facilities Saw Greatest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48C21-22DC-8BA1-9541-DBAC694508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14</a:t>
            </a:fld>
            <a:endParaRPr lang="en-US"/>
          </a:p>
        </p:txBody>
      </p:sp>
      <p:pic>
        <p:nvPicPr>
          <p:cNvPr id="25" name="Content Placeholder 24" descr="Line graph shows that the percent of residents with nosocomial unhealed pressure ulcers has decreased from June 2022 to Nov 2024.">
            <a:extLst>
              <a:ext uri="{FF2B5EF4-FFF2-40B4-BE49-F238E27FC236}">
                <a16:creationId xmlns:a16="http://schemas.microsoft.com/office/drawing/2014/main" id="{D1B746C4-1794-DBF6-6E4B-4BAAAF91B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2" y="2111763"/>
            <a:ext cx="8832435" cy="507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54910E0-9D56-06D7-BF8E-01882EEE9AAB}"/>
              </a:ext>
            </a:extLst>
          </p:cNvPr>
          <p:cNvSpPr txBox="1"/>
          <p:nvPr/>
        </p:nvSpPr>
        <p:spPr>
          <a:xfrm>
            <a:off x="892097" y="1152525"/>
            <a:ext cx="8274204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Percent of Residents With Nosocomial Unhealed Pressure Ulcers at Stage 2,3,4, or Unstageable from Baseline Period to Implementation Period by Facility Engagement Level (Entire Cohort)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1A1724-7F5E-2A03-9518-C49B6FA046C4}"/>
              </a:ext>
            </a:extLst>
          </p:cNvPr>
          <p:cNvSpPr txBox="1"/>
          <p:nvPr/>
        </p:nvSpPr>
        <p:spPr>
          <a:xfrm>
            <a:off x="289931" y="7122834"/>
            <a:ext cx="7408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*Engagement measured by percent of monthly TCTs submitted throughout implementation period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FC46A-8B9B-DA53-76D1-39698762DFC2}"/>
              </a:ext>
            </a:extLst>
          </p:cNvPr>
          <p:cNvSpPr txBox="1"/>
          <p:nvPr/>
        </p:nvSpPr>
        <p:spPr>
          <a:xfrm>
            <a:off x="283855" y="7358062"/>
            <a:ext cx="280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NOT for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90204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59F2-E5E8-95AB-3798-E53D14C5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EC8E-C5CF-40DF-832D-5BCB0E209B98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Chart 4" descr="Line graph shows that monthly hospital transfers increased slightly from June 2022 to September 2024.">
            <a:extLst>
              <a:ext uri="{FF2B5EF4-FFF2-40B4-BE49-F238E27FC236}">
                <a16:creationId xmlns:a16="http://schemas.microsoft.com/office/drawing/2014/main" id="{FFCF86A0-8EA6-49B2-9993-72A3AD072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32580"/>
              </p:ext>
            </p:extLst>
          </p:nvPr>
        </p:nvGraphicFramePr>
        <p:xfrm>
          <a:off x="0" y="1032237"/>
          <a:ext cx="10058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 descr="Line graph shows weekly COVID-19/Influenza/RSV hospitalization rates from June 2022 to September 2024. These rates spike in December of 2022 and 2023.">
            <a:extLst>
              <a:ext uri="{FF2B5EF4-FFF2-40B4-BE49-F238E27FC236}">
                <a16:creationId xmlns:a16="http://schemas.microsoft.com/office/drawing/2014/main" id="{9D8CB2D3-924A-4E5B-968D-038260C80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583865"/>
              </p:ext>
            </p:extLst>
          </p:nvPr>
        </p:nvGraphicFramePr>
        <p:xfrm>
          <a:off x="0" y="4423749"/>
          <a:ext cx="866794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BEB519-9396-D7E3-0E95-925DD5F63EAB}"/>
              </a:ext>
            </a:extLst>
          </p:cNvPr>
          <p:cNvSpPr txBox="1"/>
          <p:nvPr/>
        </p:nvSpPr>
        <p:spPr>
          <a:xfrm>
            <a:off x="177800" y="7358062"/>
            <a:ext cx="87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Data NOT for distribution.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A4DC1D-DF6D-8DD4-6278-A648FE23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09224"/>
            <a:ext cx="9429416" cy="613429"/>
          </a:xfrm>
        </p:spPr>
        <p:txBody>
          <a:bodyPr>
            <a:noAutofit/>
          </a:bodyPr>
          <a:lstStyle/>
          <a:p>
            <a:r>
              <a:rPr lang="en-US" sz="3200" b="1" dirty="0"/>
              <a:t>Findings on Monthly Hospital Transfers by Reason From June 2022 to November 2024, Entire Cohort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9ECD55-AE4F-10F6-74B2-B675533A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563332" y="1602556"/>
            <a:ext cx="0" cy="219456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42F55D-0873-3EFD-C78F-15D6FC8287E0}"/>
              </a:ext>
            </a:extLst>
          </p:cNvPr>
          <p:cNvSpPr txBox="1"/>
          <p:nvPr/>
        </p:nvSpPr>
        <p:spPr>
          <a:xfrm>
            <a:off x="3563332" y="1500989"/>
            <a:ext cx="1979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Start of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98846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76D6F-C2FA-EE12-F4E2-4D135EBA2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94EEF-BC4A-28A8-3196-717CB4D30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EEC8E-C5CF-40DF-832D-5BCB0E209B9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Chart 5" descr="Bar graphs show improvements in Transmission-based Precautions, Hand Hygiene, PPEs, and Bathing.">
            <a:extLst>
              <a:ext uri="{FF2B5EF4-FFF2-40B4-BE49-F238E27FC236}">
                <a16:creationId xmlns:a16="http://schemas.microsoft.com/office/drawing/2014/main" id="{4232B360-4E7E-72AD-C98F-C2C6CF7238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265442"/>
              </p:ext>
            </p:extLst>
          </p:nvPr>
        </p:nvGraphicFramePr>
        <p:xfrm>
          <a:off x="0" y="1079642"/>
          <a:ext cx="10058400" cy="5932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D956C5A-E5FD-5BC3-8E8E-2ABF9A19D48D}"/>
              </a:ext>
            </a:extLst>
          </p:cNvPr>
          <p:cNvSpPr txBox="1"/>
          <p:nvPr/>
        </p:nvSpPr>
        <p:spPr>
          <a:xfrm>
            <a:off x="153087" y="7197421"/>
            <a:ext cx="273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NOT for distribution.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278A084-6824-3655-89D3-597F30B23076}"/>
              </a:ext>
            </a:extLst>
          </p:cNvPr>
          <p:cNvSpPr txBox="1"/>
          <p:nvPr/>
        </p:nvSpPr>
        <p:spPr>
          <a:xfrm>
            <a:off x="177800" y="6772809"/>
            <a:ext cx="231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NOTE: **p&lt;0.01, ***p&lt;0.001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2193E0-FE46-A088-A677-2FA27BA9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-31761"/>
            <a:ext cx="9886950" cy="1082861"/>
          </a:xfrm>
        </p:spPr>
        <p:txBody>
          <a:bodyPr>
            <a:noAutofit/>
          </a:bodyPr>
          <a:lstStyle/>
          <a:p>
            <a:r>
              <a:rPr lang="en-US" sz="3200" b="1"/>
              <a:t>Improvements in Select Self-Reported Infection Prevention Practices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633A8-ADF7-3693-E32D-200776A777CD}"/>
              </a:ext>
            </a:extLst>
          </p:cNvPr>
          <p:cNvSpPr txBox="1"/>
          <p:nvPr/>
        </p:nvSpPr>
        <p:spPr>
          <a:xfrm>
            <a:off x="1076109" y="1147966"/>
            <a:ext cx="210064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b="1" dirty="0"/>
              <a:t>Transmission-Based Precautions</a:t>
            </a:r>
            <a:endParaRPr lang="en-US" b="1" dirty="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26849-8BF7-10C5-7798-D9C143D2B02C}"/>
              </a:ext>
            </a:extLst>
          </p:cNvPr>
          <p:cNvSpPr txBox="1"/>
          <p:nvPr/>
        </p:nvSpPr>
        <p:spPr>
          <a:xfrm>
            <a:off x="3272988" y="1287343"/>
            <a:ext cx="21006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b="1"/>
              <a:t>Hand Hygiene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7AE36-8360-15E5-455E-FDA3FAD05A42}"/>
              </a:ext>
            </a:extLst>
          </p:cNvPr>
          <p:cNvSpPr txBox="1"/>
          <p:nvPr/>
        </p:nvSpPr>
        <p:spPr>
          <a:xfrm>
            <a:off x="5469868" y="1147966"/>
            <a:ext cx="210064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b="1"/>
              <a:t>Personal Protective Equipment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EFAB8-467A-D684-359D-113BE5A1727A}"/>
              </a:ext>
            </a:extLst>
          </p:cNvPr>
          <p:cNvSpPr txBox="1"/>
          <p:nvPr/>
        </p:nvSpPr>
        <p:spPr>
          <a:xfrm>
            <a:off x="7666747" y="1287343"/>
            <a:ext cx="21006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b="1">
                <a:ea typeface="Calibri"/>
                <a:cs typeface="Calibri"/>
              </a:rPr>
              <a:t>Bathing</a:t>
            </a:r>
          </a:p>
        </p:txBody>
      </p:sp>
    </p:spTree>
    <p:extLst>
      <p:ext uri="{BB962C8B-B14F-4D97-AF65-F5344CB8AC3E}">
        <p14:creationId xmlns:p14="http://schemas.microsoft.com/office/powerpoint/2010/main" val="89692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E06F-FE8C-1D17-BB3D-D3B394BE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9DA30-C5DE-EE84-5E88-277C46884C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17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A8C5E4-FD46-AF20-23CA-A3A464448867}"/>
              </a:ext>
            </a:extLst>
          </p:cNvPr>
          <p:cNvSpPr txBox="1"/>
          <p:nvPr/>
        </p:nvSpPr>
        <p:spPr>
          <a:xfrm>
            <a:off x="177800" y="7358062"/>
            <a:ext cx="879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NOT for distribution.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756E775-5FB4-23FF-3194-D9AAE5DA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67701"/>
            <a:ext cx="9699391" cy="670844"/>
          </a:xfrm>
        </p:spPr>
        <p:txBody>
          <a:bodyPr>
            <a:noAutofit/>
          </a:bodyPr>
          <a:lstStyle/>
          <a:p>
            <a:r>
              <a:rPr lang="en-US" sz="3200"/>
              <a:t>Additional Improvements in Self-Reported Infection Prevention Practices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21742C02-6CF6-16D0-4B7A-AD18D57A0F78}"/>
              </a:ext>
            </a:extLst>
          </p:cNvPr>
          <p:cNvSpPr txBox="1"/>
          <p:nvPr/>
        </p:nvSpPr>
        <p:spPr>
          <a:xfrm>
            <a:off x="177800" y="7142772"/>
            <a:ext cx="568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NOTE: *p&lt;0.05, **p&lt;0.01, ***p&lt;0.001; PPE, Personal Protective Equipment</a:t>
            </a:r>
          </a:p>
        </p:txBody>
      </p:sp>
      <p:pic>
        <p:nvPicPr>
          <p:cNvPr id="7" name="Picture 6" descr="Bar graphs show that residents with higher risk of transmission for MRSA placed on precautions increased from Baseline 61% to 72%, and residents with higher risk of transmission for CREs and/or ESBL-producing organisms placed on precautions increased from Baseline 61% to 78%.">
            <a:extLst>
              <a:ext uri="{FF2B5EF4-FFF2-40B4-BE49-F238E27FC236}">
                <a16:creationId xmlns:a16="http://schemas.microsoft.com/office/drawing/2014/main" id="{05403A3A-09B5-AF32-B9AD-B16559AD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9" y="897626"/>
            <a:ext cx="9602032" cy="6401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0FD89-7F65-5FCF-50B6-55028233F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7580" y="1018728"/>
            <a:ext cx="8961219" cy="121510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B7CD0-30FD-EC5A-CA53-03B7BD36E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7580" y="2883195"/>
            <a:ext cx="8961219" cy="184222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 descr="Bar graph shows that feedback regarding the use of PPE compliance provided to the facility has risen from Baseline 79% to 91%, and feedback regarding the use of PPE compliance provided to the facility weekly or monthly has risen from Baseline 41% to 60%.">
            <a:extLst>
              <a:ext uri="{FF2B5EF4-FFF2-40B4-BE49-F238E27FC236}">
                <a16:creationId xmlns:a16="http://schemas.microsoft.com/office/drawing/2014/main" id="{C0AA776D-9F4E-A135-C262-D05F14976DAF}"/>
              </a:ext>
            </a:extLst>
          </p:cNvPr>
          <p:cNvSpPr/>
          <p:nvPr/>
        </p:nvSpPr>
        <p:spPr>
          <a:xfrm>
            <a:off x="877580" y="4788932"/>
            <a:ext cx="8961219" cy="113932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17876153-6017-33C3-8BBB-4A7DFC3783EB}"/>
              </a:ext>
            </a:extLst>
          </p:cNvPr>
          <p:cNvSpPr txBox="1"/>
          <p:nvPr/>
        </p:nvSpPr>
        <p:spPr>
          <a:xfrm rot="16200000">
            <a:off x="-333314" y="1245990"/>
            <a:ext cx="164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Transmission-Based</a:t>
            </a:r>
            <a:r>
              <a:rPr lang="en-US" sz="1600" b="1"/>
              <a:t> </a:t>
            </a:r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Precautions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158127D-E7DB-2632-7604-D8B2BE9A11CB}"/>
              </a:ext>
            </a:extLst>
          </p:cNvPr>
          <p:cNvSpPr txBox="1"/>
          <p:nvPr/>
        </p:nvSpPr>
        <p:spPr>
          <a:xfrm rot="16200000">
            <a:off x="-360862" y="3655547"/>
            <a:ext cx="1645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7030A0"/>
                </a:solidFill>
              </a:rPr>
              <a:t>Hand Hygiene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D273F8F-7815-035E-9769-D458BD796706}"/>
              </a:ext>
            </a:extLst>
          </p:cNvPr>
          <p:cNvSpPr txBox="1"/>
          <p:nvPr/>
        </p:nvSpPr>
        <p:spPr>
          <a:xfrm rot="16200000">
            <a:off x="-360863" y="5189318"/>
            <a:ext cx="1645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accent6"/>
                </a:solidFill>
              </a:rPr>
              <a:t>PPE</a:t>
            </a:r>
          </a:p>
        </p:txBody>
      </p:sp>
    </p:spTree>
    <p:extLst>
      <p:ext uri="{BB962C8B-B14F-4D97-AF65-F5344CB8AC3E}">
        <p14:creationId xmlns:p14="http://schemas.microsoft.com/office/powerpoint/2010/main" val="258909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9786-213A-FA67-33EB-5698C1C4E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"/>
            <a:ext cx="9144000" cy="914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/>
              <a:t>Key Factors for Implementation Success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33762-A985-3E6D-45D9-C79710C2CB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5143" y="7358062"/>
            <a:ext cx="2621157" cy="4143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D9C2CD3-9CA6-904C-B630-B8450516688A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B8A259F1-58C5-5369-5A52-9B009FDA6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563638"/>
              </p:ext>
            </p:extLst>
          </p:nvPr>
        </p:nvGraphicFramePr>
        <p:xfrm>
          <a:off x="457200" y="1198605"/>
          <a:ext cx="8909685" cy="5801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7740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2BB8E-4162-2862-D581-3149E165F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61D79-B686-9E91-CD75-8A06283A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08"/>
            <a:ext cx="9703409" cy="936324"/>
          </a:xfrm>
        </p:spPr>
        <p:txBody>
          <a:bodyPr>
            <a:normAutofit/>
          </a:bodyPr>
          <a:lstStyle/>
          <a:p>
            <a:r>
              <a:rPr lang="en-US" sz="4000"/>
              <a:t>Long-Term Care Evaluation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CAA62-2A68-C33D-8EE6-F8ED8E2EF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4795"/>
            <a:ext cx="8675370" cy="49315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Significant reductions in pressure injuries acquired at the nursing home → improved care!</a:t>
            </a:r>
            <a:endParaRPr lang="en-US" sz="3200" dirty="0">
              <a:ea typeface="Calibri"/>
              <a:cs typeface="Calibri"/>
            </a:endParaRPr>
          </a:p>
          <a:p>
            <a:r>
              <a:rPr lang="en-US" sz="3200" dirty="0"/>
              <a:t>No change in hospital transfer rates due to infections or other causes</a:t>
            </a:r>
          </a:p>
          <a:p>
            <a:r>
              <a:rPr lang="en-US" sz="3200" dirty="0"/>
              <a:t>Increase in self-reported evidence-based practices around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Transmission-based precautions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Hand hygiene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Use of PPE </a:t>
            </a:r>
          </a:p>
          <a:p>
            <a:r>
              <a:rPr lang="en-US" sz="3200" dirty="0"/>
              <a:t>Gains in patient safety culture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8D767-ACE4-AEF9-7D75-E6BB2F210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Two hikers cheering atop rock in alpine scenery.">
            <a:extLst>
              <a:ext uri="{FF2B5EF4-FFF2-40B4-BE49-F238E27FC236}">
                <a16:creationId xmlns:a16="http://schemas.microsoft.com/office/drawing/2014/main" id="{A091DE04-4CCF-9917-BE2E-ABED72656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63" y="4357687"/>
            <a:ext cx="4227205" cy="2821577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172782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43AE-AD27-40DC-B9B4-72B2A82D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75" y="105770"/>
            <a:ext cx="10322788" cy="854519"/>
          </a:xfrm>
        </p:spPr>
        <p:txBody>
          <a:bodyPr>
            <a:noAutofit/>
          </a:bodyPr>
          <a:lstStyle/>
          <a:p>
            <a:r>
              <a:rPr lang="en-US" sz="4000" b="1" dirty="0"/>
              <a:t>Overall Program and Long-Term Care Cohort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1257B-D908-42CB-8F2A-A29B1638E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C2CD3-9CA6-904C-B630-B8450516688A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8DDD961-D67A-49A1-2D56-95662B3E4CD5}"/>
              </a:ext>
            </a:extLst>
          </p:cNvPr>
          <p:cNvSpPr txBox="1">
            <a:spLocks/>
          </p:cNvSpPr>
          <p:nvPr/>
        </p:nvSpPr>
        <p:spPr>
          <a:xfrm>
            <a:off x="304310" y="1071633"/>
            <a:ext cx="3835355" cy="1510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8427" indent="-3230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Calibri" panose="020F0502020204030204" pitchFamily="34" charset="0"/>
              <a:buChar char="ꟷ"/>
              <a:defRPr lang="en-US"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8417" indent="-177683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§"/>
              <a:def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783" indent="-177683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ü"/>
              <a:defRPr lang="en-US"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18-month Quality Improvement Initiative</a:t>
            </a:r>
          </a:p>
          <a:p>
            <a:pPr marL="0" marR="0" lvl="0" indent="0" algn="l" defTabSz="1005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and Guided by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AHRQ, Led by Johns Hopkins Medicine and NORC at the University of Chicago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5A7B2F57-1A4E-AA40-BAA2-6494FBD97439}"/>
              </a:ext>
            </a:extLst>
          </p:cNvPr>
          <p:cNvSpPr txBox="1">
            <a:spLocks/>
          </p:cNvSpPr>
          <p:nvPr/>
        </p:nvSpPr>
        <p:spPr>
          <a:xfrm>
            <a:off x="4210259" y="1071633"/>
            <a:ext cx="5543831" cy="1412074"/>
          </a:xfrm>
          <a:prstGeom prst="rect">
            <a:avLst/>
          </a:prstGeom>
        </p:spPr>
        <p:txBody>
          <a:bodyPr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lang="en-US" sz="264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lang="en-US" sz="198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 Objective: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prevent methicillin-resistant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Staphylococcus aureus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(MRSA) infection and transmission among ICU, non-ICU, high-risk surgical, and long-term care patients.</a:t>
            </a:r>
          </a:p>
        </p:txBody>
      </p:sp>
      <p:pic>
        <p:nvPicPr>
          <p:cNvPr id="2050" name="Picture 2" descr="An infographic summarizes the LTC cohort: educational program development, recruitment, implementation, and program evaluation with Technical Expert Panel input and support from Implementation Advisers, Help Desk, and the Program Website.">
            <a:extLst>
              <a:ext uri="{FF2B5EF4-FFF2-40B4-BE49-F238E27FC236}">
                <a16:creationId xmlns:a16="http://schemas.microsoft.com/office/drawing/2014/main" id="{5600C598-34ED-F1F0-1115-6D3E40D5EB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7" y="2604932"/>
            <a:ext cx="9242303" cy="45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12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34F5-5034-3D6E-9032-ADF2A0A1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"/>
            <a:ext cx="10058400" cy="914400"/>
          </a:xfrm>
        </p:spPr>
        <p:txBody>
          <a:bodyPr>
            <a:normAutofit/>
          </a:bodyPr>
          <a:lstStyle/>
          <a:p>
            <a:r>
              <a:rPr lang="en-US" dirty="0"/>
              <a:t>Access FREE Content </a:t>
            </a:r>
            <a:r>
              <a:rPr lang="en-US"/>
              <a:t>From Toolkit </a:t>
            </a:r>
            <a:endParaRPr lang="en-US" dirty="0"/>
          </a:p>
        </p:txBody>
      </p:sp>
      <p:pic>
        <p:nvPicPr>
          <p:cNvPr id="26" name="Content Placeholder 25" descr="A QR code with AHRQ logo">
            <a:extLst>
              <a:ext uri="{FF2B5EF4-FFF2-40B4-BE49-F238E27FC236}">
                <a16:creationId xmlns:a16="http://schemas.microsoft.com/office/drawing/2014/main" id="{E92E49A7-772E-D351-A16A-EF87535C4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150" y="1637486"/>
            <a:ext cx="4459353" cy="44179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419DE-7661-824D-A8B9-5EDDD00B1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F9254-C757-33D5-3A0F-90B9D369D758}"/>
              </a:ext>
            </a:extLst>
          </p:cNvPr>
          <p:cNvSpPr txBox="1"/>
          <p:nvPr/>
        </p:nvSpPr>
        <p:spPr>
          <a:xfrm>
            <a:off x="4629503" y="1096482"/>
            <a:ext cx="5258747" cy="6986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Calibri"/>
                <a:cs typeface="Calibri"/>
              </a:rPr>
              <a:t>Thank you to the Project Team and Participating Facilities: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NORC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Johns Hopkins University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University of Pittsburgh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Technical Expert Panel Members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IA Organizations: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ea typeface="Calibri"/>
                <a:cs typeface="Calibri"/>
              </a:rPr>
              <a:t>Health Services Advisory Group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ea typeface="Calibri"/>
                <a:cs typeface="Calibri"/>
              </a:rPr>
              <a:t>HQI Solutions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 err="1">
                <a:ea typeface="Calibri"/>
                <a:cs typeface="Calibri"/>
              </a:rPr>
              <a:t>Stratis</a:t>
            </a:r>
            <a:r>
              <a:rPr lang="en-US" sz="2800" dirty="0">
                <a:ea typeface="Calibri"/>
                <a:cs typeface="Calibri"/>
              </a:rPr>
              <a:t>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CDC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CMS</a:t>
            </a:r>
          </a:p>
          <a:p>
            <a:endParaRPr lang="en-US" sz="2800" dirty="0">
              <a:ea typeface="Calibri"/>
              <a:cs typeface="Calibri"/>
            </a:endParaRPr>
          </a:p>
          <a:p>
            <a:endParaRPr lang="en-US" sz="28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0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6DEDC-BBA7-8B0E-CCA4-3DD71AA9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CE710-C0A3-A041-236C-EF78A82B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055" y="0"/>
            <a:ext cx="10294510" cy="9363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Why Focus on Skin for the Long-Term Care Component?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7368F-B9B5-7299-B6D8-33F02136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0" y="950823"/>
            <a:ext cx="10055344" cy="62408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,Sans-Serif" panose="020B0604020202020204" pitchFamily="34" charset="0"/>
              <a:buChar char="-"/>
            </a:pPr>
            <a:r>
              <a:rPr lang="en-US" sz="3100" dirty="0">
                <a:ea typeface="Calibri"/>
                <a:cs typeface="Calibri"/>
              </a:rPr>
              <a:t>Skin integrity is our primary defense against infection</a:t>
            </a:r>
          </a:p>
          <a:p>
            <a:pPr>
              <a:buFont typeface="Calibri,Sans-Serif" panose="020B0604020202020204" pitchFamily="34" charset="0"/>
              <a:buChar char="-"/>
            </a:pPr>
            <a:r>
              <a:rPr lang="en-US" sz="3100" dirty="0">
                <a:ea typeface="Calibri"/>
                <a:cs typeface="Calibri"/>
              </a:rPr>
              <a:t>Individuals with immobility or incontinence (</a:t>
            </a:r>
            <a:r>
              <a:rPr lang="en-US" sz="3100" i="1" dirty="0">
                <a:ea typeface="Calibri"/>
                <a:cs typeface="Calibri"/>
              </a:rPr>
              <a:t>i.e.</a:t>
            </a:r>
            <a:r>
              <a:rPr lang="en-US" sz="3100" dirty="0">
                <a:ea typeface="Calibri"/>
                <a:cs typeface="Calibri"/>
              </a:rPr>
              <a:t>, nursing home residents) are at increased risk for developing skin problems, including pressure injuries </a:t>
            </a:r>
          </a:p>
          <a:p>
            <a:pPr>
              <a:buFont typeface="Calibri,Sans-Serif" panose="020B0604020202020204" pitchFamily="34" charset="0"/>
              <a:buChar char="-"/>
            </a:pPr>
            <a:r>
              <a:rPr lang="en-US" sz="3100" dirty="0">
                <a:ea typeface="Calibri"/>
                <a:cs typeface="Calibri"/>
              </a:rPr>
              <a:t>Pressure injuries provide ideal environment for bacterial growth and are particularly susceptible to infection</a:t>
            </a:r>
          </a:p>
          <a:p>
            <a:pPr>
              <a:buFont typeface="Calibri,Sans-Serif" panose="020B0604020202020204" pitchFamily="34" charset="0"/>
              <a:buChar char="-"/>
            </a:pPr>
            <a:r>
              <a:rPr lang="en-US" sz="3100" dirty="0">
                <a:ea typeface="Calibri"/>
                <a:cs typeface="Calibri"/>
              </a:rPr>
              <a:t>Colonization rates for MDROs are as high as 65% in nursing home residents, the majority of which are MRSA.</a:t>
            </a:r>
          </a:p>
          <a:p>
            <a:pPr lvl="1">
              <a:buFont typeface="Calibri,Sans-Serif" panose="020B0604020202020204" pitchFamily="34" charset="0"/>
              <a:buChar char="-"/>
            </a:pPr>
            <a:r>
              <a:rPr lang="en-US" sz="2700" dirty="0">
                <a:ea typeface="Calibri"/>
                <a:cs typeface="Calibri"/>
              </a:rPr>
              <a:t>Risk of infection with MRSA as high as 40% after 1 year in a nursing home</a:t>
            </a:r>
          </a:p>
          <a:p>
            <a:pPr>
              <a:buFont typeface="Calibri"/>
              <a:buChar char="-"/>
            </a:pPr>
            <a:r>
              <a:rPr lang="en-US" sz="3100" dirty="0">
                <a:ea typeface="Calibri"/>
                <a:cs typeface="Calibri"/>
              </a:rPr>
              <a:t>Nursing homes already collect data about pressure injuries and skin conditions</a:t>
            </a:r>
          </a:p>
          <a:p>
            <a:pPr lvl="1"/>
            <a:r>
              <a:rPr lang="en-US" sz="2650" i="1" dirty="0">
                <a:ea typeface="Calibri"/>
                <a:cs typeface="Calibri"/>
              </a:rPr>
              <a:t>BUT</a:t>
            </a:r>
            <a:r>
              <a:rPr lang="en-US" sz="2650" dirty="0">
                <a:ea typeface="Calibri"/>
                <a:cs typeface="Calibri"/>
              </a:rPr>
              <a:t> little data on colonization rates for MDROs</a:t>
            </a:r>
            <a:endParaRPr lang="en-US" sz="2250" dirty="0">
              <a:ea typeface="Calibri"/>
              <a:cs typeface="Calibri"/>
            </a:endParaRPr>
          </a:p>
          <a:p>
            <a:pPr lvl="1"/>
            <a:endParaRPr lang="en-US" sz="1850" dirty="0">
              <a:ea typeface="Calibri"/>
              <a:cs typeface="Calibri"/>
            </a:endParaRPr>
          </a:p>
          <a:p>
            <a:pPr lvl="1"/>
            <a:endParaRPr lang="en-US" sz="1850" b="1" dirty="0">
              <a:ea typeface="Calibri"/>
              <a:cs typeface="Calibri"/>
            </a:endParaRPr>
          </a:p>
          <a:p>
            <a:pPr marL="502920" lvl="1" indent="0">
              <a:buNone/>
            </a:pPr>
            <a:endParaRPr lang="en-US" sz="1850" b="1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63653-0952-7325-708A-326A8D3D5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C2CD3-9CA6-904C-B630-B8450516688A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-up of two hands holding another person's bandaged hand.">
            <a:extLst>
              <a:ext uri="{FF2B5EF4-FFF2-40B4-BE49-F238E27FC236}">
                <a16:creationId xmlns:a16="http://schemas.microsoft.com/office/drawing/2014/main" id="{6EE267FD-3530-52C8-2A52-057BF4E9F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132" y="6239902"/>
            <a:ext cx="1349791" cy="933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61E6BC-A0C7-F245-0553-4C0C77369282}"/>
              </a:ext>
            </a:extLst>
          </p:cNvPr>
          <p:cNvSpPr txBox="1"/>
          <p:nvPr/>
        </p:nvSpPr>
        <p:spPr>
          <a:xfrm>
            <a:off x="11726" y="7091295"/>
            <a:ext cx="71334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333333"/>
                </a:solidFill>
                <a:latin typeface="Segoe UI"/>
                <a:cs typeface="Segoe UI"/>
              </a:rPr>
              <a:t>Bradley SF, </a:t>
            </a:r>
            <a:r>
              <a:rPr lang="en-US" sz="900" dirty="0" err="1">
                <a:solidFill>
                  <a:srgbClr val="333333"/>
                </a:solidFill>
                <a:latin typeface="Segoe UI"/>
                <a:cs typeface="Segoe UI"/>
              </a:rPr>
              <a:t>Terpenning</a:t>
            </a:r>
            <a:r>
              <a:rPr lang="en-US" sz="900" dirty="0">
                <a:solidFill>
                  <a:srgbClr val="333333"/>
                </a:solidFill>
                <a:latin typeface="Segoe UI"/>
                <a:cs typeface="Segoe UI"/>
              </a:rPr>
              <a:t> MS, Ramsey MA, et al. Methicillin-resistant </a:t>
            </a:r>
            <a:r>
              <a:rPr lang="en-US" sz="900" i="1" dirty="0">
                <a:solidFill>
                  <a:srgbClr val="333333"/>
                </a:solidFill>
                <a:latin typeface="Segoe UI"/>
                <a:cs typeface="Segoe UI"/>
              </a:rPr>
              <a:t>Staphylococcus aureus</a:t>
            </a:r>
            <a:r>
              <a:rPr lang="en-US" sz="900" dirty="0">
                <a:solidFill>
                  <a:srgbClr val="333333"/>
                </a:solidFill>
                <a:latin typeface="Segoe UI"/>
                <a:cs typeface="Segoe UI"/>
              </a:rPr>
              <a:t>: colonization and infection in a long-term care facility. Ann Intern Med 1991;115:417-22.</a:t>
            </a:r>
          </a:p>
          <a:p>
            <a:r>
              <a:rPr lang="en-US" sz="900" dirty="0">
                <a:solidFill>
                  <a:srgbClr val="333333"/>
                </a:solidFill>
                <a:latin typeface="Segoe UI"/>
                <a:cs typeface="Segoe UI"/>
              </a:rPr>
              <a:t>Miller, </a:t>
            </a:r>
            <a:r>
              <a:rPr lang="en-US" sz="900" dirty="0" err="1">
                <a:solidFill>
                  <a:srgbClr val="333333"/>
                </a:solidFill>
                <a:latin typeface="Segoe UI"/>
                <a:cs typeface="Segoe UI"/>
              </a:rPr>
              <a:t>McKinnel</a:t>
            </a:r>
            <a:r>
              <a:rPr lang="en-US" sz="900" dirty="0">
                <a:solidFill>
                  <a:srgbClr val="333333"/>
                </a:solidFill>
                <a:latin typeface="Segoe UI"/>
                <a:cs typeface="Segoe UI"/>
              </a:rPr>
              <a:t>, Singh et al. Decolonization in nursing homes to prevent infection and hospitalization. N Engl J Med. 2023 Nov 9;389(19):1766-77.</a:t>
            </a:r>
          </a:p>
        </p:txBody>
      </p:sp>
    </p:spTree>
    <p:extLst>
      <p:ext uri="{BB962C8B-B14F-4D97-AF65-F5344CB8AC3E}">
        <p14:creationId xmlns:p14="http://schemas.microsoft.com/office/powerpoint/2010/main" val="407246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8B0EE-F10D-0180-19DF-747388FBC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E3C13-789D-A4FE-8659-DC9164FB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1" y="5508"/>
            <a:ext cx="10521626" cy="920043"/>
          </a:xfrm>
        </p:spPr>
        <p:txBody>
          <a:bodyPr>
            <a:normAutofit/>
          </a:bodyPr>
          <a:lstStyle/>
          <a:p>
            <a:r>
              <a:rPr lang="en-US" sz="4000">
                <a:ea typeface="Calibri Light"/>
                <a:cs typeface="Calibri Light"/>
              </a:rPr>
              <a:t>Impact of Pressure Injuries on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B1A7A-4040-0F8C-33C8-C0B5CBBEC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81" y="1201230"/>
            <a:ext cx="9703409" cy="300863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100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US" sz="3100"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ea typeface="Calibri"/>
              <a:cs typeface="Calibri"/>
            </a:endParaRPr>
          </a:p>
          <a:p>
            <a:pPr marL="0" indent="0">
              <a:buNone/>
            </a:pPr>
            <a:endParaRPr lang="en-US" sz="26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425A1-5FFB-E478-B5D2-C4F230B92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7BCD4-14BE-AE04-69AD-FCB2A3160FB0}"/>
              </a:ext>
            </a:extLst>
          </p:cNvPr>
          <p:cNvSpPr txBox="1"/>
          <p:nvPr/>
        </p:nvSpPr>
        <p:spPr>
          <a:xfrm>
            <a:off x="-904" y="1160226"/>
            <a:ext cx="9985104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Pressure injury rates in nursing homes range from 20-30%.</a:t>
            </a:r>
            <a:endParaRPr lang="en-US" sz="2800" dirty="0">
              <a:ea typeface="Calibri"/>
              <a:cs typeface="Calibri"/>
            </a:endParaRPr>
          </a:p>
          <a:p>
            <a:endParaRPr lang="en-US" sz="2800" dirty="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ea typeface="Calibri"/>
                <a:cs typeface="Calibri"/>
              </a:rPr>
              <a:t>Over 2.5 million people develop pressure injuries annually, costing the health system </a:t>
            </a:r>
            <a:r>
              <a:rPr lang="en-US" sz="2800" b="1" dirty="0">
                <a:ea typeface="Calibri"/>
                <a:cs typeface="Calibri"/>
              </a:rPr>
              <a:t>$26.8 billion dollars per year</a:t>
            </a:r>
            <a:r>
              <a:rPr lang="en-US" sz="2800" dirty="0">
                <a:ea typeface="Calibri"/>
                <a:cs typeface="Calibri"/>
              </a:rPr>
              <a:t>. </a:t>
            </a:r>
            <a:r>
              <a:rPr lang="en-US" sz="2800" dirty="0"/>
              <a:t>The cost to manage a severe pressure injury in </a:t>
            </a:r>
            <a:r>
              <a:rPr lang="en-US" sz="2800" b="1" dirty="0"/>
              <a:t>one patient </a:t>
            </a:r>
            <a:r>
              <a:rPr lang="en-US" sz="2800" dirty="0"/>
              <a:t>ranges from </a:t>
            </a:r>
            <a:r>
              <a:rPr lang="en-US" sz="2800" b="1" dirty="0"/>
              <a:t>$75,000-$150,000</a:t>
            </a:r>
            <a:r>
              <a:rPr lang="en-US" sz="2800" dirty="0"/>
              <a:t>.</a:t>
            </a:r>
          </a:p>
          <a:p>
            <a:endParaRPr lang="en-US" sz="2800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Pressure Injuries have been associated with: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57% longer length of stay in hospitals</a:t>
            </a:r>
            <a:endParaRPr lang="en-US" sz="28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  22% higher rate of hospital readmission</a:t>
            </a:r>
            <a:endParaRPr lang="en-US" sz="28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  3% higher mortality rate </a:t>
            </a:r>
            <a:r>
              <a:rPr lang="en-US" sz="2800" i="1" dirty="0"/>
              <a:t>vs.</a:t>
            </a:r>
            <a:r>
              <a:rPr lang="en-US" sz="2800" dirty="0"/>
              <a:t> those without pressure injuries </a:t>
            </a:r>
            <a:endParaRPr lang="en-US" sz="2800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>
              <a:ea typeface="Calibri"/>
              <a:cs typeface="Calibri"/>
            </a:endParaRPr>
          </a:p>
        </p:txBody>
      </p:sp>
      <p:pic>
        <p:nvPicPr>
          <p:cNvPr id="7" name="Graphic 6" descr="Warning Exclamation Point icon">
            <a:extLst>
              <a:ext uri="{FF2B5EF4-FFF2-40B4-BE49-F238E27FC236}">
                <a16:creationId xmlns:a16="http://schemas.microsoft.com/office/drawing/2014/main" id="{07C557E1-0EB0-FD4D-71BF-5369C1232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7475" y="4064925"/>
            <a:ext cx="1261904" cy="1294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F540E0-32C0-E99C-49DC-67F56298475F}"/>
              </a:ext>
            </a:extLst>
          </p:cNvPr>
          <p:cNvSpPr txBox="1"/>
          <p:nvPr/>
        </p:nvSpPr>
        <p:spPr>
          <a:xfrm>
            <a:off x="248523" y="7137507"/>
            <a:ext cx="6422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https://www.cdc.gov/nchs/products/databriefs/db14.htm</a:t>
            </a:r>
            <a:endParaRPr lang="en-US" sz="1000" dirty="0"/>
          </a:p>
          <a:p>
            <a:r>
              <a:rPr lang="en-US" sz="1000" dirty="0">
                <a:hlinkClick r:id="rId6"/>
              </a:rPr>
              <a:t>https://cdn.ymaws.com/npiap.com/resource/resmgr/public_policy_files/npiap_word_fact_sheet_08mar2.pdf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880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 descr="Venn Diagram shows intersection or Pressure Injury Prevention and Infection Prevention to prevent MRSAs.">
            <a:extLst>
              <a:ext uri="{FF2B5EF4-FFF2-40B4-BE49-F238E27FC236}">
                <a16:creationId xmlns:a16="http://schemas.microsoft.com/office/drawing/2014/main" id="{FD7F2304-D44C-510B-C09A-92929A7C7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3014" y="19507"/>
            <a:ext cx="3795387" cy="22331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20430-BEB6-18DB-94A6-6370654E9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8E99ED0-DB20-B3B3-20D4-D2BC026E1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156620"/>
              </p:ext>
            </p:extLst>
          </p:nvPr>
        </p:nvGraphicFramePr>
        <p:xfrm>
          <a:off x="46810" y="542925"/>
          <a:ext cx="7588165" cy="6271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6" name="Picture 25" descr="Red Arrow">
            <a:extLst>
              <a:ext uri="{FF2B5EF4-FFF2-40B4-BE49-F238E27FC236}">
                <a16:creationId xmlns:a16="http://schemas.microsoft.com/office/drawing/2014/main" id="{E5FA4531-95E7-18D1-21E3-7FA2C4D08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42" y="6393973"/>
            <a:ext cx="1688738" cy="1255885"/>
          </a:xfrm>
          <a:prstGeom prst="rect">
            <a:avLst/>
          </a:prstGeom>
          <a:noFill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4E4D77-8847-21CA-0E86-DBCDB7860AF8}"/>
              </a:ext>
            </a:extLst>
          </p:cNvPr>
          <p:cNvSpPr txBox="1"/>
          <p:nvPr/>
        </p:nvSpPr>
        <p:spPr>
          <a:xfrm>
            <a:off x="2170106" y="6609155"/>
            <a:ext cx="758816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Calibri"/>
                <a:cs typeface="Calibri"/>
              </a:rPr>
              <a:t>Focus on skin care and pressure injury prevention to reduce MRSA transmission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AEA34-6C13-AF91-9ADB-A320DEE3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14400"/>
            <a:ext cx="9144000" cy="914400"/>
          </a:xfrm>
        </p:spPr>
        <p:txBody>
          <a:bodyPr vert="horz" lIns="91440" tIns="0" rIns="91440" bIns="0" rtlCol="0" anchor="b">
            <a:normAutofit fontScale="90000"/>
          </a:bodyPr>
          <a:lstStyle/>
          <a:p>
            <a:r>
              <a:rPr lang="en-US" dirty="0"/>
              <a:t>Preventing pressure injuries also reduces infection risk</a:t>
            </a:r>
          </a:p>
        </p:txBody>
      </p:sp>
    </p:spTree>
    <p:extLst>
      <p:ext uri="{BB962C8B-B14F-4D97-AF65-F5344CB8AC3E}">
        <p14:creationId xmlns:p14="http://schemas.microsoft.com/office/powerpoint/2010/main" val="75425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73CD-30D1-47DF-FCFF-2202202F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20690"/>
            <a:ext cx="8675370" cy="928880"/>
          </a:xfrm>
        </p:spPr>
        <p:txBody>
          <a:bodyPr anchor="ctr">
            <a:normAutofit/>
          </a:bodyPr>
          <a:lstStyle/>
          <a:p>
            <a:r>
              <a:rPr lang="en-US"/>
              <a:t>Safety Program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83C7AF-435A-439F-73B5-4AE8423A19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45143" y="7358062"/>
            <a:ext cx="2621157" cy="4143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D9C2CD3-9CA6-904C-B630-B8450516688A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E1571FA-1783-F331-D381-F32C73B5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898035"/>
              </p:ext>
            </p:extLst>
          </p:nvPr>
        </p:nvGraphicFramePr>
        <p:xfrm>
          <a:off x="89210" y="1025007"/>
          <a:ext cx="9846527" cy="6437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434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596DE-39F8-A288-E914-FDDB41565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D3F0-CD1D-784A-A635-FEF22432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9"/>
            <a:ext cx="9382650" cy="935463"/>
          </a:xfrm>
        </p:spPr>
        <p:txBody>
          <a:bodyPr>
            <a:normAutofit/>
          </a:bodyPr>
          <a:lstStyle/>
          <a:p>
            <a:r>
              <a:rPr lang="en-US" dirty="0"/>
              <a:t>Educational</a:t>
            </a:r>
            <a:r>
              <a:rPr lang="en-US" dirty="0">
                <a:ea typeface="Calibri Light"/>
                <a:cs typeface="Calibri Light"/>
              </a:rPr>
              <a:t> Content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31830-E6F0-69E3-4EE1-FFC8F8CA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127" y="1297497"/>
            <a:ext cx="3592046" cy="59397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 dirty="0"/>
              <a:t>Bathing</a:t>
            </a:r>
          </a:p>
          <a:p>
            <a:r>
              <a:rPr lang="en-US" sz="2600" dirty="0"/>
              <a:t>Hand Hygiene 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/>
              <a:t>Enhanced-Barrier and Contact Precautions 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/>
              <a:t>Personal Protective Equipment 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/>
              <a:t>Evidence-Based Infection Prevention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/>
              <a:t>Skin Assessment &amp; Care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/>
              <a:t>Comprehensive Unit-based Safety Program (CUSP)</a:t>
            </a:r>
            <a:endParaRPr lang="en-US" sz="2600" dirty="0">
              <a:ea typeface="Calibri"/>
              <a:cs typeface="Calibri"/>
            </a:endParaRPr>
          </a:p>
          <a:p>
            <a:r>
              <a:rPr lang="en-US" sz="2600" dirty="0"/>
              <a:t>Implementation</a:t>
            </a:r>
            <a:endParaRPr lang="en-US" sz="26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A67DB-B511-F543-98BE-FA04A59736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t>7</a:t>
            </a:fld>
            <a:endParaRPr lang="en-US"/>
          </a:p>
        </p:txBody>
      </p:sp>
      <p:pic>
        <p:nvPicPr>
          <p:cNvPr id="25" name="Picture 24" descr="Four Key Strategies To Protect Skin and Prevent Infection: keep skin clean and safe, reduce MDRO transmission, use antibiotics wisely, and clean high-touch surfaces.">
            <a:extLst>
              <a:ext uri="{FF2B5EF4-FFF2-40B4-BE49-F238E27FC236}">
                <a16:creationId xmlns:a16="http://schemas.microsoft.com/office/drawing/2014/main" id="{78C8E3E5-00CD-82D7-93E2-770C298B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2557" y="1292918"/>
            <a:ext cx="7116417" cy="52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ap of  the United States shows enrolled LTC facilities and displays state-wide enrollment locations of LTC facilities. ">
            <a:extLst>
              <a:ext uri="{FF2B5EF4-FFF2-40B4-BE49-F238E27FC236}">
                <a16:creationId xmlns:a16="http://schemas.microsoft.com/office/drawing/2014/main" id="{C45EAC8D-2620-E41C-3756-10AD6341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367" y="3505330"/>
            <a:ext cx="5463996" cy="37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983C11-C704-2DDC-0C24-B12E0634D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/>
              <a:t>Enrollment &amp; 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E02502-FCD5-E2B0-A278-CEEA77172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C2CD3-9CA6-904C-B630-B845051668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3EFE9-02DD-B303-131C-6A0378A15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98" y="950082"/>
            <a:ext cx="9201907" cy="38978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Recruitment started in January 2023</a:t>
            </a:r>
          </a:p>
          <a:p>
            <a:pPr marL="678180" lvl="1" indent="-322580"/>
            <a:r>
              <a:rPr lang="en-US" sz="2350" dirty="0"/>
              <a:t>Included recruitment of </a:t>
            </a:r>
            <a:r>
              <a:rPr lang="en-US" sz="2350" dirty="0">
                <a:solidFill>
                  <a:srgbClr val="000000"/>
                </a:solidFill>
              </a:rPr>
              <a:t>a </a:t>
            </a:r>
            <a:r>
              <a:rPr lang="en-US" sz="2400" dirty="0">
                <a:solidFill>
                  <a:srgbClr val="000000"/>
                </a:solidFill>
              </a:rPr>
              <a:t>large, corporate nursing home chain</a:t>
            </a:r>
            <a:endParaRPr lang="en-US" sz="2360" dirty="0">
              <a:ea typeface="Calibri" panose="020F0502020204030204"/>
              <a:cs typeface="Calibri" panose="020F0502020204030204"/>
            </a:endParaRPr>
          </a:p>
          <a:p>
            <a:r>
              <a:rPr lang="en-US" sz="2800" dirty="0"/>
              <a:t>Program enrolled 318 LTC facilities, total of 309 facilities completed the 18-month program from June 2023 - November 2024</a:t>
            </a:r>
            <a:endParaRPr lang="en-US" sz="2800" dirty="0">
              <a:ea typeface="Calibri"/>
              <a:cs typeface="Calibri"/>
            </a:endParaRPr>
          </a:p>
          <a:p>
            <a:pPr marL="678180" lvl="1" indent="-322580"/>
            <a:r>
              <a:rPr lang="en-US" sz="2350" dirty="0"/>
              <a:t>Withdrawal reasons included staffing concerns (6) and other priorities (3)</a:t>
            </a:r>
            <a:endParaRPr lang="en-US" sz="2350" dirty="0">
              <a:ea typeface="Calibri"/>
              <a:cs typeface="Calibri"/>
            </a:endParaRPr>
          </a:p>
          <a:p>
            <a:pPr marL="678180" lvl="1" indent="-322580"/>
            <a:endParaRPr lang="en-US" sz="3200" b="1" dirty="0">
              <a:solidFill>
                <a:srgbClr val="00B050"/>
              </a:solidFill>
              <a:ea typeface="Calibri"/>
              <a:cs typeface="Calibri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15CCB30-C3B7-6D12-1EAD-5DDB3C1AA4B1}"/>
              </a:ext>
            </a:extLst>
          </p:cNvPr>
          <p:cNvSpPr txBox="1">
            <a:spLocks/>
          </p:cNvSpPr>
          <p:nvPr/>
        </p:nvSpPr>
        <p:spPr>
          <a:xfrm>
            <a:off x="277571" y="4236988"/>
            <a:ext cx="4315956" cy="13586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8427" indent="-3230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Calibri" panose="020F0502020204030204" pitchFamily="34" charset="0"/>
              <a:buChar char="ꟷ"/>
              <a:defRPr lang="en-US"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8417" indent="-177683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§"/>
              <a:def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783" indent="-177683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Wingdings" panose="05000000000000000000" pitchFamily="2" charset="2"/>
              <a:buChar char="ü"/>
              <a:defRPr lang="en-US"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4000" b="1" dirty="0">
                <a:solidFill>
                  <a:srgbClr val="00B050"/>
                </a:solidFill>
              </a:rPr>
              <a:t>Program retention rate of 97%</a:t>
            </a:r>
            <a:endParaRPr lang="en-US" sz="4000" b="1" dirty="0">
              <a:solidFill>
                <a:srgbClr val="00B050"/>
              </a:solidFill>
              <a:ea typeface="Calibri"/>
              <a:cs typeface="Calibri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244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Triangle of Transmission shows steps Residents, Direct Care Staff, and the Enviroment can take to Prevent MDRO Transmission.">
            <a:extLst>
              <a:ext uri="{FF2B5EF4-FFF2-40B4-BE49-F238E27FC236}">
                <a16:creationId xmlns:a16="http://schemas.microsoft.com/office/drawing/2014/main" id="{D35B2982-6532-62DE-FB3F-051460F7C6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00" y="748791"/>
            <a:ext cx="8957420" cy="54938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6B4CD5-D88E-95EA-639D-19ED4A8FB38D}"/>
              </a:ext>
            </a:extLst>
          </p:cNvPr>
          <p:cNvSpPr txBox="1">
            <a:spLocks/>
          </p:cNvSpPr>
          <p:nvPr/>
        </p:nvSpPr>
        <p:spPr>
          <a:xfrm>
            <a:off x="257746" y="134252"/>
            <a:ext cx="9542907" cy="819924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b="1" dirty="0">
                <a:cs typeface="Calibri"/>
              </a:rPr>
              <a:t>Triangle of Transmission: Focus on Direct Care Provider Impact on Resident Outcomes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697302-BFCF-5CFF-586B-34F42D785BDD}"/>
              </a:ext>
            </a:extLst>
          </p:cNvPr>
          <p:cNvSpPr txBox="1"/>
          <p:nvPr/>
        </p:nvSpPr>
        <p:spPr>
          <a:xfrm>
            <a:off x="256925" y="2327760"/>
            <a:ext cx="3444696" cy="1807418"/>
          </a:xfrm>
          <a:prstGeom prst="rect">
            <a:avLst/>
          </a:prstGeom>
          <a:noFill/>
        </p:spPr>
        <p:txBody>
          <a:bodyPr wrap="square" lIns="75438" tIns="37719" rIns="75438" bIns="37719" anchor="t">
            <a:spAutoFit/>
          </a:bodyPr>
          <a:lstStyle/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Hand hygiene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Keep skin clean and healthy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Use antibiotics wisely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Use appropriate Personal Protective Equipment (PPE)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2CCCC-66D9-F2B0-0F5C-F94D3022B62D}"/>
              </a:ext>
            </a:extLst>
          </p:cNvPr>
          <p:cNvSpPr txBox="1"/>
          <p:nvPr/>
        </p:nvSpPr>
        <p:spPr>
          <a:xfrm>
            <a:off x="6398927" y="2410597"/>
            <a:ext cx="3111969" cy="1127745"/>
          </a:xfrm>
          <a:prstGeom prst="rect">
            <a:avLst/>
          </a:prstGeom>
          <a:noFill/>
        </p:spPr>
        <p:txBody>
          <a:bodyPr wrap="square" lIns="75438" tIns="37719" rIns="75438" bIns="37719" anchor="t">
            <a:spAutoFit/>
          </a:bodyPr>
          <a:lstStyle/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Hand hygiene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Surface disinfection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Equipment cleaning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A3820D-9991-3CB5-F10F-07368794B936}"/>
              </a:ext>
            </a:extLst>
          </p:cNvPr>
          <p:cNvSpPr txBox="1"/>
          <p:nvPr/>
        </p:nvSpPr>
        <p:spPr>
          <a:xfrm>
            <a:off x="3211471" y="5498220"/>
            <a:ext cx="4489972" cy="1807418"/>
          </a:xfrm>
          <a:prstGeom prst="rect">
            <a:avLst/>
          </a:prstGeom>
          <a:noFill/>
        </p:spPr>
        <p:txBody>
          <a:bodyPr wrap="square" lIns="75438" tIns="37719" rIns="75438" bIns="37719" rtlCol="0" anchor="t">
            <a:spAutoFit/>
          </a:bodyPr>
          <a:lstStyle/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Hand hygiene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Frequent cleaning of high-touch surfaces  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Awareness of surface contamination</a:t>
            </a:r>
          </a:p>
          <a:p>
            <a:pPr marL="97790" indent="-97790">
              <a:spcAft>
                <a:spcPts val="495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Limit surface contact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87AF0-7D6B-CD2C-2EE1-C5AB50D9069A}"/>
              </a:ext>
            </a:extLst>
          </p:cNvPr>
          <p:cNvSpPr txBox="1"/>
          <p:nvPr/>
        </p:nvSpPr>
        <p:spPr>
          <a:xfrm>
            <a:off x="4174267" y="3362754"/>
            <a:ext cx="1868857" cy="12095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Prevent MDRO Transmission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EF1657-D422-B5ED-0E17-02261B9D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52AFB-C119-4F85-8343-8BC5682AD554}" type="slidenum">
              <a:rPr lang="en-US" smtClean="0"/>
              <a:t>9</a:t>
            </a:fld>
            <a:endParaRPr 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5E2691C9-5CF9-250A-EC04-62D6875C7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619" y="3010955"/>
            <a:ext cx="523731" cy="91653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EA35E7EF-AAF2-63D2-169C-4ECBCACF8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107" y="3059766"/>
            <a:ext cx="523731" cy="91653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4EEEA09F-165A-47D5-212D-09BED7087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1460" y="4759099"/>
            <a:ext cx="523731" cy="916530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E79929E-9195-F5A5-96B4-88CF84362E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1515" y="-928880"/>
            <a:ext cx="8675370" cy="92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Triangle of Transmission</a:t>
            </a:r>
          </a:p>
        </p:txBody>
      </p:sp>
    </p:spTree>
    <p:extLst>
      <p:ext uri="{BB962C8B-B14F-4D97-AF65-F5344CB8AC3E}">
        <p14:creationId xmlns:p14="http://schemas.microsoft.com/office/powerpoint/2010/main" val="231310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P HAI slide template [Read-Only]" id="{25F17987-0321-4801-B3C9-DC76D99C24D1}" vid="{E9B477ED-68B7-4F4E-B28C-14B2E36295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14f105-b512-4c58-b648-3bdda2cf581d" xsi:nil="true"/>
    <lcf76f155ced4ddcb4097134ff3c332f xmlns="931aec66-2863-455c-9bb0-8c99df0ac3fd">
      <Terms xmlns="http://schemas.microsoft.com/office/infopath/2007/PartnerControls"/>
    </lcf76f155ced4ddcb4097134ff3c332f>
    <SharedWithUsers xmlns="5d14f105-b512-4c58-b648-3bdda2cf581d">
      <UserInfo>
        <DisplayName>Rachel Oommen</DisplayName>
        <AccountId>19</AccountId>
        <AccountType/>
      </UserInfo>
      <UserInfo>
        <DisplayName>Ashley Anderson</DisplayName>
        <AccountId>11</AccountId>
        <AccountType/>
      </UserInfo>
      <UserInfo>
        <DisplayName>Service-Avepoint-Backup</DisplayName>
        <AccountId>12</AccountId>
        <AccountType/>
      </UserInfo>
      <UserInfo>
        <DisplayName>Yue Gao</DisplayName>
        <AccountId>23</AccountId>
        <AccountType/>
      </UserInfo>
      <UserInfo>
        <DisplayName>Fiona Grady</DisplayName>
        <AccountId>45</AccountId>
        <AccountType/>
      </UserInfo>
      <UserInfo>
        <DisplayName>Jennifer Titus</DisplayName>
        <AccountId>15</AccountId>
        <AccountType/>
      </UserInfo>
      <UserInfo>
        <DisplayName>Julie Gasparac</DisplayName>
        <AccountId>26</AccountId>
        <AccountType/>
      </UserInfo>
      <UserInfo>
        <DisplayName>Lauren Squires</DisplayName>
        <AccountId>17</AccountId>
        <AccountType/>
      </UserInfo>
      <UserInfo>
        <DisplayName>Roy Ahn</DisplayName>
        <AccountId>25</AccountId>
        <AccountType/>
      </UserInfo>
      <UserInfo>
        <DisplayName>Prashila Dullabh</DisplayName>
        <AccountId>34</AccountId>
        <AccountType/>
      </UserInfo>
      <UserInfo>
        <DisplayName>Andrew Chiao</DisplayName>
        <AccountId>20</AccountId>
        <AccountType/>
      </UserInfo>
    </SharedWithUsers>
    <ResidentBathingPreferencesandSkinassessments xmlns="931aec66-2863-455c-9bb0-8c99df0ac3f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C06F82F74DC74D9A1715CAE0E542E2" ma:contentTypeVersion="20" ma:contentTypeDescription="Create a new document." ma:contentTypeScope="" ma:versionID="f9bc1d42ba8155787123ceb957459d8d">
  <xsd:schema xmlns:xsd="http://www.w3.org/2001/XMLSchema" xmlns:xs="http://www.w3.org/2001/XMLSchema" xmlns:p="http://schemas.microsoft.com/office/2006/metadata/properties" xmlns:ns2="931aec66-2863-455c-9bb0-8c99df0ac3fd" xmlns:ns3="5d14f105-b512-4c58-b648-3bdda2cf581d" targetNamespace="http://schemas.microsoft.com/office/2006/metadata/properties" ma:root="true" ma:fieldsID="3ec37f08cc1e008a62fd65c6ec224e6c" ns2:_="" ns3:_="">
    <xsd:import namespace="931aec66-2863-455c-9bb0-8c99df0ac3fd"/>
    <xsd:import namespace="5d14f105-b512-4c58-b648-3bdda2cf58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ResidentBathingPreferencesandSkinassessment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aec66-2863-455c-9bb0-8c99df0ac3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hidden="true" ma:internalName="MediaServiceAutoTags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3f7c956-802a-45ac-b2ba-cc7850678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esidentBathingPreferencesandSkinassessments" ma:index="23" nillable="true" ma:displayName="Resident Bathing Preferences and Skin assessments" ma:format="Dropdown" ma:hidden="true" ma:internalName="ResidentBathingPreferencesandSkinassessments" ma:readOnly="false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hidden="true" ma:indexed="true" ma:internalName="MediaServiceLocation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4f105-b512-4c58-b648-3bdda2cf58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74233f0f-6bd0-4026-a550-8b5d019f9378}" ma:internalName="TaxCatchAll" ma:readOnly="false" ma:showField="CatchAllData" ma:web="5d14f105-b512-4c58-b648-3bdda2cf58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4A4051-5181-487D-A39A-F4E1E77BC14A}">
  <ds:schemaRefs>
    <ds:schemaRef ds:uri="5d14f105-b512-4c58-b648-3bdda2cf581d"/>
    <ds:schemaRef ds:uri="http://schemas.microsoft.com/office/2006/documentManagement/types"/>
    <ds:schemaRef ds:uri="931aec66-2863-455c-9bb0-8c99df0ac3fd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B3E3B6A-E75A-4EAB-9484-E1B9BB726D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BD4534-03CC-4222-A425-5C1254895EEF}">
  <ds:schemaRefs>
    <ds:schemaRef ds:uri="5d14f105-b512-4c58-b648-3bdda2cf581d"/>
    <ds:schemaRef ds:uri="931aec66-2863-455c-9bb0-8c99df0ac3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9fa4f438-b1e6-473b-803f-86f8aedf0dec}" enabled="0" method="" siteId="{9fa4f438-b1e6-473b-803f-86f8aedf0dec}" removed="1"/>
  <clbl:label id="{d58addea-5053-4a80-8499-ba4d944910df}" enabled="0" method="" siteId="{d58addea-5053-4a80-8499-ba4d944910d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1415</TotalTime>
  <Words>1694</Words>
  <Application>Microsoft Office PowerPoint</Application>
  <PresentationFormat>Custom</PresentationFormat>
  <Paragraphs>277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Aptos</vt:lpstr>
      <vt:lpstr>Aptos Narrow</vt:lpstr>
      <vt:lpstr>Arial</vt:lpstr>
      <vt:lpstr>Calibri</vt:lpstr>
      <vt:lpstr>Calibri Light</vt:lpstr>
      <vt:lpstr>Calibri,Sans-Serif</vt:lpstr>
      <vt:lpstr>Courier New</vt:lpstr>
      <vt:lpstr>Segoe UI</vt:lpstr>
      <vt:lpstr>Wingdings</vt:lpstr>
      <vt:lpstr>Office Theme</vt:lpstr>
      <vt:lpstr>Improving Skin Care and Multidrug-Resistant Organisms Prevention in Long-Term Care </vt:lpstr>
      <vt:lpstr>Overall Program and Long-Term Care Cohort</vt:lpstr>
      <vt:lpstr>Why Focus on Skin for the Long-Term Care Component?</vt:lpstr>
      <vt:lpstr>Impact of Pressure Injuries on Healthcare</vt:lpstr>
      <vt:lpstr>Preventing pressure injuries also reduces infection risk</vt:lpstr>
      <vt:lpstr>Safety Program Components</vt:lpstr>
      <vt:lpstr>Educational Content</vt:lpstr>
      <vt:lpstr>Enrollment &amp; Implementation</vt:lpstr>
      <vt:lpstr>Triangle of Transmission</vt:lpstr>
      <vt:lpstr>Teachable Moments </vt:lpstr>
      <vt:lpstr>Data Collection and Evaluation</vt:lpstr>
      <vt:lpstr>Clinical Outcomes: Findings from MDS analysis</vt:lpstr>
      <vt:lpstr>Specific Areas of Improvement </vt:lpstr>
      <vt:lpstr>More Engaged Facilities Saw Greatest Impact</vt:lpstr>
      <vt:lpstr>Findings on Monthly Hospital Transfers by Reason From June 2022 to November 2024, Entire Cohort</vt:lpstr>
      <vt:lpstr>Improvements in Select Self-Reported Infection Prevention Practices</vt:lpstr>
      <vt:lpstr>Additional Improvements in Self-Reported Infection Prevention Practices</vt:lpstr>
      <vt:lpstr>Key Factors for Implementation Success</vt:lpstr>
      <vt:lpstr>Long-Term Care Evaluation Summary</vt:lpstr>
      <vt:lpstr>Access FREE Content From Toolkit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Meghan Walrath</dc:creator>
  <cp:lastModifiedBy>Ramage, Kathryn (AHRQ/OC) (CTR)</cp:lastModifiedBy>
  <cp:revision>57</cp:revision>
  <dcterms:created xsi:type="dcterms:W3CDTF">2021-06-25T18:34:07Z</dcterms:created>
  <dcterms:modified xsi:type="dcterms:W3CDTF">2025-10-17T15:06:58Z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0x0101009DC06F82F74DC74D9A1715CAE0E542E2</vt:lpwstr>
  </property>
</Properties>
</file>