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4"/>
  </p:sldMasterIdLst>
  <p:notesMasterIdLst>
    <p:notesMasterId r:id="rId28"/>
  </p:notesMasterIdLst>
  <p:handoutMasterIdLst>
    <p:handoutMasterId r:id="rId29"/>
  </p:handoutMasterIdLst>
  <p:sldIdLst>
    <p:sldId id="1093" r:id="rId5"/>
    <p:sldId id="1117" r:id="rId6"/>
    <p:sldId id="259" r:id="rId7"/>
    <p:sldId id="1080" r:id="rId8"/>
    <p:sldId id="1118" r:id="rId9"/>
    <p:sldId id="1099" r:id="rId10"/>
    <p:sldId id="1119" r:id="rId11"/>
    <p:sldId id="1097" r:id="rId12"/>
    <p:sldId id="1100" r:id="rId13"/>
    <p:sldId id="1108" r:id="rId14"/>
    <p:sldId id="1110" r:id="rId15"/>
    <p:sldId id="1111" r:id="rId16"/>
    <p:sldId id="1096" r:id="rId17"/>
    <p:sldId id="1109" r:id="rId18"/>
    <p:sldId id="1114" r:id="rId19"/>
    <p:sldId id="1112" r:id="rId20"/>
    <p:sldId id="1107" r:id="rId21"/>
    <p:sldId id="1113" r:id="rId22"/>
    <p:sldId id="1115" r:id="rId23"/>
    <p:sldId id="1116" r:id="rId24"/>
    <p:sldId id="1082" r:id="rId25"/>
    <p:sldId id="1083" r:id="rId26"/>
    <p:sldId id="993" r:id="rId27"/>
  </p:sldIdLst>
  <p:sldSz cx="9144000" cy="6858000" type="letter"/>
  <p:notesSz cx="6858000" cy="9144000"/>
  <p:defaultTex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CF6650-F885-C059-0C0B-106F26993FCD}" name="Samuel Kim" initials="SK" userId="Samuel Kim" providerId="None"/>
  <p188:author id="{9157988B-1F98-7341-F332-CCF262217C90}" name="Caylin Andrews" initials="CA" userId="S::candre43@jh.edu::b39fd84c-a637-463b-ba38-8685eda9252a" providerId="AD"/>
  <p188:author id="{2D89CADA-EF6E-4285-6F16-A456851977EB}" name="Sandy Swoboda" initials="SS" userId="S::sswobod2@jh.edu::a0e4e6cf-5da3-4ac6-b544-fa9f35cbc812" providerId="AD"/>
  <p188:author id="{0FB1F2F5-91BD-357A-B040-5BC70C2021A6}" name="Samuel Kim" initials="SK" userId="S::skim172@jh.edu::0b4e8f1a-35cc-4769-966d-024c662a6df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Kathleen Speck" initials="KS [2]" lastIdx="1" clrIdx="6">
    <p:extLst>
      <p:ext uri="{19B8F6BF-5375-455C-9EA6-DF929625EA0E}">
        <p15:presenceInfo xmlns:p15="http://schemas.microsoft.com/office/powerpoint/2012/main" userId="S::kspeck2@jh.edu::1c3bee05-3f30-471c-9c5c-6f1d82c4dd7a" providerId="AD"/>
      </p:ext>
    </p:extLst>
  </p:cmAuthor>
  <p:cmAuthor id="1" name="Clare Rock" initials="CR" lastIdx="1" clrIdx="0">
    <p:extLst>
      <p:ext uri="{19B8F6BF-5375-455C-9EA6-DF929625EA0E}">
        <p15:presenceInfo xmlns:p15="http://schemas.microsoft.com/office/powerpoint/2012/main" userId="S-1-5-21-1214440339-484763869-725345543-4303079" providerId="AD"/>
      </p:ext>
    </p:extLst>
  </p:cmAuthor>
  <p:cmAuthor id="8" name="Lisa Maragakis" initials="LM" lastIdx="2" clrIdx="7">
    <p:extLst>
      <p:ext uri="{19B8F6BF-5375-455C-9EA6-DF929625EA0E}">
        <p15:presenceInfo xmlns:p15="http://schemas.microsoft.com/office/powerpoint/2012/main" userId="S::lmaraga1@jh.edu::5c198311-483d-4a73-be75-fadf68ee2dcf" providerId="AD"/>
      </p:ext>
    </p:extLst>
  </p:cmAuthor>
  <p:cmAuthor id="2" name="Samuel Kim" initials="SK" lastIdx="43" clrIdx="1">
    <p:extLst>
      <p:ext uri="{19B8F6BF-5375-455C-9EA6-DF929625EA0E}">
        <p15:presenceInfo xmlns:p15="http://schemas.microsoft.com/office/powerpoint/2012/main" userId="Samuel Kim" providerId="None"/>
      </p:ext>
    </p:extLst>
  </p:cmAuthor>
  <p:cmAuthor id="3" name="Samuel Kim" initials="SK [2]" lastIdx="37" clrIdx="2">
    <p:extLst>
      <p:ext uri="{19B8F6BF-5375-455C-9EA6-DF929625EA0E}">
        <p15:presenceInfo xmlns:p15="http://schemas.microsoft.com/office/powerpoint/2012/main" userId="S::skim172@jh.edu::0b4e8f1a-35cc-4769-966d-024c662a6df8" providerId="AD"/>
      </p:ext>
    </p:extLst>
  </p:cmAuthor>
  <p:cmAuthor id="4" name="Kathleen Speck" initials="KS" lastIdx="1" clrIdx="3">
    <p:extLst>
      <p:ext uri="{19B8F6BF-5375-455C-9EA6-DF929625EA0E}">
        <p15:presenceInfo xmlns:p15="http://schemas.microsoft.com/office/powerpoint/2012/main" userId="Kathleen Speck" providerId="None"/>
      </p:ext>
    </p:extLst>
  </p:cmAuthor>
  <p:cmAuthor id="5" name="Lin, Leyi (AHRQ/CQuIPS)" initials="LL(" lastIdx="3" clrIdx="4">
    <p:extLst>
      <p:ext uri="{19B8F6BF-5375-455C-9EA6-DF929625EA0E}">
        <p15:presenceInfo xmlns:p15="http://schemas.microsoft.com/office/powerpoint/2012/main" userId="S::Leyi.Lin@ahrq.hhs.gov::09a0f13c-11f9-458b-b3c2-15fc87a95251" providerId="AD"/>
      </p:ext>
    </p:extLst>
  </p:cmAuthor>
  <p:cmAuthor id="6" name="Miller, Melissa (AHRQ/CQuIPS)" initials="MM(" lastIdx="9" clrIdx="5">
    <p:extLst>
      <p:ext uri="{19B8F6BF-5375-455C-9EA6-DF929625EA0E}">
        <p15:presenceInfo xmlns:p15="http://schemas.microsoft.com/office/powerpoint/2012/main" userId="S::melissa.miller@ahrq.hhs.gov::f7dfb7b7-769d-461c-be53-cc0a991ac9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BDD6"/>
    <a:srgbClr val="53BED7"/>
    <a:srgbClr val="F48154"/>
    <a:srgbClr val="36624B"/>
    <a:srgbClr val="FCF1DD"/>
    <a:srgbClr val="FAD701"/>
    <a:srgbClr val="007DA3"/>
    <a:srgbClr val="009EC2"/>
    <a:srgbClr val="FFFFFF"/>
    <a:srgbClr val="009E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A5283A-7E27-49E1-A0C6-8BDA13C63A37}" v="368" dt="2025-07-22T20:10:35.216"/>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59" d="100"/>
          <a:sy n="59" d="100"/>
        </p:scale>
        <p:origin x="1500" y="52"/>
      </p:cViewPr>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ylin Andrews" userId="b39fd84c-a637-463b-ba38-8685eda9252a" providerId="ADAL" clId="{081A5181-C4FB-4A46-A46B-ED8DE8444988}"/>
    <pc:docChg chg="custSel modSld">
      <pc:chgData name="Caylin Andrews" userId="b39fd84c-a637-463b-ba38-8685eda9252a" providerId="ADAL" clId="{081A5181-C4FB-4A46-A46B-ED8DE8444988}" dt="2025-04-15T17:56:02.614" v="74" actId="14100"/>
      <pc:docMkLst>
        <pc:docMk/>
      </pc:docMkLst>
      <pc:sldChg chg="addSp delSp modSp mod">
        <pc:chgData name="Caylin Andrews" userId="b39fd84c-a637-463b-ba38-8685eda9252a" providerId="ADAL" clId="{081A5181-C4FB-4A46-A46B-ED8DE8444988}" dt="2025-04-15T17:55:20.360" v="54" actId="1076"/>
        <pc:sldMkLst>
          <pc:docMk/>
          <pc:sldMk cId="357199285" sldId="1080"/>
        </pc:sldMkLst>
      </pc:sldChg>
      <pc:sldChg chg="modSp mod">
        <pc:chgData name="Caylin Andrews" userId="b39fd84c-a637-463b-ba38-8685eda9252a" providerId="ADAL" clId="{081A5181-C4FB-4A46-A46B-ED8DE8444988}" dt="2025-04-15T15:29:50.554" v="4" actId="20577"/>
        <pc:sldMkLst>
          <pc:docMk/>
          <pc:sldMk cId="723556681" sldId="1097"/>
        </pc:sldMkLst>
      </pc:sldChg>
      <pc:sldChg chg="modSp mod modCm">
        <pc:chgData name="Caylin Andrews" userId="b39fd84c-a637-463b-ba38-8685eda9252a" providerId="ADAL" clId="{081A5181-C4FB-4A46-A46B-ED8DE8444988}" dt="2025-04-15T17:46:19.871" v="43" actId="20577"/>
        <pc:sldMkLst>
          <pc:docMk/>
          <pc:sldMk cId="1168868844" sldId="1116"/>
        </pc:sldMkLst>
        <pc:extLst>
          <p:ext xmlns:p="http://schemas.openxmlformats.org/presentationml/2006/main" uri="{D6D511B9-2390-475A-947B-AFAB55BFBCF1}">
            <pc226:cmChg xmlns:pc226="http://schemas.microsoft.com/office/powerpoint/2022/06/main/command" chg="mod">
              <pc226:chgData name="Caylin Andrews" userId="b39fd84c-a637-463b-ba38-8685eda9252a" providerId="ADAL" clId="{081A5181-C4FB-4A46-A46B-ED8DE8444988}" dt="2025-04-15T17:46:19.871" v="43" actId="20577"/>
              <pc2:cmMkLst xmlns:pc2="http://schemas.microsoft.com/office/powerpoint/2019/9/main/command">
                <pc:docMk/>
                <pc:sldMk cId="1168868844" sldId="1116"/>
                <pc2:cmMk id="{F2895F22-F944-4819-972C-EE25E6E64727}"/>
              </pc2:cmMkLst>
            </pc226:cmChg>
            <pc226:cmChg xmlns:pc226="http://schemas.microsoft.com/office/powerpoint/2022/06/main/command" chg="mod">
              <pc226:chgData name="Caylin Andrews" userId="b39fd84c-a637-463b-ba38-8685eda9252a" providerId="ADAL" clId="{081A5181-C4FB-4A46-A46B-ED8DE8444988}" dt="2025-04-15T17:46:19.871" v="43" actId="20577"/>
              <pc2:cmMkLst xmlns:pc2="http://schemas.microsoft.com/office/powerpoint/2019/9/main/command">
                <pc:docMk/>
                <pc:sldMk cId="1168868844" sldId="1116"/>
                <pc2:cmMk id="{78AEC42D-319D-480E-83AA-49B124254A7F}"/>
              </pc2:cmMkLst>
            </pc226:cmChg>
            <pc226:cmChg xmlns:pc226="http://schemas.microsoft.com/office/powerpoint/2022/06/main/command" chg="mod">
              <pc226:chgData name="Caylin Andrews" userId="b39fd84c-a637-463b-ba38-8685eda9252a" providerId="ADAL" clId="{081A5181-C4FB-4A46-A46B-ED8DE8444988}" dt="2025-04-15T17:46:19.871" v="43" actId="20577"/>
              <pc2:cmMkLst xmlns:pc2="http://schemas.microsoft.com/office/powerpoint/2019/9/main/command">
                <pc:docMk/>
                <pc:sldMk cId="1168868844" sldId="1116"/>
                <pc2:cmMk id="{025F8245-B04F-465A-995E-6BC6C6F96FD5}"/>
              </pc2:cmMkLst>
            </pc226:cmChg>
            <pc226:cmChg xmlns:pc226="http://schemas.microsoft.com/office/powerpoint/2022/06/main/command" chg="mod">
              <pc226:chgData name="Caylin Andrews" userId="b39fd84c-a637-463b-ba38-8685eda9252a" providerId="ADAL" clId="{081A5181-C4FB-4A46-A46B-ED8DE8444988}" dt="2025-04-15T17:46:19.871" v="43" actId="20577"/>
              <pc2:cmMkLst xmlns:pc2="http://schemas.microsoft.com/office/powerpoint/2019/9/main/command">
                <pc:docMk/>
                <pc:sldMk cId="1168868844" sldId="1116"/>
                <pc2:cmMk id="{BA605A62-AD73-4E99-81CE-404922D05F4A}"/>
              </pc2:cmMkLst>
            </pc226:cmChg>
            <pc226:cmChg xmlns:pc226="http://schemas.microsoft.com/office/powerpoint/2022/06/main/command" chg="mod">
              <pc226:chgData name="Caylin Andrews" userId="b39fd84c-a637-463b-ba38-8685eda9252a" providerId="ADAL" clId="{081A5181-C4FB-4A46-A46B-ED8DE8444988}" dt="2025-04-15T17:46:19.871" v="43" actId="20577"/>
              <pc2:cmMkLst xmlns:pc2="http://schemas.microsoft.com/office/powerpoint/2019/9/main/command">
                <pc:docMk/>
                <pc:sldMk cId="1168868844" sldId="1116"/>
                <pc2:cmMk id="{7F350A9C-F536-44B9-AC4D-416B1D707126}"/>
              </pc2:cmMkLst>
            </pc226:cmChg>
            <pc226:cmChg xmlns:pc226="http://schemas.microsoft.com/office/powerpoint/2022/06/main/command" chg="mod">
              <pc226:chgData name="Caylin Andrews" userId="b39fd84c-a637-463b-ba38-8685eda9252a" providerId="ADAL" clId="{081A5181-C4FB-4A46-A46B-ED8DE8444988}" dt="2025-04-15T17:46:19.871" v="43" actId="20577"/>
              <pc2:cmMkLst xmlns:pc2="http://schemas.microsoft.com/office/powerpoint/2019/9/main/command">
                <pc:docMk/>
                <pc:sldMk cId="1168868844" sldId="1116"/>
                <pc2:cmMk id="{26F217DF-9B98-4DB1-BC70-79D7C8D4F7E7}"/>
              </pc2:cmMkLst>
            </pc226:cmChg>
            <pc226:cmChg xmlns:pc226="http://schemas.microsoft.com/office/powerpoint/2022/06/main/command" chg="mod">
              <pc226:chgData name="Caylin Andrews" userId="b39fd84c-a637-463b-ba38-8685eda9252a" providerId="ADAL" clId="{081A5181-C4FB-4A46-A46B-ED8DE8444988}" dt="2025-04-15T17:46:19.871" v="43" actId="20577"/>
              <pc2:cmMkLst xmlns:pc2="http://schemas.microsoft.com/office/powerpoint/2019/9/main/command">
                <pc:docMk/>
                <pc:sldMk cId="1168868844" sldId="1116"/>
                <pc2:cmMk id="{6B66C5FA-179E-4477-ABD3-3418CD4D10B7}"/>
              </pc2:cmMkLst>
            </pc226:cmChg>
          </p:ext>
        </pc:extLst>
      </pc:sldChg>
      <pc:sldChg chg="addSp delSp modSp mod">
        <pc:chgData name="Caylin Andrews" userId="b39fd84c-a637-463b-ba38-8685eda9252a" providerId="ADAL" clId="{081A5181-C4FB-4A46-A46B-ED8DE8444988}" dt="2025-04-15T17:56:02.614" v="74" actId="14100"/>
        <pc:sldMkLst>
          <pc:docMk/>
          <pc:sldMk cId="4220027466" sldId="1117"/>
        </pc:sldMkLst>
      </pc:sldChg>
    </pc:docChg>
  </pc:docChgLst>
  <pc:docChgLst>
    <pc:chgData name="Caylin Andrews" userId="S::candre43@jh.edu::b39fd84c-a637-463b-ba38-8685eda9252a" providerId="AD" clId="Web-{9A8A7844-F01B-0802-46F0-08ADEEDC8901}"/>
    <pc:docChg chg="modSld">
      <pc:chgData name="Caylin Andrews" userId="S::candre43@jh.edu::b39fd84c-a637-463b-ba38-8685eda9252a" providerId="AD" clId="Web-{9A8A7844-F01B-0802-46F0-08ADEEDC8901}" dt="2025-04-03T12:19:52.568" v="30" actId="20577"/>
      <pc:docMkLst>
        <pc:docMk/>
      </pc:docMkLst>
      <pc:sldChg chg="modSp">
        <pc:chgData name="Caylin Andrews" userId="S::candre43@jh.edu::b39fd84c-a637-463b-ba38-8685eda9252a" providerId="AD" clId="Web-{9A8A7844-F01B-0802-46F0-08ADEEDC8901}" dt="2025-04-03T12:19:52.568" v="30" actId="20577"/>
        <pc:sldMkLst>
          <pc:docMk/>
          <pc:sldMk cId="1450091703" sldId="259"/>
        </pc:sldMkLst>
      </pc:sldChg>
    </pc:docChg>
  </pc:docChgLst>
  <pc:docChgLst>
    <pc:chgData name="Kathleen Speck" userId="1c3bee05-3f30-471c-9c5c-6f1d82c4dd7a" providerId="ADAL" clId="{4FF7BBF3-8948-4252-9C6A-A583B1BDAA65}"/>
    <pc:docChg chg="undo custSel modSld">
      <pc:chgData name="Kathleen Speck" userId="1c3bee05-3f30-471c-9c5c-6f1d82c4dd7a" providerId="ADAL" clId="{4FF7BBF3-8948-4252-9C6A-A583B1BDAA65}" dt="2025-04-11T17:27:02.119" v="126" actId="20577"/>
      <pc:docMkLst>
        <pc:docMk/>
      </pc:docMkLst>
      <pc:sldChg chg="modSp mod">
        <pc:chgData name="Kathleen Speck" userId="1c3bee05-3f30-471c-9c5c-6f1d82c4dd7a" providerId="ADAL" clId="{4FF7BBF3-8948-4252-9C6A-A583B1BDAA65}" dt="2025-04-11T17:27:02.119" v="126" actId="20577"/>
        <pc:sldMkLst>
          <pc:docMk/>
          <pc:sldMk cId="1456226579" sldId="993"/>
        </pc:sldMkLst>
      </pc:sldChg>
      <pc:sldChg chg="modSp mod">
        <pc:chgData name="Kathleen Speck" userId="1c3bee05-3f30-471c-9c5c-6f1d82c4dd7a" providerId="ADAL" clId="{4FF7BBF3-8948-4252-9C6A-A583B1BDAA65}" dt="2025-04-04T19:38:21.521" v="17" actId="20577"/>
        <pc:sldMkLst>
          <pc:docMk/>
          <pc:sldMk cId="1915019779" sldId="1093"/>
        </pc:sldMkLst>
      </pc:sldChg>
      <pc:sldChg chg="modSp mod">
        <pc:chgData name="Kathleen Speck" userId="1c3bee05-3f30-471c-9c5c-6f1d82c4dd7a" providerId="ADAL" clId="{4FF7BBF3-8948-4252-9C6A-A583B1BDAA65}" dt="2025-04-11T17:19:19.048" v="122" actId="6549"/>
        <pc:sldMkLst>
          <pc:docMk/>
          <pc:sldMk cId="3458597260" sldId="1096"/>
        </pc:sldMkLst>
      </pc:sldChg>
      <pc:sldChg chg="modSp mod">
        <pc:chgData name="Kathleen Speck" userId="1c3bee05-3f30-471c-9c5c-6f1d82c4dd7a" providerId="ADAL" clId="{4FF7BBF3-8948-4252-9C6A-A583B1BDAA65}" dt="2025-04-11T16:21:18.522" v="90" actId="1076"/>
        <pc:sldMkLst>
          <pc:docMk/>
          <pc:sldMk cId="723556681" sldId="1097"/>
        </pc:sldMkLst>
      </pc:sldChg>
      <pc:sldChg chg="addSp delSp modSp mod">
        <pc:chgData name="Kathleen Speck" userId="1c3bee05-3f30-471c-9c5c-6f1d82c4dd7a" providerId="ADAL" clId="{4FF7BBF3-8948-4252-9C6A-A583B1BDAA65}" dt="2025-04-04T19:43:04.132" v="31" actId="1076"/>
        <pc:sldMkLst>
          <pc:docMk/>
          <pc:sldMk cId="534720153" sldId="1099"/>
        </pc:sldMkLst>
      </pc:sldChg>
      <pc:sldChg chg="modSp mod">
        <pc:chgData name="Kathleen Speck" userId="1c3bee05-3f30-471c-9c5c-6f1d82c4dd7a" providerId="ADAL" clId="{4FF7BBF3-8948-4252-9C6A-A583B1BDAA65}" dt="2025-04-11T16:23:00.334" v="96" actId="1076"/>
        <pc:sldMkLst>
          <pc:docMk/>
          <pc:sldMk cId="3998065786" sldId="1108"/>
        </pc:sldMkLst>
      </pc:sldChg>
    </pc:docChg>
  </pc:docChgLst>
  <pc:docChgLst>
    <pc:chgData name="Samuel Kim" userId="0b4e8f1a-35cc-4769-966d-024c662a6df8" providerId="ADAL" clId="{8FA5283A-7E27-49E1-A0C6-8BDA13C63A37}"/>
    <pc:docChg chg="undo custSel modSld modMainMaster">
      <pc:chgData name="Samuel Kim" userId="0b4e8f1a-35cc-4769-966d-024c662a6df8" providerId="ADAL" clId="{8FA5283A-7E27-49E1-A0C6-8BDA13C63A37}" dt="2025-07-22T20:31:17.228" v="1995" actId="20577"/>
      <pc:docMkLst>
        <pc:docMk/>
      </pc:docMkLst>
      <pc:sldChg chg="addSp delSp modSp mod chgLayout">
        <pc:chgData name="Samuel Kim" userId="0b4e8f1a-35cc-4769-966d-024c662a6df8" providerId="ADAL" clId="{8FA5283A-7E27-49E1-A0C6-8BDA13C63A37}" dt="2025-07-22T19:57:54.766" v="1848" actId="20577"/>
        <pc:sldMkLst>
          <pc:docMk/>
          <pc:sldMk cId="1450091703" sldId="259"/>
        </pc:sldMkLst>
        <pc:spChg chg="add del mod ord">
          <ac:chgData name="Samuel Kim" userId="0b4e8f1a-35cc-4769-966d-024c662a6df8" providerId="ADAL" clId="{8FA5283A-7E27-49E1-A0C6-8BDA13C63A37}" dt="2025-07-22T19:48:51.154" v="53" actId="6264"/>
          <ac:spMkLst>
            <pc:docMk/>
            <pc:sldMk cId="1450091703" sldId="259"/>
            <ac:spMk id="6" creationId="{E9929FFE-BF08-4F5E-CEB6-5BAE6E3B109D}"/>
          </ac:spMkLst>
        </pc:spChg>
        <pc:spChg chg="add del mod ord">
          <ac:chgData name="Samuel Kim" userId="0b4e8f1a-35cc-4769-966d-024c662a6df8" providerId="ADAL" clId="{8FA5283A-7E27-49E1-A0C6-8BDA13C63A37}" dt="2025-07-22T19:48:51.154" v="53" actId="6264"/>
          <ac:spMkLst>
            <pc:docMk/>
            <pc:sldMk cId="1450091703" sldId="259"/>
            <ac:spMk id="7" creationId="{9105283E-6BEC-4C97-3A3F-89E025FDC611}"/>
          </ac:spMkLst>
        </pc:spChg>
        <pc:spChg chg="mod">
          <ac:chgData name="Samuel Kim" userId="0b4e8f1a-35cc-4769-966d-024c662a6df8" providerId="ADAL" clId="{8FA5283A-7E27-49E1-A0C6-8BDA13C63A37}" dt="2025-07-22T19:48:50.249" v="47" actId="27636"/>
          <ac:spMkLst>
            <pc:docMk/>
            <pc:sldMk cId="1450091703" sldId="259"/>
            <ac:spMk id="8" creationId="{87D970AA-68AB-AF73-4FC1-F23C7E9AAC15}"/>
          </ac:spMkLst>
        </pc:spChg>
        <pc:spChg chg="mod">
          <ac:chgData name="Samuel Kim" userId="0b4e8f1a-35cc-4769-966d-024c662a6df8" providerId="ADAL" clId="{8FA5283A-7E27-49E1-A0C6-8BDA13C63A37}" dt="2025-07-22T19:57:54.766" v="1848" actId="20577"/>
          <ac:spMkLst>
            <pc:docMk/>
            <pc:sldMk cId="1450091703" sldId="259"/>
            <ac:spMk id="10" creationId="{E57BAFDC-F3A8-A107-0DF5-EE7ABA891F6F}"/>
          </ac:spMkLst>
        </pc:spChg>
        <pc:spChg chg="mod">
          <ac:chgData name="Samuel Kim" userId="0b4e8f1a-35cc-4769-966d-024c662a6df8" providerId="ADAL" clId="{8FA5283A-7E27-49E1-A0C6-8BDA13C63A37}" dt="2025-07-22T19:48:50.244" v="43" actId="27636"/>
          <ac:spMkLst>
            <pc:docMk/>
            <pc:sldMk cId="1450091703" sldId="259"/>
            <ac:spMk id="11" creationId="{09F6F130-8A6D-3357-CAA8-EFD98B052C9F}"/>
          </ac:spMkLst>
        </pc:spChg>
        <pc:spChg chg="mod">
          <ac:chgData name="Samuel Kim" userId="0b4e8f1a-35cc-4769-966d-024c662a6df8" providerId="ADAL" clId="{8FA5283A-7E27-49E1-A0C6-8BDA13C63A37}" dt="2025-07-22T19:48:50.254" v="49" actId="27636"/>
          <ac:spMkLst>
            <pc:docMk/>
            <pc:sldMk cId="1450091703" sldId="259"/>
            <ac:spMk id="12" creationId="{69C9AA2D-5DBC-385A-7C86-7D7AD2651022}"/>
          </ac:spMkLst>
        </pc:spChg>
        <pc:spChg chg="mod">
          <ac:chgData name="Samuel Kim" userId="0b4e8f1a-35cc-4769-966d-024c662a6df8" providerId="ADAL" clId="{8FA5283A-7E27-49E1-A0C6-8BDA13C63A37}" dt="2025-07-22T19:48:50.232" v="35" actId="27636"/>
          <ac:spMkLst>
            <pc:docMk/>
            <pc:sldMk cId="1450091703" sldId="259"/>
            <ac:spMk id="13" creationId="{52F3CB0A-16D9-C423-1108-A17F705A928D}"/>
          </ac:spMkLst>
        </pc:spChg>
        <pc:spChg chg="del mod ord">
          <ac:chgData name="Samuel Kim" userId="0b4e8f1a-35cc-4769-966d-024c662a6df8" providerId="ADAL" clId="{8FA5283A-7E27-49E1-A0C6-8BDA13C63A37}" dt="2025-07-22T19:48:51.154" v="53" actId="6264"/>
          <ac:spMkLst>
            <pc:docMk/>
            <pc:sldMk cId="1450091703" sldId="259"/>
            <ac:spMk id="14" creationId="{8A1C8641-3088-AC0D-0D04-F7E032A2077A}"/>
          </ac:spMkLst>
        </pc:spChg>
        <pc:spChg chg="add del mod ord">
          <ac:chgData name="Samuel Kim" userId="0b4e8f1a-35cc-4769-966d-024c662a6df8" providerId="ADAL" clId="{8FA5283A-7E27-49E1-A0C6-8BDA13C63A37}" dt="2025-07-22T19:48:51.154" v="53" actId="6264"/>
          <ac:spMkLst>
            <pc:docMk/>
            <pc:sldMk cId="1450091703" sldId="259"/>
            <ac:spMk id="15" creationId="{6DC07DF7-3C02-A429-4FD8-BE6049F959A9}"/>
          </ac:spMkLst>
        </pc:spChg>
        <pc:spChg chg="mod">
          <ac:chgData name="Samuel Kim" userId="0b4e8f1a-35cc-4769-966d-024c662a6df8" providerId="ADAL" clId="{8FA5283A-7E27-49E1-A0C6-8BDA13C63A37}" dt="2025-07-22T19:48:50.258" v="51" actId="27636"/>
          <ac:spMkLst>
            <pc:docMk/>
            <pc:sldMk cId="1450091703" sldId="259"/>
            <ac:spMk id="16" creationId="{BC76CE80-6CCF-ED64-6645-1FF8952E12AA}"/>
          </ac:spMkLst>
        </pc:spChg>
        <pc:spChg chg="mod">
          <ac:chgData name="Samuel Kim" userId="0b4e8f1a-35cc-4769-966d-024c662a6df8" providerId="ADAL" clId="{8FA5283A-7E27-49E1-A0C6-8BDA13C63A37}" dt="2025-07-22T19:48:50.239" v="39" actId="27636"/>
          <ac:spMkLst>
            <pc:docMk/>
            <pc:sldMk cId="1450091703" sldId="259"/>
            <ac:spMk id="17" creationId="{5C78B574-B771-E4DF-627D-888470B3CDDF}"/>
          </ac:spMkLst>
        </pc:spChg>
        <pc:spChg chg="mod">
          <ac:chgData name="Samuel Kim" userId="0b4e8f1a-35cc-4769-966d-024c662a6df8" providerId="ADAL" clId="{8FA5283A-7E27-49E1-A0C6-8BDA13C63A37}" dt="2025-07-22T19:48:50.224" v="32" actId="27636"/>
          <ac:spMkLst>
            <pc:docMk/>
            <pc:sldMk cId="1450091703" sldId="259"/>
            <ac:spMk id="18" creationId="{599869FA-E5D7-73EF-4326-C47D6A1335EA}"/>
          </ac:spMkLst>
        </pc:spChg>
        <pc:spChg chg="mod">
          <ac:chgData name="Samuel Kim" userId="0b4e8f1a-35cc-4769-966d-024c662a6df8" providerId="ADAL" clId="{8FA5283A-7E27-49E1-A0C6-8BDA13C63A37}" dt="2025-07-22T19:48:50.231" v="34" actId="27636"/>
          <ac:spMkLst>
            <pc:docMk/>
            <pc:sldMk cId="1450091703" sldId="259"/>
            <ac:spMk id="19" creationId="{13AE1A0A-BE82-37CE-C09C-B9729D8886F6}"/>
          </ac:spMkLst>
        </pc:spChg>
        <pc:spChg chg="add del mod ord">
          <ac:chgData name="Samuel Kim" userId="0b4e8f1a-35cc-4769-966d-024c662a6df8" providerId="ADAL" clId="{8FA5283A-7E27-49E1-A0C6-8BDA13C63A37}" dt="2025-07-22T19:48:51.154" v="53" actId="6264"/>
          <ac:spMkLst>
            <pc:docMk/>
            <pc:sldMk cId="1450091703" sldId="259"/>
            <ac:spMk id="20" creationId="{37C4BD9A-4B75-3B8C-CABB-2612BB498806}"/>
          </ac:spMkLst>
        </pc:spChg>
        <pc:spChg chg="mod">
          <ac:chgData name="Samuel Kim" userId="0b4e8f1a-35cc-4769-966d-024c662a6df8" providerId="ADAL" clId="{8FA5283A-7E27-49E1-A0C6-8BDA13C63A37}" dt="2025-07-22T19:48:50.246" v="45" actId="27636"/>
          <ac:spMkLst>
            <pc:docMk/>
            <pc:sldMk cId="1450091703" sldId="259"/>
            <ac:spMk id="21" creationId="{D78274B8-EB7D-F393-BB43-BC502363DD19}"/>
          </ac:spMkLst>
        </pc:spChg>
        <pc:spChg chg="mod">
          <ac:chgData name="Samuel Kim" userId="0b4e8f1a-35cc-4769-966d-024c662a6df8" providerId="ADAL" clId="{8FA5283A-7E27-49E1-A0C6-8BDA13C63A37}" dt="2025-07-22T19:48:50.236" v="37" actId="27636"/>
          <ac:spMkLst>
            <pc:docMk/>
            <pc:sldMk cId="1450091703" sldId="259"/>
            <ac:spMk id="22" creationId="{409B937F-1F6E-79D1-2CE3-68CF72F2BA9D}"/>
          </ac:spMkLst>
        </pc:spChg>
        <pc:spChg chg="mod">
          <ac:chgData name="Samuel Kim" userId="0b4e8f1a-35cc-4769-966d-024c662a6df8" providerId="ADAL" clId="{8FA5283A-7E27-49E1-A0C6-8BDA13C63A37}" dt="2025-07-22T19:48:50.240" v="40" actId="27636"/>
          <ac:spMkLst>
            <pc:docMk/>
            <pc:sldMk cId="1450091703" sldId="259"/>
            <ac:spMk id="23" creationId="{1D66297A-0106-A5A1-E7D8-072BF5E507D4}"/>
          </ac:spMkLst>
        </pc:spChg>
        <pc:spChg chg="mod">
          <ac:chgData name="Samuel Kim" userId="0b4e8f1a-35cc-4769-966d-024c662a6df8" providerId="ADAL" clId="{8FA5283A-7E27-49E1-A0C6-8BDA13C63A37}" dt="2025-07-22T19:48:50.247" v="46" actId="27636"/>
          <ac:spMkLst>
            <pc:docMk/>
            <pc:sldMk cId="1450091703" sldId="259"/>
            <ac:spMk id="24" creationId="{74565B8E-F786-43DB-C4AF-FEBC35C467CA}"/>
          </ac:spMkLst>
        </pc:spChg>
        <pc:spChg chg="mod">
          <ac:chgData name="Samuel Kim" userId="0b4e8f1a-35cc-4769-966d-024c662a6df8" providerId="ADAL" clId="{8FA5283A-7E27-49E1-A0C6-8BDA13C63A37}" dt="2025-07-22T19:48:50.237" v="38" actId="27636"/>
          <ac:spMkLst>
            <pc:docMk/>
            <pc:sldMk cId="1450091703" sldId="259"/>
            <ac:spMk id="25" creationId="{9FAC2203-58B4-EE58-0C49-8ECD0FFCFA65}"/>
          </ac:spMkLst>
        </pc:spChg>
        <pc:spChg chg="mod">
          <ac:chgData name="Samuel Kim" userId="0b4e8f1a-35cc-4769-966d-024c662a6df8" providerId="ADAL" clId="{8FA5283A-7E27-49E1-A0C6-8BDA13C63A37}" dt="2025-07-22T19:48:50.259" v="52" actId="27636"/>
          <ac:spMkLst>
            <pc:docMk/>
            <pc:sldMk cId="1450091703" sldId="259"/>
            <ac:spMk id="26" creationId="{B09BD131-475C-5FE1-70EF-9E73A8DC4791}"/>
          </ac:spMkLst>
        </pc:spChg>
        <pc:spChg chg="del">
          <ac:chgData name="Samuel Kim" userId="0b4e8f1a-35cc-4769-966d-024c662a6df8" providerId="ADAL" clId="{8FA5283A-7E27-49E1-A0C6-8BDA13C63A37}" dt="2025-07-22T19:48:53.499" v="54" actId="478"/>
          <ac:spMkLst>
            <pc:docMk/>
            <pc:sldMk cId="1450091703" sldId="259"/>
            <ac:spMk id="27" creationId="{218643EC-88E9-E0C1-965A-18113E096C94}"/>
          </ac:spMkLst>
        </pc:spChg>
        <pc:spChg chg="add del">
          <ac:chgData name="Samuel Kim" userId="0b4e8f1a-35cc-4769-966d-024c662a6df8" providerId="ADAL" clId="{8FA5283A-7E27-49E1-A0C6-8BDA13C63A37}" dt="2025-07-22T19:48:51.154" v="53" actId="6264"/>
          <ac:spMkLst>
            <pc:docMk/>
            <pc:sldMk cId="1450091703" sldId="259"/>
            <ac:spMk id="29" creationId="{6C47C542-41DE-FCD1-642C-8ECABAC9E4D1}"/>
          </ac:spMkLst>
        </pc:spChg>
        <pc:spChg chg="del">
          <ac:chgData name="Samuel Kim" userId="0b4e8f1a-35cc-4769-966d-024c662a6df8" providerId="ADAL" clId="{8FA5283A-7E27-49E1-A0C6-8BDA13C63A37}" dt="2025-07-22T19:48:53.499" v="54" actId="478"/>
          <ac:spMkLst>
            <pc:docMk/>
            <pc:sldMk cId="1450091703" sldId="259"/>
            <ac:spMk id="32" creationId="{4A6CCEA8-6828-B0BB-B850-58047E381FDE}"/>
          </ac:spMkLst>
        </pc:spChg>
        <pc:spChg chg="add del">
          <ac:chgData name="Samuel Kim" userId="0b4e8f1a-35cc-4769-966d-024c662a6df8" providerId="ADAL" clId="{8FA5283A-7E27-49E1-A0C6-8BDA13C63A37}" dt="2025-07-22T19:48:53.499" v="54" actId="478"/>
          <ac:spMkLst>
            <pc:docMk/>
            <pc:sldMk cId="1450091703" sldId="259"/>
            <ac:spMk id="35" creationId="{2799635B-EE76-9F2C-49F4-9D85AF8993B8}"/>
          </ac:spMkLst>
        </pc:spChg>
        <pc:spChg chg="add del">
          <ac:chgData name="Samuel Kim" userId="0b4e8f1a-35cc-4769-966d-024c662a6df8" providerId="ADAL" clId="{8FA5283A-7E27-49E1-A0C6-8BDA13C63A37}" dt="2025-07-22T19:48:53.499" v="54" actId="478"/>
          <ac:spMkLst>
            <pc:docMk/>
            <pc:sldMk cId="1450091703" sldId="259"/>
            <ac:spMk id="37" creationId="{16B2A00E-EE74-4C58-CAAE-DE6826C6E397}"/>
          </ac:spMkLst>
        </pc:spChg>
        <pc:spChg chg="del">
          <ac:chgData name="Samuel Kim" userId="0b4e8f1a-35cc-4769-966d-024c662a6df8" providerId="ADAL" clId="{8FA5283A-7E27-49E1-A0C6-8BDA13C63A37}" dt="2025-07-22T19:48:53.499" v="54" actId="478"/>
          <ac:spMkLst>
            <pc:docMk/>
            <pc:sldMk cId="1450091703" sldId="259"/>
            <ac:spMk id="38" creationId="{09033E31-8E48-3396-B25B-43A6278A402B}"/>
          </ac:spMkLst>
        </pc:spChg>
        <pc:spChg chg="del">
          <ac:chgData name="Samuel Kim" userId="0b4e8f1a-35cc-4769-966d-024c662a6df8" providerId="ADAL" clId="{8FA5283A-7E27-49E1-A0C6-8BDA13C63A37}" dt="2025-07-22T19:48:53.499" v="54" actId="478"/>
          <ac:spMkLst>
            <pc:docMk/>
            <pc:sldMk cId="1450091703" sldId="259"/>
            <ac:spMk id="39" creationId="{08E5EF4B-A44F-9377-0195-A7CA4DA50C80}"/>
          </ac:spMkLst>
        </pc:spChg>
        <pc:spChg chg="del">
          <ac:chgData name="Samuel Kim" userId="0b4e8f1a-35cc-4769-966d-024c662a6df8" providerId="ADAL" clId="{8FA5283A-7E27-49E1-A0C6-8BDA13C63A37}" dt="2025-07-22T19:48:53.499" v="54" actId="478"/>
          <ac:spMkLst>
            <pc:docMk/>
            <pc:sldMk cId="1450091703" sldId="259"/>
            <ac:spMk id="40" creationId="{E02D464B-C7C0-BC36-93A0-211944E59EB1}"/>
          </ac:spMkLst>
        </pc:spChg>
        <pc:spChg chg="add del">
          <ac:chgData name="Samuel Kim" userId="0b4e8f1a-35cc-4769-966d-024c662a6df8" providerId="ADAL" clId="{8FA5283A-7E27-49E1-A0C6-8BDA13C63A37}" dt="2025-07-22T19:48:51.154" v="53" actId="6264"/>
          <ac:spMkLst>
            <pc:docMk/>
            <pc:sldMk cId="1450091703" sldId="259"/>
            <ac:spMk id="41" creationId="{7B919321-F79D-8E5C-08B6-E08102BB3DFF}"/>
          </ac:spMkLst>
        </pc:spChg>
        <pc:spChg chg="del">
          <ac:chgData name="Samuel Kim" userId="0b4e8f1a-35cc-4769-966d-024c662a6df8" providerId="ADAL" clId="{8FA5283A-7E27-49E1-A0C6-8BDA13C63A37}" dt="2025-07-22T19:48:53.499" v="54" actId="478"/>
          <ac:spMkLst>
            <pc:docMk/>
            <pc:sldMk cId="1450091703" sldId="259"/>
            <ac:spMk id="42" creationId="{C9FD82CF-4DBA-FCD5-2FF3-83E4C828E26E}"/>
          </ac:spMkLst>
        </pc:spChg>
        <pc:spChg chg="add del">
          <ac:chgData name="Samuel Kim" userId="0b4e8f1a-35cc-4769-966d-024c662a6df8" providerId="ADAL" clId="{8FA5283A-7E27-49E1-A0C6-8BDA13C63A37}" dt="2025-07-22T19:48:53.499" v="54" actId="478"/>
          <ac:spMkLst>
            <pc:docMk/>
            <pc:sldMk cId="1450091703" sldId="259"/>
            <ac:spMk id="45" creationId="{3918FC72-20DE-2CB1-1CC8-AD8B4D240341}"/>
          </ac:spMkLst>
        </pc:spChg>
        <pc:spChg chg="del">
          <ac:chgData name="Samuel Kim" userId="0b4e8f1a-35cc-4769-966d-024c662a6df8" providerId="ADAL" clId="{8FA5283A-7E27-49E1-A0C6-8BDA13C63A37}" dt="2025-07-22T19:48:53.499" v="54" actId="478"/>
          <ac:spMkLst>
            <pc:docMk/>
            <pc:sldMk cId="1450091703" sldId="259"/>
            <ac:spMk id="46" creationId="{722E9985-46B2-C5FD-A75A-E30E7CD73465}"/>
          </ac:spMkLst>
        </pc:spChg>
        <pc:spChg chg="mod">
          <ac:chgData name="Samuel Kim" userId="0b4e8f1a-35cc-4769-966d-024c662a6df8" providerId="ADAL" clId="{8FA5283A-7E27-49E1-A0C6-8BDA13C63A37}" dt="2025-07-22T19:48:50.243" v="42" actId="27636"/>
          <ac:spMkLst>
            <pc:docMk/>
            <pc:sldMk cId="1450091703" sldId="259"/>
            <ac:spMk id="47" creationId="{F3477146-2B51-EB95-A7E3-4AD385E7A19D}"/>
          </ac:spMkLst>
        </pc:spChg>
        <pc:picChg chg="mod">
          <ac:chgData name="Samuel Kim" userId="0b4e8f1a-35cc-4769-966d-024c662a6df8" providerId="ADAL" clId="{8FA5283A-7E27-49E1-A0C6-8BDA13C63A37}" dt="2025-07-22T19:50:59.092" v="286" actId="962"/>
          <ac:picMkLst>
            <pc:docMk/>
            <pc:sldMk cId="1450091703" sldId="259"/>
            <ac:picMk id="3" creationId="{7EBB020F-1A98-970E-0FD5-F6BE43142A6B}"/>
          </ac:picMkLst>
        </pc:picChg>
      </pc:sldChg>
      <pc:sldChg chg="delSp modSp mod">
        <pc:chgData name="Samuel Kim" userId="0b4e8f1a-35cc-4769-966d-024c662a6df8" providerId="ADAL" clId="{8FA5283A-7E27-49E1-A0C6-8BDA13C63A37}" dt="2025-07-22T20:31:17.228" v="1995" actId="20577"/>
        <pc:sldMkLst>
          <pc:docMk/>
          <pc:sldMk cId="1456226579" sldId="993"/>
        </pc:sldMkLst>
        <pc:spChg chg="mod">
          <ac:chgData name="Samuel Kim" userId="0b4e8f1a-35cc-4769-966d-024c662a6df8" providerId="ADAL" clId="{8FA5283A-7E27-49E1-A0C6-8BDA13C63A37}" dt="2025-07-22T20:31:17.228" v="1995" actId="20577"/>
          <ac:spMkLst>
            <pc:docMk/>
            <pc:sldMk cId="1456226579" sldId="993"/>
            <ac:spMk id="6" creationId="{5DBDEEFF-9F3A-678C-1906-79F6F1CC864F}"/>
          </ac:spMkLst>
        </pc:spChg>
        <pc:spChg chg="del">
          <ac:chgData name="Samuel Kim" userId="0b4e8f1a-35cc-4769-966d-024c662a6df8" providerId="ADAL" clId="{8FA5283A-7E27-49E1-A0C6-8BDA13C63A37}" dt="2025-07-22T20:07:35.047" v="1966" actId="478"/>
          <ac:spMkLst>
            <pc:docMk/>
            <pc:sldMk cId="1456226579" sldId="993"/>
            <ac:spMk id="7" creationId="{EA76D379-AFCD-45AE-46F0-9AC59C35CF84}"/>
          </ac:spMkLst>
        </pc:spChg>
        <pc:spChg chg="del">
          <ac:chgData name="Samuel Kim" userId="0b4e8f1a-35cc-4769-966d-024c662a6df8" providerId="ADAL" clId="{8FA5283A-7E27-49E1-A0C6-8BDA13C63A37}" dt="2025-07-22T20:07:35.047" v="1966" actId="478"/>
          <ac:spMkLst>
            <pc:docMk/>
            <pc:sldMk cId="1456226579" sldId="993"/>
            <ac:spMk id="8" creationId="{1CD87692-19F8-04E5-B2A2-C5C891A9B749}"/>
          </ac:spMkLst>
        </pc:spChg>
        <pc:spChg chg="del">
          <ac:chgData name="Samuel Kim" userId="0b4e8f1a-35cc-4769-966d-024c662a6df8" providerId="ADAL" clId="{8FA5283A-7E27-49E1-A0C6-8BDA13C63A37}" dt="2025-07-22T20:07:35.047" v="1966" actId="478"/>
          <ac:spMkLst>
            <pc:docMk/>
            <pc:sldMk cId="1456226579" sldId="993"/>
            <ac:spMk id="9" creationId="{07E283DD-DDAC-10C2-8C95-CAD624D26242}"/>
          </ac:spMkLst>
        </pc:spChg>
        <pc:spChg chg="del">
          <ac:chgData name="Samuel Kim" userId="0b4e8f1a-35cc-4769-966d-024c662a6df8" providerId="ADAL" clId="{8FA5283A-7E27-49E1-A0C6-8BDA13C63A37}" dt="2025-07-22T20:07:35.047" v="1966" actId="478"/>
          <ac:spMkLst>
            <pc:docMk/>
            <pc:sldMk cId="1456226579" sldId="993"/>
            <ac:spMk id="13" creationId="{2A40618A-15B4-6891-4A59-7DAE866930E4}"/>
          </ac:spMkLst>
        </pc:spChg>
        <pc:spChg chg="del">
          <ac:chgData name="Samuel Kim" userId="0b4e8f1a-35cc-4769-966d-024c662a6df8" providerId="ADAL" clId="{8FA5283A-7E27-49E1-A0C6-8BDA13C63A37}" dt="2025-07-22T20:07:35.047" v="1966" actId="478"/>
          <ac:spMkLst>
            <pc:docMk/>
            <pc:sldMk cId="1456226579" sldId="993"/>
            <ac:spMk id="16" creationId="{7ADCEAA3-2F8E-DF30-35C4-E9032CC760C4}"/>
          </ac:spMkLst>
        </pc:spChg>
        <pc:spChg chg="del">
          <ac:chgData name="Samuel Kim" userId="0b4e8f1a-35cc-4769-966d-024c662a6df8" providerId="ADAL" clId="{8FA5283A-7E27-49E1-A0C6-8BDA13C63A37}" dt="2025-07-22T20:07:35.047" v="1966" actId="478"/>
          <ac:spMkLst>
            <pc:docMk/>
            <pc:sldMk cId="1456226579" sldId="993"/>
            <ac:spMk id="19" creationId="{2FF52D4C-FF2C-EE24-0F2C-D3DA778E86D3}"/>
          </ac:spMkLst>
        </pc:spChg>
        <pc:spChg chg="del">
          <ac:chgData name="Samuel Kim" userId="0b4e8f1a-35cc-4769-966d-024c662a6df8" providerId="ADAL" clId="{8FA5283A-7E27-49E1-A0C6-8BDA13C63A37}" dt="2025-07-22T20:07:35.047" v="1966" actId="478"/>
          <ac:spMkLst>
            <pc:docMk/>
            <pc:sldMk cId="1456226579" sldId="993"/>
            <ac:spMk id="21" creationId="{1DBDA861-C99F-DC1D-0515-2CCABCA3D8F9}"/>
          </ac:spMkLst>
        </pc:spChg>
        <pc:spChg chg="del">
          <ac:chgData name="Samuel Kim" userId="0b4e8f1a-35cc-4769-966d-024c662a6df8" providerId="ADAL" clId="{8FA5283A-7E27-49E1-A0C6-8BDA13C63A37}" dt="2025-07-22T20:07:35.047" v="1966" actId="478"/>
          <ac:spMkLst>
            <pc:docMk/>
            <pc:sldMk cId="1456226579" sldId="993"/>
            <ac:spMk id="22" creationId="{6ABA03FE-FF87-F690-28B9-1BCB7EC921D6}"/>
          </ac:spMkLst>
        </pc:spChg>
        <pc:spChg chg="del">
          <ac:chgData name="Samuel Kim" userId="0b4e8f1a-35cc-4769-966d-024c662a6df8" providerId="ADAL" clId="{8FA5283A-7E27-49E1-A0C6-8BDA13C63A37}" dt="2025-07-22T20:07:35.047" v="1966" actId="478"/>
          <ac:spMkLst>
            <pc:docMk/>
            <pc:sldMk cId="1456226579" sldId="993"/>
            <ac:spMk id="24" creationId="{E88D76F9-03F8-C92E-E7DF-54881FEE0BB7}"/>
          </ac:spMkLst>
        </pc:spChg>
        <pc:spChg chg="del">
          <ac:chgData name="Samuel Kim" userId="0b4e8f1a-35cc-4769-966d-024c662a6df8" providerId="ADAL" clId="{8FA5283A-7E27-49E1-A0C6-8BDA13C63A37}" dt="2025-07-22T20:07:35.047" v="1966" actId="478"/>
          <ac:spMkLst>
            <pc:docMk/>
            <pc:sldMk cId="1456226579" sldId="993"/>
            <ac:spMk id="26" creationId="{96FFB9CA-8170-3173-2225-C530012F2D47}"/>
          </ac:spMkLst>
        </pc:spChg>
      </pc:sldChg>
      <pc:sldChg chg="delSp modSp mod">
        <pc:chgData name="Samuel Kim" userId="0b4e8f1a-35cc-4769-966d-024c662a6df8" providerId="ADAL" clId="{8FA5283A-7E27-49E1-A0C6-8BDA13C63A37}" dt="2025-07-22T20:08:11.986" v="1970" actId="13244"/>
        <pc:sldMkLst>
          <pc:docMk/>
          <pc:sldMk cId="357199285" sldId="1080"/>
        </pc:sldMkLst>
        <pc:spChg chg="ord">
          <ac:chgData name="Samuel Kim" userId="0b4e8f1a-35cc-4769-966d-024c662a6df8" providerId="ADAL" clId="{8FA5283A-7E27-49E1-A0C6-8BDA13C63A37}" dt="2025-07-22T20:08:09.363" v="1969" actId="13244"/>
          <ac:spMkLst>
            <pc:docMk/>
            <pc:sldMk cId="357199285" sldId="1080"/>
            <ac:spMk id="2" creationId="{F76415D6-582B-4618-BD4F-0000988650EE}"/>
          </ac:spMkLst>
        </pc:spChg>
        <pc:spChg chg="ord">
          <ac:chgData name="Samuel Kim" userId="0b4e8f1a-35cc-4769-966d-024c662a6df8" providerId="ADAL" clId="{8FA5283A-7E27-49E1-A0C6-8BDA13C63A37}" dt="2025-07-22T19:49:57.971" v="61" actId="13244"/>
          <ac:spMkLst>
            <pc:docMk/>
            <pc:sldMk cId="357199285" sldId="1080"/>
            <ac:spMk id="5" creationId="{1A8F7D44-4163-B48D-8B2B-A39538B56D39}"/>
          </ac:spMkLst>
        </pc:spChg>
        <pc:spChg chg="del">
          <ac:chgData name="Samuel Kim" userId="0b4e8f1a-35cc-4769-966d-024c662a6df8" providerId="ADAL" clId="{8FA5283A-7E27-49E1-A0C6-8BDA13C63A37}" dt="2025-07-22T19:49:52.663" v="58" actId="478"/>
          <ac:spMkLst>
            <pc:docMk/>
            <pc:sldMk cId="357199285" sldId="1080"/>
            <ac:spMk id="28" creationId="{6371E7E5-3078-12C6-C266-40F04CE4A469}"/>
          </ac:spMkLst>
        </pc:spChg>
        <pc:spChg chg="del">
          <ac:chgData name="Samuel Kim" userId="0b4e8f1a-35cc-4769-966d-024c662a6df8" providerId="ADAL" clId="{8FA5283A-7E27-49E1-A0C6-8BDA13C63A37}" dt="2025-07-22T19:49:52.663" v="58" actId="478"/>
          <ac:spMkLst>
            <pc:docMk/>
            <pc:sldMk cId="357199285" sldId="1080"/>
            <ac:spMk id="31" creationId="{157DB4E8-C86D-95FE-BD43-0B5396FBD7F7}"/>
          </ac:spMkLst>
        </pc:spChg>
        <pc:spChg chg="del">
          <ac:chgData name="Samuel Kim" userId="0b4e8f1a-35cc-4769-966d-024c662a6df8" providerId="ADAL" clId="{8FA5283A-7E27-49E1-A0C6-8BDA13C63A37}" dt="2025-07-22T19:49:52.663" v="58" actId="478"/>
          <ac:spMkLst>
            <pc:docMk/>
            <pc:sldMk cId="357199285" sldId="1080"/>
            <ac:spMk id="34" creationId="{207589C0-FC71-DC8C-9855-2BEDFBA61124}"/>
          </ac:spMkLst>
        </pc:spChg>
        <pc:spChg chg="del">
          <ac:chgData name="Samuel Kim" userId="0b4e8f1a-35cc-4769-966d-024c662a6df8" providerId="ADAL" clId="{8FA5283A-7E27-49E1-A0C6-8BDA13C63A37}" dt="2025-07-22T19:49:52.663" v="58" actId="478"/>
          <ac:spMkLst>
            <pc:docMk/>
            <pc:sldMk cId="357199285" sldId="1080"/>
            <ac:spMk id="35" creationId="{D6C38861-F03D-B20B-1953-589DB9130399}"/>
          </ac:spMkLst>
        </pc:spChg>
        <pc:spChg chg="del">
          <ac:chgData name="Samuel Kim" userId="0b4e8f1a-35cc-4769-966d-024c662a6df8" providerId="ADAL" clId="{8FA5283A-7E27-49E1-A0C6-8BDA13C63A37}" dt="2025-07-22T19:49:52.663" v="58" actId="478"/>
          <ac:spMkLst>
            <pc:docMk/>
            <pc:sldMk cId="357199285" sldId="1080"/>
            <ac:spMk id="37" creationId="{A68C82CE-CDCC-E11E-3897-81EC30623AA5}"/>
          </ac:spMkLst>
        </pc:spChg>
        <pc:spChg chg="del">
          <ac:chgData name="Samuel Kim" userId="0b4e8f1a-35cc-4769-966d-024c662a6df8" providerId="ADAL" clId="{8FA5283A-7E27-49E1-A0C6-8BDA13C63A37}" dt="2025-07-22T19:49:52.663" v="58" actId="478"/>
          <ac:spMkLst>
            <pc:docMk/>
            <pc:sldMk cId="357199285" sldId="1080"/>
            <ac:spMk id="38" creationId="{95840E80-0BE2-D4B3-FC3B-E6DA55C40D44}"/>
          </ac:spMkLst>
        </pc:spChg>
        <pc:spChg chg="del">
          <ac:chgData name="Samuel Kim" userId="0b4e8f1a-35cc-4769-966d-024c662a6df8" providerId="ADAL" clId="{8FA5283A-7E27-49E1-A0C6-8BDA13C63A37}" dt="2025-07-22T19:49:52.663" v="58" actId="478"/>
          <ac:spMkLst>
            <pc:docMk/>
            <pc:sldMk cId="357199285" sldId="1080"/>
            <ac:spMk id="39" creationId="{68DBA07A-E77F-9944-2A01-556071887907}"/>
          </ac:spMkLst>
        </pc:spChg>
        <pc:spChg chg="del">
          <ac:chgData name="Samuel Kim" userId="0b4e8f1a-35cc-4769-966d-024c662a6df8" providerId="ADAL" clId="{8FA5283A-7E27-49E1-A0C6-8BDA13C63A37}" dt="2025-07-22T19:49:52.663" v="58" actId="478"/>
          <ac:spMkLst>
            <pc:docMk/>
            <pc:sldMk cId="357199285" sldId="1080"/>
            <ac:spMk id="40" creationId="{29ECA54B-C87D-7C4D-6FFC-AFF721DC4935}"/>
          </ac:spMkLst>
        </pc:spChg>
        <pc:spChg chg="del">
          <ac:chgData name="Samuel Kim" userId="0b4e8f1a-35cc-4769-966d-024c662a6df8" providerId="ADAL" clId="{8FA5283A-7E27-49E1-A0C6-8BDA13C63A37}" dt="2025-07-22T19:49:52.663" v="58" actId="478"/>
          <ac:spMkLst>
            <pc:docMk/>
            <pc:sldMk cId="357199285" sldId="1080"/>
            <ac:spMk id="42" creationId="{96BD8821-F4D5-C42F-EA28-AAD872472A1F}"/>
          </ac:spMkLst>
        </pc:spChg>
        <pc:spChg chg="del">
          <ac:chgData name="Samuel Kim" userId="0b4e8f1a-35cc-4769-966d-024c662a6df8" providerId="ADAL" clId="{8FA5283A-7E27-49E1-A0C6-8BDA13C63A37}" dt="2025-07-22T19:49:52.663" v="58" actId="478"/>
          <ac:spMkLst>
            <pc:docMk/>
            <pc:sldMk cId="357199285" sldId="1080"/>
            <ac:spMk id="43" creationId="{C14D8B1A-1E2C-C2DF-23E7-B9F3247D9481}"/>
          </ac:spMkLst>
        </pc:spChg>
        <pc:spChg chg="del">
          <ac:chgData name="Samuel Kim" userId="0b4e8f1a-35cc-4769-966d-024c662a6df8" providerId="ADAL" clId="{8FA5283A-7E27-49E1-A0C6-8BDA13C63A37}" dt="2025-07-22T19:49:55.391" v="59" actId="478"/>
          <ac:spMkLst>
            <pc:docMk/>
            <pc:sldMk cId="357199285" sldId="1080"/>
            <ac:spMk id="44" creationId="{6F1C4F50-E154-40A2-68FE-8A5E734F2AEF}"/>
          </ac:spMkLst>
        </pc:spChg>
        <pc:spChg chg="del">
          <ac:chgData name="Samuel Kim" userId="0b4e8f1a-35cc-4769-966d-024c662a6df8" providerId="ADAL" clId="{8FA5283A-7E27-49E1-A0C6-8BDA13C63A37}" dt="2025-07-22T19:49:55.391" v="59" actId="478"/>
          <ac:spMkLst>
            <pc:docMk/>
            <pc:sldMk cId="357199285" sldId="1080"/>
            <ac:spMk id="45" creationId="{6A86AEED-432F-B6C8-CB72-D330B9F929DD}"/>
          </ac:spMkLst>
        </pc:spChg>
        <pc:spChg chg="del">
          <ac:chgData name="Samuel Kim" userId="0b4e8f1a-35cc-4769-966d-024c662a6df8" providerId="ADAL" clId="{8FA5283A-7E27-49E1-A0C6-8BDA13C63A37}" dt="2025-07-22T19:49:55.391" v="59" actId="478"/>
          <ac:spMkLst>
            <pc:docMk/>
            <pc:sldMk cId="357199285" sldId="1080"/>
            <ac:spMk id="46" creationId="{1B1D1EEA-E1DF-DA3B-8757-E3DD1704EBC6}"/>
          </ac:spMkLst>
        </pc:spChg>
        <pc:spChg chg="del">
          <ac:chgData name="Samuel Kim" userId="0b4e8f1a-35cc-4769-966d-024c662a6df8" providerId="ADAL" clId="{8FA5283A-7E27-49E1-A0C6-8BDA13C63A37}" dt="2025-07-22T19:49:55.391" v="59" actId="478"/>
          <ac:spMkLst>
            <pc:docMk/>
            <pc:sldMk cId="357199285" sldId="1080"/>
            <ac:spMk id="47" creationId="{394D6DD7-90F6-7E0D-5DBA-8CD50F3D28BB}"/>
          </ac:spMkLst>
        </pc:spChg>
        <pc:picChg chg="mod ord">
          <ac:chgData name="Samuel Kim" userId="0b4e8f1a-35cc-4769-966d-024c662a6df8" providerId="ADAL" clId="{8FA5283A-7E27-49E1-A0C6-8BDA13C63A37}" dt="2025-07-22T20:08:11.986" v="1970" actId="13244"/>
          <ac:picMkLst>
            <pc:docMk/>
            <pc:sldMk cId="357199285" sldId="1080"/>
            <ac:picMk id="6" creationId="{3CD3B621-894F-852D-F663-D9A2F8C6705F}"/>
          </ac:picMkLst>
        </pc:picChg>
      </pc:sldChg>
      <pc:sldChg chg="delSp modSp mod">
        <pc:chgData name="Samuel Kim" userId="0b4e8f1a-35cc-4769-966d-024c662a6df8" providerId="ADAL" clId="{8FA5283A-7E27-49E1-A0C6-8BDA13C63A37}" dt="2025-07-22T20:07:51.122" v="1968" actId="478"/>
        <pc:sldMkLst>
          <pc:docMk/>
          <pc:sldMk cId="2146623978" sldId="1082"/>
        </pc:sldMkLst>
        <pc:spChg chg="mod">
          <ac:chgData name="Samuel Kim" userId="0b4e8f1a-35cc-4769-966d-024c662a6df8" providerId="ADAL" clId="{8FA5283A-7E27-49E1-A0C6-8BDA13C63A37}" dt="2025-07-22T20:06:11.733" v="1936" actId="403"/>
          <ac:spMkLst>
            <pc:docMk/>
            <pc:sldMk cId="2146623978" sldId="1082"/>
            <ac:spMk id="6" creationId="{46890966-39CE-16FA-B0AF-6C442C9546B8}"/>
          </ac:spMkLst>
        </pc:spChg>
        <pc:spChg chg="del">
          <ac:chgData name="Samuel Kim" userId="0b4e8f1a-35cc-4769-966d-024c662a6df8" providerId="ADAL" clId="{8FA5283A-7E27-49E1-A0C6-8BDA13C63A37}" dt="2025-07-22T20:07:51.122" v="1968" actId="478"/>
          <ac:spMkLst>
            <pc:docMk/>
            <pc:sldMk cId="2146623978" sldId="1082"/>
            <ac:spMk id="7" creationId="{B726D081-B986-0B3D-6E9E-241D7CEE7C7F}"/>
          </ac:spMkLst>
        </pc:spChg>
        <pc:spChg chg="del">
          <ac:chgData name="Samuel Kim" userId="0b4e8f1a-35cc-4769-966d-024c662a6df8" providerId="ADAL" clId="{8FA5283A-7E27-49E1-A0C6-8BDA13C63A37}" dt="2025-07-22T20:07:51.122" v="1968" actId="478"/>
          <ac:spMkLst>
            <pc:docMk/>
            <pc:sldMk cId="2146623978" sldId="1082"/>
            <ac:spMk id="8" creationId="{E3051C79-A36F-99BF-2D4D-2BEBB55C5910}"/>
          </ac:spMkLst>
        </pc:spChg>
        <pc:spChg chg="del">
          <ac:chgData name="Samuel Kim" userId="0b4e8f1a-35cc-4769-966d-024c662a6df8" providerId="ADAL" clId="{8FA5283A-7E27-49E1-A0C6-8BDA13C63A37}" dt="2025-07-22T20:07:51.122" v="1968" actId="478"/>
          <ac:spMkLst>
            <pc:docMk/>
            <pc:sldMk cId="2146623978" sldId="1082"/>
            <ac:spMk id="10" creationId="{0A465404-6FD7-308F-E574-29C46DB694BE}"/>
          </ac:spMkLst>
        </pc:spChg>
        <pc:spChg chg="del">
          <ac:chgData name="Samuel Kim" userId="0b4e8f1a-35cc-4769-966d-024c662a6df8" providerId="ADAL" clId="{8FA5283A-7E27-49E1-A0C6-8BDA13C63A37}" dt="2025-07-22T20:07:51.122" v="1968" actId="478"/>
          <ac:spMkLst>
            <pc:docMk/>
            <pc:sldMk cId="2146623978" sldId="1082"/>
            <ac:spMk id="11" creationId="{E3F296B4-E549-5875-D0CC-D5E97101D21C}"/>
          </ac:spMkLst>
        </pc:spChg>
        <pc:spChg chg="del">
          <ac:chgData name="Samuel Kim" userId="0b4e8f1a-35cc-4769-966d-024c662a6df8" providerId="ADAL" clId="{8FA5283A-7E27-49E1-A0C6-8BDA13C63A37}" dt="2025-07-22T20:07:51.122" v="1968" actId="478"/>
          <ac:spMkLst>
            <pc:docMk/>
            <pc:sldMk cId="2146623978" sldId="1082"/>
            <ac:spMk id="12" creationId="{9AF3AB67-354F-27D3-604C-01246FCBD81C}"/>
          </ac:spMkLst>
        </pc:spChg>
        <pc:spChg chg="del">
          <ac:chgData name="Samuel Kim" userId="0b4e8f1a-35cc-4769-966d-024c662a6df8" providerId="ADAL" clId="{8FA5283A-7E27-49E1-A0C6-8BDA13C63A37}" dt="2025-07-22T20:07:51.122" v="1968" actId="478"/>
          <ac:spMkLst>
            <pc:docMk/>
            <pc:sldMk cId="2146623978" sldId="1082"/>
            <ac:spMk id="13" creationId="{C65228C5-ABE4-CF94-3E25-71421060C1BE}"/>
          </ac:spMkLst>
        </pc:spChg>
        <pc:spChg chg="del">
          <ac:chgData name="Samuel Kim" userId="0b4e8f1a-35cc-4769-966d-024c662a6df8" providerId="ADAL" clId="{8FA5283A-7E27-49E1-A0C6-8BDA13C63A37}" dt="2025-07-22T20:07:51.122" v="1968" actId="478"/>
          <ac:spMkLst>
            <pc:docMk/>
            <pc:sldMk cId="2146623978" sldId="1082"/>
            <ac:spMk id="16" creationId="{C9EF131F-A2D6-6672-EB78-C20A94D43AFC}"/>
          </ac:spMkLst>
        </pc:spChg>
        <pc:spChg chg="del">
          <ac:chgData name="Samuel Kim" userId="0b4e8f1a-35cc-4769-966d-024c662a6df8" providerId="ADAL" clId="{8FA5283A-7E27-49E1-A0C6-8BDA13C63A37}" dt="2025-07-22T20:07:51.122" v="1968" actId="478"/>
          <ac:spMkLst>
            <pc:docMk/>
            <pc:sldMk cId="2146623978" sldId="1082"/>
            <ac:spMk id="22" creationId="{C78441DF-7F0B-B4BC-B1FA-3DDF4D8C8E03}"/>
          </ac:spMkLst>
        </pc:spChg>
        <pc:spChg chg="del">
          <ac:chgData name="Samuel Kim" userId="0b4e8f1a-35cc-4769-966d-024c662a6df8" providerId="ADAL" clId="{8FA5283A-7E27-49E1-A0C6-8BDA13C63A37}" dt="2025-07-22T20:07:51.122" v="1968" actId="478"/>
          <ac:spMkLst>
            <pc:docMk/>
            <pc:sldMk cId="2146623978" sldId="1082"/>
            <ac:spMk id="23" creationId="{EDAF0700-1CD0-F10C-04D0-BEB63333552B}"/>
          </ac:spMkLst>
        </pc:spChg>
        <pc:spChg chg="del">
          <ac:chgData name="Samuel Kim" userId="0b4e8f1a-35cc-4769-966d-024c662a6df8" providerId="ADAL" clId="{8FA5283A-7E27-49E1-A0C6-8BDA13C63A37}" dt="2025-07-22T20:07:51.122" v="1968" actId="478"/>
          <ac:spMkLst>
            <pc:docMk/>
            <pc:sldMk cId="2146623978" sldId="1082"/>
            <ac:spMk id="26" creationId="{D4BEE0E4-3810-8D41-30DC-9CDAA779587F}"/>
          </ac:spMkLst>
        </pc:spChg>
      </pc:sldChg>
      <pc:sldChg chg="delSp mod">
        <pc:chgData name="Samuel Kim" userId="0b4e8f1a-35cc-4769-966d-024c662a6df8" providerId="ADAL" clId="{8FA5283A-7E27-49E1-A0C6-8BDA13C63A37}" dt="2025-07-22T20:07:46.180" v="1967" actId="478"/>
        <pc:sldMkLst>
          <pc:docMk/>
          <pc:sldMk cId="2175414920" sldId="1083"/>
        </pc:sldMkLst>
        <pc:spChg chg="del">
          <ac:chgData name="Samuel Kim" userId="0b4e8f1a-35cc-4769-966d-024c662a6df8" providerId="ADAL" clId="{8FA5283A-7E27-49E1-A0C6-8BDA13C63A37}" dt="2025-07-22T20:07:46.180" v="1967" actId="478"/>
          <ac:spMkLst>
            <pc:docMk/>
            <pc:sldMk cId="2175414920" sldId="1083"/>
            <ac:spMk id="6" creationId="{F69461A6-1721-C576-5509-4278999EA2A4}"/>
          </ac:spMkLst>
        </pc:spChg>
        <pc:spChg chg="del">
          <ac:chgData name="Samuel Kim" userId="0b4e8f1a-35cc-4769-966d-024c662a6df8" providerId="ADAL" clId="{8FA5283A-7E27-49E1-A0C6-8BDA13C63A37}" dt="2025-07-22T20:07:46.180" v="1967" actId="478"/>
          <ac:spMkLst>
            <pc:docMk/>
            <pc:sldMk cId="2175414920" sldId="1083"/>
            <ac:spMk id="8" creationId="{5655D987-38CC-0829-6D3F-A1BB90F94165}"/>
          </ac:spMkLst>
        </pc:spChg>
        <pc:spChg chg="del">
          <ac:chgData name="Samuel Kim" userId="0b4e8f1a-35cc-4769-966d-024c662a6df8" providerId="ADAL" clId="{8FA5283A-7E27-49E1-A0C6-8BDA13C63A37}" dt="2025-07-22T20:07:46.180" v="1967" actId="478"/>
          <ac:spMkLst>
            <pc:docMk/>
            <pc:sldMk cId="2175414920" sldId="1083"/>
            <ac:spMk id="9" creationId="{2EC466FC-EB58-B33E-C162-D264269F2713}"/>
          </ac:spMkLst>
        </pc:spChg>
        <pc:spChg chg="del">
          <ac:chgData name="Samuel Kim" userId="0b4e8f1a-35cc-4769-966d-024c662a6df8" providerId="ADAL" clId="{8FA5283A-7E27-49E1-A0C6-8BDA13C63A37}" dt="2025-07-22T20:07:46.180" v="1967" actId="478"/>
          <ac:spMkLst>
            <pc:docMk/>
            <pc:sldMk cId="2175414920" sldId="1083"/>
            <ac:spMk id="11" creationId="{F69D3FD4-469E-33C6-CF97-11140D51AD15}"/>
          </ac:spMkLst>
        </pc:spChg>
        <pc:spChg chg="del">
          <ac:chgData name="Samuel Kim" userId="0b4e8f1a-35cc-4769-966d-024c662a6df8" providerId="ADAL" clId="{8FA5283A-7E27-49E1-A0C6-8BDA13C63A37}" dt="2025-07-22T20:07:46.180" v="1967" actId="478"/>
          <ac:spMkLst>
            <pc:docMk/>
            <pc:sldMk cId="2175414920" sldId="1083"/>
            <ac:spMk id="12" creationId="{22782C49-4BF6-7B3C-C4A3-EC4106B746CA}"/>
          </ac:spMkLst>
        </pc:spChg>
        <pc:spChg chg="del">
          <ac:chgData name="Samuel Kim" userId="0b4e8f1a-35cc-4769-966d-024c662a6df8" providerId="ADAL" clId="{8FA5283A-7E27-49E1-A0C6-8BDA13C63A37}" dt="2025-07-22T20:07:46.180" v="1967" actId="478"/>
          <ac:spMkLst>
            <pc:docMk/>
            <pc:sldMk cId="2175414920" sldId="1083"/>
            <ac:spMk id="14" creationId="{EBA337E5-8C93-61A3-0625-7E8271B2C7DC}"/>
          </ac:spMkLst>
        </pc:spChg>
        <pc:spChg chg="del">
          <ac:chgData name="Samuel Kim" userId="0b4e8f1a-35cc-4769-966d-024c662a6df8" providerId="ADAL" clId="{8FA5283A-7E27-49E1-A0C6-8BDA13C63A37}" dt="2025-07-22T20:07:46.180" v="1967" actId="478"/>
          <ac:spMkLst>
            <pc:docMk/>
            <pc:sldMk cId="2175414920" sldId="1083"/>
            <ac:spMk id="18" creationId="{869C1783-51C4-7F8A-7B71-C8E552FC4F42}"/>
          </ac:spMkLst>
        </pc:spChg>
        <pc:spChg chg="del">
          <ac:chgData name="Samuel Kim" userId="0b4e8f1a-35cc-4769-966d-024c662a6df8" providerId="ADAL" clId="{8FA5283A-7E27-49E1-A0C6-8BDA13C63A37}" dt="2025-07-22T20:07:46.180" v="1967" actId="478"/>
          <ac:spMkLst>
            <pc:docMk/>
            <pc:sldMk cId="2175414920" sldId="1083"/>
            <ac:spMk id="19" creationId="{F764C79C-E245-0FB5-3383-4A88ADAEB670}"/>
          </ac:spMkLst>
        </pc:spChg>
        <pc:spChg chg="del">
          <ac:chgData name="Samuel Kim" userId="0b4e8f1a-35cc-4769-966d-024c662a6df8" providerId="ADAL" clId="{8FA5283A-7E27-49E1-A0C6-8BDA13C63A37}" dt="2025-07-22T20:07:46.180" v="1967" actId="478"/>
          <ac:spMkLst>
            <pc:docMk/>
            <pc:sldMk cId="2175414920" sldId="1083"/>
            <ac:spMk id="20" creationId="{842AE022-82C7-1D89-6518-FB69DB62D53A}"/>
          </ac:spMkLst>
        </pc:spChg>
        <pc:spChg chg="del">
          <ac:chgData name="Samuel Kim" userId="0b4e8f1a-35cc-4769-966d-024c662a6df8" providerId="ADAL" clId="{8FA5283A-7E27-49E1-A0C6-8BDA13C63A37}" dt="2025-07-22T20:07:46.180" v="1967" actId="478"/>
          <ac:spMkLst>
            <pc:docMk/>
            <pc:sldMk cId="2175414920" sldId="1083"/>
            <ac:spMk id="22" creationId="{1FC7FB67-FF62-A1A9-FE97-0DA5AE96B5AF}"/>
          </ac:spMkLst>
        </pc:spChg>
      </pc:sldChg>
      <pc:sldChg chg="addSp delSp modSp mod chgLayout">
        <pc:chgData name="Samuel Kim" userId="0b4e8f1a-35cc-4769-966d-024c662a6df8" providerId="ADAL" clId="{8FA5283A-7E27-49E1-A0C6-8BDA13C63A37}" dt="2025-07-22T19:57:58.361" v="1851" actId="20577"/>
        <pc:sldMkLst>
          <pc:docMk/>
          <pc:sldMk cId="1915019779" sldId="1093"/>
        </pc:sldMkLst>
        <pc:spChg chg="add del mod">
          <ac:chgData name="Samuel Kim" userId="0b4e8f1a-35cc-4769-966d-024c662a6df8" providerId="ADAL" clId="{8FA5283A-7E27-49E1-A0C6-8BDA13C63A37}" dt="2025-07-21T21:14:06.454" v="0" actId="6264"/>
          <ac:spMkLst>
            <pc:docMk/>
            <pc:sldMk cId="1915019779" sldId="1093"/>
            <ac:spMk id="2" creationId="{3C190441-3503-AF8A-77C3-02FA5AFAFAB2}"/>
          </ac:spMkLst>
        </pc:spChg>
        <pc:spChg chg="add del mod">
          <ac:chgData name="Samuel Kim" userId="0b4e8f1a-35cc-4769-966d-024c662a6df8" providerId="ADAL" clId="{8FA5283A-7E27-49E1-A0C6-8BDA13C63A37}" dt="2025-07-22T19:39:24.608" v="1" actId="6264"/>
          <ac:spMkLst>
            <pc:docMk/>
            <pc:sldMk cId="1915019779" sldId="1093"/>
            <ac:spMk id="2" creationId="{BAE63095-4755-78DD-3CC2-0A7F20A23863}"/>
          </ac:spMkLst>
        </pc:spChg>
        <pc:spChg chg="add del mod">
          <ac:chgData name="Samuel Kim" userId="0b4e8f1a-35cc-4769-966d-024c662a6df8" providerId="ADAL" clId="{8FA5283A-7E27-49E1-A0C6-8BDA13C63A37}" dt="2025-07-21T21:14:06.454" v="0" actId="6264"/>
          <ac:spMkLst>
            <pc:docMk/>
            <pc:sldMk cId="1915019779" sldId="1093"/>
            <ac:spMk id="3" creationId="{9AEB2011-5C75-5D96-4F0A-481E3D58E4DD}"/>
          </ac:spMkLst>
        </pc:spChg>
        <pc:spChg chg="add del mod">
          <ac:chgData name="Samuel Kim" userId="0b4e8f1a-35cc-4769-966d-024c662a6df8" providerId="ADAL" clId="{8FA5283A-7E27-49E1-A0C6-8BDA13C63A37}" dt="2025-07-22T19:39:24.608" v="1" actId="6264"/>
          <ac:spMkLst>
            <pc:docMk/>
            <pc:sldMk cId="1915019779" sldId="1093"/>
            <ac:spMk id="3" creationId="{ADADE94E-D2E7-F1BC-302E-1F33B936E2AB}"/>
          </ac:spMkLst>
        </pc:spChg>
        <pc:spChg chg="add del mod">
          <ac:chgData name="Samuel Kim" userId="0b4e8f1a-35cc-4769-966d-024c662a6df8" providerId="ADAL" clId="{8FA5283A-7E27-49E1-A0C6-8BDA13C63A37}" dt="2025-07-22T19:46:44.220" v="24" actId="6264"/>
          <ac:spMkLst>
            <pc:docMk/>
            <pc:sldMk cId="1915019779" sldId="1093"/>
            <ac:spMk id="4" creationId="{EE2D6421-FA3D-1A07-1C15-3EB1FE35DFCB}"/>
          </ac:spMkLst>
        </pc:spChg>
        <pc:spChg chg="add del mod">
          <ac:chgData name="Samuel Kim" userId="0b4e8f1a-35cc-4769-966d-024c662a6df8" providerId="ADAL" clId="{8FA5283A-7E27-49E1-A0C6-8BDA13C63A37}" dt="2025-07-22T19:46:44.220" v="24" actId="6264"/>
          <ac:spMkLst>
            <pc:docMk/>
            <pc:sldMk cId="1915019779" sldId="1093"/>
            <ac:spMk id="5" creationId="{C28B873D-4C15-03A9-EE94-A04DA4601BB3}"/>
          </ac:spMkLst>
        </pc:spChg>
        <pc:spChg chg="add del mod ord">
          <ac:chgData name="Samuel Kim" userId="0b4e8f1a-35cc-4769-966d-024c662a6df8" providerId="ADAL" clId="{8FA5283A-7E27-49E1-A0C6-8BDA13C63A37}" dt="2025-07-22T19:46:49.363" v="26"/>
          <ac:spMkLst>
            <pc:docMk/>
            <pc:sldMk cId="1915019779" sldId="1093"/>
            <ac:spMk id="6" creationId="{6CED2305-9B30-76AE-1530-C37413AC703A}"/>
          </ac:spMkLst>
        </pc:spChg>
        <pc:spChg chg="add mod ord">
          <ac:chgData name="Samuel Kim" userId="0b4e8f1a-35cc-4769-966d-024c662a6df8" providerId="ADAL" clId="{8FA5283A-7E27-49E1-A0C6-8BDA13C63A37}" dt="2025-07-22T19:47:17.307" v="27" actId="13244"/>
          <ac:spMkLst>
            <pc:docMk/>
            <pc:sldMk cId="1915019779" sldId="1093"/>
            <ac:spMk id="8" creationId="{588A3A93-39F1-7BCA-8E60-45D476C39F14}"/>
          </ac:spMkLst>
        </pc:spChg>
        <pc:spChg chg="mod ord">
          <ac:chgData name="Samuel Kim" userId="0b4e8f1a-35cc-4769-966d-024c662a6df8" providerId="ADAL" clId="{8FA5283A-7E27-49E1-A0C6-8BDA13C63A37}" dt="2025-07-22T19:46:44.220" v="24" actId="6264"/>
          <ac:spMkLst>
            <pc:docMk/>
            <pc:sldMk cId="1915019779" sldId="1093"/>
            <ac:spMk id="13" creationId="{AF2958D5-1619-BC47-A469-9664C492C525}"/>
          </ac:spMkLst>
        </pc:spChg>
        <pc:spChg chg="mod ord">
          <ac:chgData name="Samuel Kim" userId="0b4e8f1a-35cc-4769-966d-024c662a6df8" providerId="ADAL" clId="{8FA5283A-7E27-49E1-A0C6-8BDA13C63A37}" dt="2025-07-22T19:57:58.361" v="1851" actId="20577"/>
          <ac:spMkLst>
            <pc:docMk/>
            <pc:sldMk cId="1915019779" sldId="1093"/>
            <ac:spMk id="14" creationId="{F80A764F-A0D7-8A4E-B1F9-C32D5F0C53BF}"/>
          </ac:spMkLst>
        </pc:spChg>
        <pc:picChg chg="add">
          <ac:chgData name="Samuel Kim" userId="0b4e8f1a-35cc-4769-966d-024c662a6df8" providerId="ADAL" clId="{8FA5283A-7E27-49E1-A0C6-8BDA13C63A37}" dt="2025-07-22T19:46:47.142" v="25"/>
          <ac:picMkLst>
            <pc:docMk/>
            <pc:sldMk cId="1915019779" sldId="1093"/>
            <ac:picMk id="7" creationId="{DDF84405-7F8E-BA62-54A2-75D16578B61D}"/>
          </ac:picMkLst>
        </pc:picChg>
      </pc:sldChg>
      <pc:sldChg chg="delSp modSp">
        <pc:chgData name="Samuel Kim" userId="0b4e8f1a-35cc-4769-966d-024c662a6df8" providerId="ADAL" clId="{8FA5283A-7E27-49E1-A0C6-8BDA13C63A37}" dt="2025-07-22T20:06:37.310" v="1955" actId="20577"/>
        <pc:sldMkLst>
          <pc:docMk/>
          <pc:sldMk cId="3458597260" sldId="1096"/>
        </pc:sldMkLst>
        <pc:spChg chg="mod">
          <ac:chgData name="Samuel Kim" userId="0b4e8f1a-35cc-4769-966d-024c662a6df8" providerId="ADAL" clId="{8FA5283A-7E27-49E1-A0C6-8BDA13C63A37}" dt="2025-07-22T20:06:37.310" v="1955" actId="20577"/>
          <ac:spMkLst>
            <pc:docMk/>
            <pc:sldMk cId="3458597260" sldId="1096"/>
            <ac:spMk id="3" creationId="{624F605A-F65D-D496-5B50-8BF19A757593}"/>
          </ac:spMkLst>
        </pc:spChg>
        <pc:spChg chg="mod">
          <ac:chgData name="Samuel Kim" userId="0b4e8f1a-35cc-4769-966d-024c662a6df8" providerId="ADAL" clId="{8FA5283A-7E27-49E1-A0C6-8BDA13C63A37}" dt="2025-07-22T20:06:35.810" v="1953" actId="20577"/>
          <ac:spMkLst>
            <pc:docMk/>
            <pc:sldMk cId="3458597260" sldId="1096"/>
            <ac:spMk id="4" creationId="{732AFCD0-929D-E6C5-9C0D-9A288FB84BA8}"/>
          </ac:spMkLst>
        </pc:spChg>
        <pc:spChg chg="del">
          <ac:chgData name="Samuel Kim" userId="0b4e8f1a-35cc-4769-966d-024c662a6df8" providerId="ADAL" clId="{8FA5283A-7E27-49E1-A0C6-8BDA13C63A37}" dt="2025-07-22T20:02:57.772" v="1888" actId="478"/>
          <ac:spMkLst>
            <pc:docMk/>
            <pc:sldMk cId="3458597260" sldId="1096"/>
            <ac:spMk id="6" creationId="{E575D74D-6001-2119-BF93-07FF300C8EBB}"/>
          </ac:spMkLst>
        </pc:spChg>
        <pc:spChg chg="del">
          <ac:chgData name="Samuel Kim" userId="0b4e8f1a-35cc-4769-966d-024c662a6df8" providerId="ADAL" clId="{8FA5283A-7E27-49E1-A0C6-8BDA13C63A37}" dt="2025-07-22T20:02:57.772" v="1888" actId="478"/>
          <ac:spMkLst>
            <pc:docMk/>
            <pc:sldMk cId="3458597260" sldId="1096"/>
            <ac:spMk id="10" creationId="{5B74A4C3-E51C-DD2B-C311-20628A9A7373}"/>
          </ac:spMkLst>
        </pc:spChg>
        <pc:spChg chg="del">
          <ac:chgData name="Samuel Kim" userId="0b4e8f1a-35cc-4769-966d-024c662a6df8" providerId="ADAL" clId="{8FA5283A-7E27-49E1-A0C6-8BDA13C63A37}" dt="2025-07-22T20:02:57.772" v="1888" actId="478"/>
          <ac:spMkLst>
            <pc:docMk/>
            <pc:sldMk cId="3458597260" sldId="1096"/>
            <ac:spMk id="11" creationId="{1444FAE0-7838-E47C-C1D7-05676449C7F7}"/>
          </ac:spMkLst>
        </pc:spChg>
        <pc:spChg chg="del">
          <ac:chgData name="Samuel Kim" userId="0b4e8f1a-35cc-4769-966d-024c662a6df8" providerId="ADAL" clId="{8FA5283A-7E27-49E1-A0C6-8BDA13C63A37}" dt="2025-07-22T20:02:57.772" v="1888" actId="478"/>
          <ac:spMkLst>
            <pc:docMk/>
            <pc:sldMk cId="3458597260" sldId="1096"/>
            <ac:spMk id="12" creationId="{C5A1956F-67DC-EA0E-47F5-1CA6B0D80A3B}"/>
          </ac:spMkLst>
        </pc:spChg>
        <pc:spChg chg="del">
          <ac:chgData name="Samuel Kim" userId="0b4e8f1a-35cc-4769-966d-024c662a6df8" providerId="ADAL" clId="{8FA5283A-7E27-49E1-A0C6-8BDA13C63A37}" dt="2025-07-22T20:02:57.772" v="1888" actId="478"/>
          <ac:spMkLst>
            <pc:docMk/>
            <pc:sldMk cId="3458597260" sldId="1096"/>
            <ac:spMk id="13" creationId="{40095822-1986-6EE1-613C-0EADD271347D}"/>
          </ac:spMkLst>
        </pc:spChg>
        <pc:spChg chg="del">
          <ac:chgData name="Samuel Kim" userId="0b4e8f1a-35cc-4769-966d-024c662a6df8" providerId="ADAL" clId="{8FA5283A-7E27-49E1-A0C6-8BDA13C63A37}" dt="2025-07-22T20:02:57.772" v="1888" actId="478"/>
          <ac:spMkLst>
            <pc:docMk/>
            <pc:sldMk cId="3458597260" sldId="1096"/>
            <ac:spMk id="14" creationId="{1DB880AD-3FB4-7A30-EC49-790F230C6824}"/>
          </ac:spMkLst>
        </pc:spChg>
        <pc:spChg chg="del">
          <ac:chgData name="Samuel Kim" userId="0b4e8f1a-35cc-4769-966d-024c662a6df8" providerId="ADAL" clId="{8FA5283A-7E27-49E1-A0C6-8BDA13C63A37}" dt="2025-07-22T20:02:57.772" v="1888" actId="478"/>
          <ac:spMkLst>
            <pc:docMk/>
            <pc:sldMk cId="3458597260" sldId="1096"/>
            <ac:spMk id="16" creationId="{7FEBDBDE-E92A-2487-4D67-3A9851F2C7AE}"/>
          </ac:spMkLst>
        </pc:spChg>
        <pc:spChg chg="del">
          <ac:chgData name="Samuel Kim" userId="0b4e8f1a-35cc-4769-966d-024c662a6df8" providerId="ADAL" clId="{8FA5283A-7E27-49E1-A0C6-8BDA13C63A37}" dt="2025-07-22T20:02:57.772" v="1888" actId="478"/>
          <ac:spMkLst>
            <pc:docMk/>
            <pc:sldMk cId="3458597260" sldId="1096"/>
            <ac:spMk id="17" creationId="{97863913-FF3C-5EF1-2E73-656371A047C3}"/>
          </ac:spMkLst>
        </pc:spChg>
        <pc:spChg chg="del">
          <ac:chgData name="Samuel Kim" userId="0b4e8f1a-35cc-4769-966d-024c662a6df8" providerId="ADAL" clId="{8FA5283A-7E27-49E1-A0C6-8BDA13C63A37}" dt="2025-07-22T20:02:57.772" v="1888" actId="478"/>
          <ac:spMkLst>
            <pc:docMk/>
            <pc:sldMk cId="3458597260" sldId="1096"/>
            <ac:spMk id="18" creationId="{926FE4C2-6F90-40B3-0E94-DA767A725709}"/>
          </ac:spMkLst>
        </pc:spChg>
        <pc:spChg chg="del">
          <ac:chgData name="Samuel Kim" userId="0b4e8f1a-35cc-4769-966d-024c662a6df8" providerId="ADAL" clId="{8FA5283A-7E27-49E1-A0C6-8BDA13C63A37}" dt="2025-07-22T20:02:57.772" v="1888" actId="478"/>
          <ac:spMkLst>
            <pc:docMk/>
            <pc:sldMk cId="3458597260" sldId="1096"/>
            <ac:spMk id="20" creationId="{EB712F93-7D96-8A26-684B-08C54EF5DF7D}"/>
          </ac:spMkLst>
        </pc:spChg>
        <pc:picChg chg="mod">
          <ac:chgData name="Samuel Kim" userId="0b4e8f1a-35cc-4769-966d-024c662a6df8" providerId="ADAL" clId="{8FA5283A-7E27-49E1-A0C6-8BDA13C63A37}" dt="2025-07-22T20:03:00.800" v="1890" actId="13244"/>
          <ac:picMkLst>
            <pc:docMk/>
            <pc:sldMk cId="3458597260" sldId="1096"/>
            <ac:picMk id="25" creationId="{B3CCB890-B672-8CEF-4603-B6CFF7D152B5}"/>
          </ac:picMkLst>
        </pc:picChg>
      </pc:sldChg>
      <pc:sldChg chg="delSp modSp">
        <pc:chgData name="Samuel Kim" userId="0b4e8f1a-35cc-4769-966d-024c662a6df8" providerId="ADAL" clId="{8FA5283A-7E27-49E1-A0C6-8BDA13C63A37}" dt="2025-07-22T19:59:46.286" v="1864" actId="27636"/>
        <pc:sldMkLst>
          <pc:docMk/>
          <pc:sldMk cId="723556681" sldId="1097"/>
        </pc:sldMkLst>
        <pc:spChg chg="mod">
          <ac:chgData name="Samuel Kim" userId="0b4e8f1a-35cc-4769-966d-024c662a6df8" providerId="ADAL" clId="{8FA5283A-7E27-49E1-A0C6-8BDA13C63A37}" dt="2025-07-22T19:59:46.286" v="1864" actId="27636"/>
          <ac:spMkLst>
            <pc:docMk/>
            <pc:sldMk cId="723556681" sldId="1097"/>
            <ac:spMk id="2" creationId="{987107B5-2574-EEE2-8DD7-5B5C3277738A}"/>
          </ac:spMkLst>
        </pc:spChg>
        <pc:spChg chg="mod">
          <ac:chgData name="Samuel Kim" userId="0b4e8f1a-35cc-4769-966d-024c662a6df8" providerId="ADAL" clId="{8FA5283A-7E27-49E1-A0C6-8BDA13C63A37}" dt="2025-07-22T19:59:29.388" v="1862" actId="20577"/>
          <ac:spMkLst>
            <pc:docMk/>
            <pc:sldMk cId="723556681" sldId="1097"/>
            <ac:spMk id="3" creationId="{F2DD56B3-7209-8F62-D5C4-8BDC41430D77}"/>
          </ac:spMkLst>
        </pc:spChg>
        <pc:spChg chg="del">
          <ac:chgData name="Samuel Kim" userId="0b4e8f1a-35cc-4769-966d-024c662a6df8" providerId="ADAL" clId="{8FA5283A-7E27-49E1-A0C6-8BDA13C63A37}" dt="2025-07-22T19:59:16.340" v="1858" actId="478"/>
          <ac:spMkLst>
            <pc:docMk/>
            <pc:sldMk cId="723556681" sldId="1097"/>
            <ac:spMk id="4" creationId="{D9CEDC23-4DC6-CF16-0C32-2247C7B066CC}"/>
          </ac:spMkLst>
        </pc:spChg>
        <pc:spChg chg="del">
          <ac:chgData name="Samuel Kim" userId="0b4e8f1a-35cc-4769-966d-024c662a6df8" providerId="ADAL" clId="{8FA5283A-7E27-49E1-A0C6-8BDA13C63A37}" dt="2025-07-22T19:59:16.340" v="1858" actId="478"/>
          <ac:spMkLst>
            <pc:docMk/>
            <pc:sldMk cId="723556681" sldId="1097"/>
            <ac:spMk id="5" creationId="{FC334F6F-7124-BF88-F742-E9BA03B0871D}"/>
          </ac:spMkLst>
        </pc:spChg>
        <pc:spChg chg="del">
          <ac:chgData name="Samuel Kim" userId="0b4e8f1a-35cc-4769-966d-024c662a6df8" providerId="ADAL" clId="{8FA5283A-7E27-49E1-A0C6-8BDA13C63A37}" dt="2025-07-22T19:59:16.340" v="1858" actId="478"/>
          <ac:spMkLst>
            <pc:docMk/>
            <pc:sldMk cId="723556681" sldId="1097"/>
            <ac:spMk id="9" creationId="{1BC47A2A-BDDB-84D8-4AEE-0EBC1A619D29}"/>
          </ac:spMkLst>
        </pc:spChg>
        <pc:spChg chg="del">
          <ac:chgData name="Samuel Kim" userId="0b4e8f1a-35cc-4769-966d-024c662a6df8" providerId="ADAL" clId="{8FA5283A-7E27-49E1-A0C6-8BDA13C63A37}" dt="2025-07-22T19:59:16.340" v="1858" actId="478"/>
          <ac:spMkLst>
            <pc:docMk/>
            <pc:sldMk cId="723556681" sldId="1097"/>
            <ac:spMk id="12" creationId="{E375582D-3958-8B10-70CD-ED04E8E15784}"/>
          </ac:spMkLst>
        </pc:spChg>
        <pc:spChg chg="del">
          <ac:chgData name="Samuel Kim" userId="0b4e8f1a-35cc-4769-966d-024c662a6df8" providerId="ADAL" clId="{8FA5283A-7E27-49E1-A0C6-8BDA13C63A37}" dt="2025-07-22T19:59:16.340" v="1858" actId="478"/>
          <ac:spMkLst>
            <pc:docMk/>
            <pc:sldMk cId="723556681" sldId="1097"/>
            <ac:spMk id="13" creationId="{59173919-95EE-5C32-F72B-EF2AF7D20825}"/>
          </ac:spMkLst>
        </pc:spChg>
        <pc:spChg chg="del">
          <ac:chgData name="Samuel Kim" userId="0b4e8f1a-35cc-4769-966d-024c662a6df8" providerId="ADAL" clId="{8FA5283A-7E27-49E1-A0C6-8BDA13C63A37}" dt="2025-07-22T19:59:16.340" v="1858" actId="478"/>
          <ac:spMkLst>
            <pc:docMk/>
            <pc:sldMk cId="723556681" sldId="1097"/>
            <ac:spMk id="17" creationId="{2A09D567-6DA8-CFA8-F917-7844C595CBDD}"/>
          </ac:spMkLst>
        </pc:spChg>
        <pc:spChg chg="del">
          <ac:chgData name="Samuel Kim" userId="0b4e8f1a-35cc-4769-966d-024c662a6df8" providerId="ADAL" clId="{8FA5283A-7E27-49E1-A0C6-8BDA13C63A37}" dt="2025-07-22T19:59:16.340" v="1858" actId="478"/>
          <ac:spMkLst>
            <pc:docMk/>
            <pc:sldMk cId="723556681" sldId="1097"/>
            <ac:spMk id="18" creationId="{91A1E0C8-764B-E378-6A24-D722BD36948C}"/>
          </ac:spMkLst>
        </pc:spChg>
        <pc:spChg chg="del">
          <ac:chgData name="Samuel Kim" userId="0b4e8f1a-35cc-4769-966d-024c662a6df8" providerId="ADAL" clId="{8FA5283A-7E27-49E1-A0C6-8BDA13C63A37}" dt="2025-07-22T19:59:16.340" v="1858" actId="478"/>
          <ac:spMkLst>
            <pc:docMk/>
            <pc:sldMk cId="723556681" sldId="1097"/>
            <ac:spMk id="19" creationId="{2DF8111F-9290-DF69-C385-D7D528C646FE}"/>
          </ac:spMkLst>
        </pc:spChg>
        <pc:spChg chg="del">
          <ac:chgData name="Samuel Kim" userId="0b4e8f1a-35cc-4769-966d-024c662a6df8" providerId="ADAL" clId="{8FA5283A-7E27-49E1-A0C6-8BDA13C63A37}" dt="2025-07-22T19:59:16.340" v="1858" actId="478"/>
          <ac:spMkLst>
            <pc:docMk/>
            <pc:sldMk cId="723556681" sldId="1097"/>
            <ac:spMk id="21" creationId="{CBCA208C-C36D-BC00-3CF3-6D54724DFBEF}"/>
          </ac:spMkLst>
        </pc:spChg>
        <pc:spChg chg="del">
          <ac:chgData name="Samuel Kim" userId="0b4e8f1a-35cc-4769-966d-024c662a6df8" providerId="ADAL" clId="{8FA5283A-7E27-49E1-A0C6-8BDA13C63A37}" dt="2025-07-22T19:59:16.340" v="1858" actId="478"/>
          <ac:spMkLst>
            <pc:docMk/>
            <pc:sldMk cId="723556681" sldId="1097"/>
            <ac:spMk id="22" creationId="{C247F24D-ADBE-D9C1-A31A-15211E2FD215}"/>
          </ac:spMkLst>
        </pc:spChg>
        <pc:picChg chg="mod">
          <ac:chgData name="Samuel Kim" userId="0b4e8f1a-35cc-4769-966d-024c662a6df8" providerId="ADAL" clId="{8FA5283A-7E27-49E1-A0C6-8BDA13C63A37}" dt="2025-07-22T19:59:21.286" v="1860" actId="962"/>
          <ac:picMkLst>
            <pc:docMk/>
            <pc:sldMk cId="723556681" sldId="1097"/>
            <ac:picMk id="25" creationId="{2590732F-7447-8A9B-32BC-EAB27B2ABE07}"/>
          </ac:picMkLst>
        </pc:picChg>
      </pc:sldChg>
      <pc:sldChg chg="addSp delSp modSp mod chgLayout">
        <pc:chgData name="Samuel Kim" userId="0b4e8f1a-35cc-4769-966d-024c662a6df8" providerId="ADAL" clId="{8FA5283A-7E27-49E1-A0C6-8BDA13C63A37}" dt="2025-07-22T19:57:20.240" v="1841" actId="962"/>
        <pc:sldMkLst>
          <pc:docMk/>
          <pc:sldMk cId="534720153" sldId="1099"/>
        </pc:sldMkLst>
        <pc:spChg chg="mod ord">
          <ac:chgData name="Samuel Kim" userId="0b4e8f1a-35cc-4769-966d-024c662a6df8" providerId="ADAL" clId="{8FA5283A-7E27-49E1-A0C6-8BDA13C63A37}" dt="2025-07-22T19:52:23.044" v="290" actId="6264"/>
          <ac:spMkLst>
            <pc:docMk/>
            <pc:sldMk cId="534720153" sldId="1099"/>
            <ac:spMk id="2" creationId="{45A2724C-A22D-00EF-AB03-F2F8438EFC91}"/>
          </ac:spMkLst>
        </pc:spChg>
        <pc:spChg chg="add del mod">
          <ac:chgData name="Samuel Kim" userId="0b4e8f1a-35cc-4769-966d-024c662a6df8" providerId="ADAL" clId="{8FA5283A-7E27-49E1-A0C6-8BDA13C63A37}" dt="2025-07-22T19:52:23.044" v="290" actId="6264"/>
          <ac:spMkLst>
            <pc:docMk/>
            <pc:sldMk cId="534720153" sldId="1099"/>
            <ac:spMk id="4" creationId="{43D44ED4-86F7-FCE6-58A1-762E6E218E20}"/>
          </ac:spMkLst>
        </pc:spChg>
        <pc:spChg chg="del">
          <ac:chgData name="Samuel Kim" userId="0b4e8f1a-35cc-4769-966d-024c662a6df8" providerId="ADAL" clId="{8FA5283A-7E27-49E1-A0C6-8BDA13C63A37}" dt="2025-07-22T19:51:16.181" v="288" actId="478"/>
          <ac:spMkLst>
            <pc:docMk/>
            <pc:sldMk cId="534720153" sldId="1099"/>
            <ac:spMk id="7" creationId="{F76B0307-7022-315E-B19D-3DAE3EBC7449}"/>
          </ac:spMkLst>
        </pc:spChg>
        <pc:spChg chg="del">
          <ac:chgData name="Samuel Kim" userId="0b4e8f1a-35cc-4769-966d-024c662a6df8" providerId="ADAL" clId="{8FA5283A-7E27-49E1-A0C6-8BDA13C63A37}" dt="2025-07-22T19:51:16.181" v="288" actId="478"/>
          <ac:spMkLst>
            <pc:docMk/>
            <pc:sldMk cId="534720153" sldId="1099"/>
            <ac:spMk id="9" creationId="{0E0B8A52-C941-0512-053F-DBE89A676E93}"/>
          </ac:spMkLst>
        </pc:spChg>
        <pc:spChg chg="del">
          <ac:chgData name="Samuel Kim" userId="0b4e8f1a-35cc-4769-966d-024c662a6df8" providerId="ADAL" clId="{8FA5283A-7E27-49E1-A0C6-8BDA13C63A37}" dt="2025-07-22T19:51:16.181" v="288" actId="478"/>
          <ac:spMkLst>
            <pc:docMk/>
            <pc:sldMk cId="534720153" sldId="1099"/>
            <ac:spMk id="11" creationId="{B36923E9-CD26-3CAF-0DB9-EA9249A2E3AD}"/>
          </ac:spMkLst>
        </pc:spChg>
        <pc:spChg chg="del">
          <ac:chgData name="Samuel Kim" userId="0b4e8f1a-35cc-4769-966d-024c662a6df8" providerId="ADAL" clId="{8FA5283A-7E27-49E1-A0C6-8BDA13C63A37}" dt="2025-07-22T19:51:16.181" v="288" actId="478"/>
          <ac:spMkLst>
            <pc:docMk/>
            <pc:sldMk cId="534720153" sldId="1099"/>
            <ac:spMk id="12" creationId="{B241D5F1-C6C6-D7D3-E932-478B215FF5F4}"/>
          </ac:spMkLst>
        </pc:spChg>
        <pc:spChg chg="del">
          <ac:chgData name="Samuel Kim" userId="0b4e8f1a-35cc-4769-966d-024c662a6df8" providerId="ADAL" clId="{8FA5283A-7E27-49E1-A0C6-8BDA13C63A37}" dt="2025-07-22T19:51:16.181" v="288" actId="478"/>
          <ac:spMkLst>
            <pc:docMk/>
            <pc:sldMk cId="534720153" sldId="1099"/>
            <ac:spMk id="13" creationId="{5A140979-537B-2E22-B8EE-3C1B68AE60EC}"/>
          </ac:spMkLst>
        </pc:spChg>
        <pc:spChg chg="del">
          <ac:chgData name="Samuel Kim" userId="0b4e8f1a-35cc-4769-966d-024c662a6df8" providerId="ADAL" clId="{8FA5283A-7E27-49E1-A0C6-8BDA13C63A37}" dt="2025-07-22T19:51:16.181" v="288" actId="478"/>
          <ac:spMkLst>
            <pc:docMk/>
            <pc:sldMk cId="534720153" sldId="1099"/>
            <ac:spMk id="14" creationId="{9627540A-E6DE-7400-E46A-1C8F215B08C8}"/>
          </ac:spMkLst>
        </pc:spChg>
        <pc:spChg chg="del">
          <ac:chgData name="Samuel Kim" userId="0b4e8f1a-35cc-4769-966d-024c662a6df8" providerId="ADAL" clId="{8FA5283A-7E27-49E1-A0C6-8BDA13C63A37}" dt="2025-07-22T19:51:16.181" v="288" actId="478"/>
          <ac:spMkLst>
            <pc:docMk/>
            <pc:sldMk cId="534720153" sldId="1099"/>
            <ac:spMk id="15" creationId="{C060F9CC-8FF4-786E-6121-A390F9187B69}"/>
          </ac:spMkLst>
        </pc:spChg>
        <pc:spChg chg="del">
          <ac:chgData name="Samuel Kim" userId="0b4e8f1a-35cc-4769-966d-024c662a6df8" providerId="ADAL" clId="{8FA5283A-7E27-49E1-A0C6-8BDA13C63A37}" dt="2025-07-22T19:51:16.181" v="288" actId="478"/>
          <ac:spMkLst>
            <pc:docMk/>
            <pc:sldMk cId="534720153" sldId="1099"/>
            <ac:spMk id="16" creationId="{53DB4C07-D10F-4188-E7B2-2C92BD3E030E}"/>
          </ac:spMkLst>
        </pc:spChg>
        <pc:spChg chg="del">
          <ac:chgData name="Samuel Kim" userId="0b4e8f1a-35cc-4769-966d-024c662a6df8" providerId="ADAL" clId="{8FA5283A-7E27-49E1-A0C6-8BDA13C63A37}" dt="2025-07-22T19:51:16.181" v="288" actId="478"/>
          <ac:spMkLst>
            <pc:docMk/>
            <pc:sldMk cId="534720153" sldId="1099"/>
            <ac:spMk id="17" creationId="{DE500620-8697-5E5F-444C-6B68F7D40BA8}"/>
          </ac:spMkLst>
        </pc:spChg>
        <pc:spChg chg="del">
          <ac:chgData name="Samuel Kim" userId="0b4e8f1a-35cc-4769-966d-024c662a6df8" providerId="ADAL" clId="{8FA5283A-7E27-49E1-A0C6-8BDA13C63A37}" dt="2025-07-22T19:51:16.181" v="288" actId="478"/>
          <ac:spMkLst>
            <pc:docMk/>
            <pc:sldMk cId="534720153" sldId="1099"/>
            <ac:spMk id="19" creationId="{F8EAF9D9-336E-5C99-DC28-A378E75232E3}"/>
          </ac:spMkLst>
        </pc:spChg>
        <pc:spChg chg="mod ord">
          <ac:chgData name="Samuel Kim" userId="0b4e8f1a-35cc-4769-966d-024c662a6df8" providerId="ADAL" clId="{8FA5283A-7E27-49E1-A0C6-8BDA13C63A37}" dt="2025-07-22T19:52:23.044" v="290" actId="6264"/>
          <ac:spMkLst>
            <pc:docMk/>
            <pc:sldMk cId="534720153" sldId="1099"/>
            <ac:spMk id="24" creationId="{FF2A0A27-D3B0-61A3-3071-2EBF98A10EE9}"/>
          </ac:spMkLst>
        </pc:spChg>
        <pc:spChg chg="del">
          <ac:chgData name="Samuel Kim" userId="0b4e8f1a-35cc-4769-966d-024c662a6df8" providerId="ADAL" clId="{8FA5283A-7E27-49E1-A0C6-8BDA13C63A37}" dt="2025-07-22T19:52:21.138" v="289" actId="478"/>
          <ac:spMkLst>
            <pc:docMk/>
            <pc:sldMk cId="534720153" sldId="1099"/>
            <ac:spMk id="26" creationId="{EF881CA4-9C90-D9B9-3DAF-CA64F96E51B1}"/>
          </ac:spMkLst>
        </pc:spChg>
        <pc:spChg chg="del">
          <ac:chgData name="Samuel Kim" userId="0b4e8f1a-35cc-4769-966d-024c662a6df8" providerId="ADAL" clId="{8FA5283A-7E27-49E1-A0C6-8BDA13C63A37}" dt="2025-07-22T19:52:21.138" v="289" actId="478"/>
          <ac:spMkLst>
            <pc:docMk/>
            <pc:sldMk cId="534720153" sldId="1099"/>
            <ac:spMk id="27" creationId="{5E50DFD3-85C4-C77E-0838-9C3444BB1140}"/>
          </ac:spMkLst>
        </pc:spChg>
        <pc:spChg chg="del">
          <ac:chgData name="Samuel Kim" userId="0b4e8f1a-35cc-4769-966d-024c662a6df8" providerId="ADAL" clId="{8FA5283A-7E27-49E1-A0C6-8BDA13C63A37}" dt="2025-07-22T19:52:21.138" v="289" actId="478"/>
          <ac:spMkLst>
            <pc:docMk/>
            <pc:sldMk cId="534720153" sldId="1099"/>
            <ac:spMk id="28" creationId="{6F0ACBB8-C92B-64A5-96C9-6C57B3022E25}"/>
          </ac:spMkLst>
        </pc:spChg>
        <pc:spChg chg="del">
          <ac:chgData name="Samuel Kim" userId="0b4e8f1a-35cc-4769-966d-024c662a6df8" providerId="ADAL" clId="{8FA5283A-7E27-49E1-A0C6-8BDA13C63A37}" dt="2025-07-22T19:52:21.138" v="289" actId="478"/>
          <ac:spMkLst>
            <pc:docMk/>
            <pc:sldMk cId="534720153" sldId="1099"/>
            <ac:spMk id="29" creationId="{ADB73FE8-ED64-046D-2614-AEEA51457513}"/>
          </ac:spMkLst>
        </pc:spChg>
        <pc:spChg chg="del">
          <ac:chgData name="Samuel Kim" userId="0b4e8f1a-35cc-4769-966d-024c662a6df8" providerId="ADAL" clId="{8FA5283A-7E27-49E1-A0C6-8BDA13C63A37}" dt="2025-07-22T19:52:28.953" v="311" actId="931"/>
          <ac:spMkLst>
            <pc:docMk/>
            <pc:sldMk cId="534720153" sldId="1099"/>
            <ac:spMk id="31" creationId="{279B7456-3923-0D12-8DFD-BA7FE19917CB}"/>
          </ac:spMkLst>
        </pc:spChg>
        <pc:spChg chg="add del mod ord">
          <ac:chgData name="Samuel Kim" userId="0b4e8f1a-35cc-4769-966d-024c662a6df8" providerId="ADAL" clId="{8FA5283A-7E27-49E1-A0C6-8BDA13C63A37}" dt="2025-07-22T19:53:04.162" v="321" actId="478"/>
          <ac:spMkLst>
            <pc:docMk/>
            <pc:sldMk cId="534720153" sldId="1099"/>
            <ac:spMk id="32" creationId="{51BDE05C-38B1-BDB1-1845-75572A7E9EA7}"/>
          </ac:spMkLst>
        </pc:spChg>
        <pc:spChg chg="del mod">
          <ac:chgData name="Samuel Kim" userId="0b4e8f1a-35cc-4769-966d-024c662a6df8" providerId="ADAL" clId="{8FA5283A-7E27-49E1-A0C6-8BDA13C63A37}" dt="2025-07-22T19:53:04.162" v="321" actId="478"/>
          <ac:spMkLst>
            <pc:docMk/>
            <pc:sldMk cId="534720153" sldId="1099"/>
            <ac:spMk id="33" creationId="{7CE98865-B234-1D3C-628A-60DC9B812F71}"/>
          </ac:spMkLst>
        </pc:spChg>
        <pc:spChg chg="add del mod ord">
          <ac:chgData name="Samuel Kim" userId="0b4e8f1a-35cc-4769-966d-024c662a6df8" providerId="ADAL" clId="{8FA5283A-7E27-49E1-A0C6-8BDA13C63A37}" dt="2025-07-22T19:53:04.162" v="321" actId="478"/>
          <ac:spMkLst>
            <pc:docMk/>
            <pc:sldMk cId="534720153" sldId="1099"/>
            <ac:spMk id="34" creationId="{A552BF7C-2F2F-50DE-8227-30004D1672BB}"/>
          </ac:spMkLst>
        </pc:spChg>
        <pc:spChg chg="add del mod ord">
          <ac:chgData name="Samuel Kim" userId="0b4e8f1a-35cc-4769-966d-024c662a6df8" providerId="ADAL" clId="{8FA5283A-7E27-49E1-A0C6-8BDA13C63A37}" dt="2025-07-22T19:53:04.162" v="321" actId="478"/>
          <ac:spMkLst>
            <pc:docMk/>
            <pc:sldMk cId="534720153" sldId="1099"/>
            <ac:spMk id="35" creationId="{43937775-D420-728D-D8FC-CBBEADA92710}"/>
          </ac:spMkLst>
        </pc:spChg>
        <pc:spChg chg="mod">
          <ac:chgData name="Samuel Kim" userId="0b4e8f1a-35cc-4769-966d-024c662a6df8" providerId="ADAL" clId="{8FA5283A-7E27-49E1-A0C6-8BDA13C63A37}" dt="2025-07-22T19:52:23.071" v="303" actId="27636"/>
          <ac:spMkLst>
            <pc:docMk/>
            <pc:sldMk cId="534720153" sldId="1099"/>
            <ac:spMk id="36" creationId="{B831EF87-21DF-C9A8-A5DE-C4B301E35EB6}"/>
          </ac:spMkLst>
        </pc:spChg>
        <pc:spChg chg="add del mod ord">
          <ac:chgData name="Samuel Kim" userId="0b4e8f1a-35cc-4769-966d-024c662a6df8" providerId="ADAL" clId="{8FA5283A-7E27-49E1-A0C6-8BDA13C63A37}" dt="2025-07-22T19:53:04.162" v="321" actId="478"/>
          <ac:spMkLst>
            <pc:docMk/>
            <pc:sldMk cId="534720153" sldId="1099"/>
            <ac:spMk id="37" creationId="{80E460B9-23B7-602E-B549-28216AB6F44C}"/>
          </ac:spMkLst>
        </pc:spChg>
        <pc:spChg chg="mod">
          <ac:chgData name="Samuel Kim" userId="0b4e8f1a-35cc-4769-966d-024c662a6df8" providerId="ADAL" clId="{8FA5283A-7E27-49E1-A0C6-8BDA13C63A37}" dt="2025-07-22T19:52:23.061" v="295" actId="27636"/>
          <ac:spMkLst>
            <pc:docMk/>
            <pc:sldMk cId="534720153" sldId="1099"/>
            <ac:spMk id="38" creationId="{9C5315CF-DEAC-01BB-4021-2A074798F30E}"/>
          </ac:spMkLst>
        </pc:spChg>
        <pc:spChg chg="mod">
          <ac:chgData name="Samuel Kim" userId="0b4e8f1a-35cc-4769-966d-024c662a6df8" providerId="ADAL" clId="{8FA5283A-7E27-49E1-A0C6-8BDA13C63A37}" dt="2025-07-22T19:52:23.072" v="304" actId="27636"/>
          <ac:spMkLst>
            <pc:docMk/>
            <pc:sldMk cId="534720153" sldId="1099"/>
            <ac:spMk id="39" creationId="{D1A742A6-A059-7A2F-38C8-F25C78F12273}"/>
          </ac:spMkLst>
        </pc:spChg>
        <pc:spChg chg="add del mod ord">
          <ac:chgData name="Samuel Kim" userId="0b4e8f1a-35cc-4769-966d-024c662a6df8" providerId="ADAL" clId="{8FA5283A-7E27-49E1-A0C6-8BDA13C63A37}" dt="2025-07-22T19:53:04.162" v="321" actId="478"/>
          <ac:spMkLst>
            <pc:docMk/>
            <pc:sldMk cId="534720153" sldId="1099"/>
            <ac:spMk id="40" creationId="{1065548B-04EA-82EF-A471-C0033135D2A5}"/>
          </ac:spMkLst>
        </pc:spChg>
        <pc:spChg chg="mod">
          <ac:chgData name="Samuel Kim" userId="0b4e8f1a-35cc-4769-966d-024c662a6df8" providerId="ADAL" clId="{8FA5283A-7E27-49E1-A0C6-8BDA13C63A37}" dt="2025-07-22T19:52:23.062" v="296" actId="27636"/>
          <ac:spMkLst>
            <pc:docMk/>
            <pc:sldMk cId="534720153" sldId="1099"/>
            <ac:spMk id="41" creationId="{2D5B9F9A-93B2-16B3-835D-D80136EAEA33}"/>
          </ac:spMkLst>
        </pc:spChg>
        <pc:spChg chg="del mod">
          <ac:chgData name="Samuel Kim" userId="0b4e8f1a-35cc-4769-966d-024c662a6df8" providerId="ADAL" clId="{8FA5283A-7E27-49E1-A0C6-8BDA13C63A37}" dt="2025-07-22T19:53:04.162" v="321" actId="478"/>
          <ac:spMkLst>
            <pc:docMk/>
            <pc:sldMk cId="534720153" sldId="1099"/>
            <ac:spMk id="42" creationId="{40F10615-DDF3-2219-EDA2-CC79BBC25D07}"/>
          </ac:spMkLst>
        </pc:spChg>
        <pc:spChg chg="mod">
          <ac:chgData name="Samuel Kim" userId="0b4e8f1a-35cc-4769-966d-024c662a6df8" providerId="ADAL" clId="{8FA5283A-7E27-49E1-A0C6-8BDA13C63A37}" dt="2025-07-22T19:52:23.079" v="309" actId="27636"/>
          <ac:spMkLst>
            <pc:docMk/>
            <pc:sldMk cId="534720153" sldId="1099"/>
            <ac:spMk id="43" creationId="{3FE2FE39-2F3F-C99D-D8F2-E9BF53E50384}"/>
          </ac:spMkLst>
        </pc:spChg>
        <pc:spChg chg="add del mod ord">
          <ac:chgData name="Samuel Kim" userId="0b4e8f1a-35cc-4769-966d-024c662a6df8" providerId="ADAL" clId="{8FA5283A-7E27-49E1-A0C6-8BDA13C63A37}" dt="2025-07-22T19:53:04.162" v="321" actId="478"/>
          <ac:spMkLst>
            <pc:docMk/>
            <pc:sldMk cId="534720153" sldId="1099"/>
            <ac:spMk id="44" creationId="{A459F287-9621-8213-D60A-37DA988E4842}"/>
          </ac:spMkLst>
        </pc:spChg>
        <pc:spChg chg="mod">
          <ac:chgData name="Samuel Kim" userId="0b4e8f1a-35cc-4769-966d-024c662a6df8" providerId="ADAL" clId="{8FA5283A-7E27-49E1-A0C6-8BDA13C63A37}" dt="2025-07-22T19:52:23.067" v="300" actId="27636"/>
          <ac:spMkLst>
            <pc:docMk/>
            <pc:sldMk cId="534720153" sldId="1099"/>
            <ac:spMk id="45" creationId="{9C26C6C5-3AF7-9E73-E91E-F6B8AAFAED4E}"/>
          </ac:spMkLst>
        </pc:spChg>
        <pc:spChg chg="mod">
          <ac:chgData name="Samuel Kim" userId="0b4e8f1a-35cc-4769-966d-024c662a6df8" providerId="ADAL" clId="{8FA5283A-7E27-49E1-A0C6-8BDA13C63A37}" dt="2025-07-22T19:52:23.058" v="293" actId="27636"/>
          <ac:spMkLst>
            <pc:docMk/>
            <pc:sldMk cId="534720153" sldId="1099"/>
            <ac:spMk id="46" creationId="{03CFE0E9-A011-88E9-BABB-6AA811032645}"/>
          </ac:spMkLst>
        </pc:spChg>
        <pc:spChg chg="mod">
          <ac:chgData name="Samuel Kim" userId="0b4e8f1a-35cc-4769-966d-024c662a6df8" providerId="ADAL" clId="{8FA5283A-7E27-49E1-A0C6-8BDA13C63A37}" dt="2025-07-22T19:52:23.069" v="302" actId="27636"/>
          <ac:spMkLst>
            <pc:docMk/>
            <pc:sldMk cId="534720153" sldId="1099"/>
            <ac:spMk id="47" creationId="{6AE547FB-7B04-4EDE-7303-A5AE642B93E4}"/>
          </ac:spMkLst>
        </pc:spChg>
        <pc:spChg chg="del mod">
          <ac:chgData name="Samuel Kim" userId="0b4e8f1a-35cc-4769-966d-024c662a6df8" providerId="ADAL" clId="{8FA5283A-7E27-49E1-A0C6-8BDA13C63A37}" dt="2025-07-22T19:53:04.162" v="321" actId="478"/>
          <ac:spMkLst>
            <pc:docMk/>
            <pc:sldMk cId="534720153" sldId="1099"/>
            <ac:spMk id="48" creationId="{73F8B940-6540-9D31-E542-D558D6407C5B}"/>
          </ac:spMkLst>
        </pc:spChg>
        <pc:spChg chg="add del mod ord">
          <ac:chgData name="Samuel Kim" userId="0b4e8f1a-35cc-4769-966d-024c662a6df8" providerId="ADAL" clId="{8FA5283A-7E27-49E1-A0C6-8BDA13C63A37}" dt="2025-07-22T19:53:04.162" v="321" actId="478"/>
          <ac:spMkLst>
            <pc:docMk/>
            <pc:sldMk cId="534720153" sldId="1099"/>
            <ac:spMk id="49" creationId="{D634EE61-80F5-03F2-20D9-703EFC187971}"/>
          </ac:spMkLst>
        </pc:spChg>
        <pc:spChg chg="mod">
          <ac:chgData name="Samuel Kim" userId="0b4e8f1a-35cc-4769-966d-024c662a6df8" providerId="ADAL" clId="{8FA5283A-7E27-49E1-A0C6-8BDA13C63A37}" dt="2025-07-22T19:52:23.068" v="301" actId="27636"/>
          <ac:spMkLst>
            <pc:docMk/>
            <pc:sldMk cId="534720153" sldId="1099"/>
            <ac:spMk id="50" creationId="{F57C735B-7262-7B81-16D0-4DEE74A755FD}"/>
          </ac:spMkLst>
        </pc:spChg>
        <pc:spChg chg="mod">
          <ac:chgData name="Samuel Kim" userId="0b4e8f1a-35cc-4769-966d-024c662a6df8" providerId="ADAL" clId="{8FA5283A-7E27-49E1-A0C6-8BDA13C63A37}" dt="2025-07-22T19:52:23.066" v="299" actId="27636"/>
          <ac:spMkLst>
            <pc:docMk/>
            <pc:sldMk cId="534720153" sldId="1099"/>
            <ac:spMk id="51" creationId="{29C5C2C3-C316-DC0F-042E-54BAA74BBBF2}"/>
          </ac:spMkLst>
        </pc:spChg>
        <pc:picChg chg="del">
          <ac:chgData name="Samuel Kim" userId="0b4e8f1a-35cc-4769-966d-024c662a6df8" providerId="ADAL" clId="{8FA5283A-7E27-49E1-A0C6-8BDA13C63A37}" dt="2025-07-22T19:52:21.138" v="289" actId="478"/>
          <ac:picMkLst>
            <pc:docMk/>
            <pc:sldMk cId="534720153" sldId="1099"/>
            <ac:picMk id="25" creationId="{982DFDD0-98B1-4C1C-8F39-E86C9752096E}"/>
          </ac:picMkLst>
        </pc:picChg>
        <pc:picChg chg="add mod modCrop">
          <ac:chgData name="Samuel Kim" userId="0b4e8f1a-35cc-4769-966d-024c662a6df8" providerId="ADAL" clId="{8FA5283A-7E27-49E1-A0C6-8BDA13C63A37}" dt="2025-07-22T19:57:20.240" v="1841" actId="962"/>
          <ac:picMkLst>
            <pc:docMk/>
            <pc:sldMk cId="534720153" sldId="1099"/>
            <ac:picMk id="53" creationId="{F642DB43-3870-350D-05DC-3EA15A69E895}"/>
          </ac:picMkLst>
        </pc:picChg>
      </pc:sldChg>
      <pc:sldChg chg="delSp modSp mod">
        <pc:chgData name="Samuel Kim" userId="0b4e8f1a-35cc-4769-966d-024c662a6df8" providerId="ADAL" clId="{8FA5283A-7E27-49E1-A0C6-8BDA13C63A37}" dt="2025-07-22T20:08:54.704" v="1981" actId="962"/>
        <pc:sldMkLst>
          <pc:docMk/>
          <pc:sldMk cId="443049936" sldId="1100"/>
        </pc:sldMkLst>
        <pc:spChg chg="mod">
          <ac:chgData name="Samuel Kim" userId="0b4e8f1a-35cc-4769-966d-024c662a6df8" providerId="ADAL" clId="{8FA5283A-7E27-49E1-A0C6-8BDA13C63A37}" dt="2025-07-22T20:00:02.238" v="1866" actId="255"/>
          <ac:spMkLst>
            <pc:docMk/>
            <pc:sldMk cId="443049936" sldId="1100"/>
            <ac:spMk id="2" creationId="{CAC0F18E-CA5A-7C44-A445-7D385E0B0770}"/>
          </ac:spMkLst>
        </pc:spChg>
        <pc:spChg chg="mod">
          <ac:chgData name="Samuel Kim" userId="0b4e8f1a-35cc-4769-966d-024c662a6df8" providerId="ADAL" clId="{8FA5283A-7E27-49E1-A0C6-8BDA13C63A37}" dt="2025-07-22T20:00:19.635" v="1869" actId="13244"/>
          <ac:spMkLst>
            <pc:docMk/>
            <pc:sldMk cId="443049936" sldId="1100"/>
            <ac:spMk id="5" creationId="{C7185994-A960-269F-5E28-34ED5DDF7821}"/>
          </ac:spMkLst>
        </pc:spChg>
        <pc:spChg chg="del">
          <ac:chgData name="Samuel Kim" userId="0b4e8f1a-35cc-4769-966d-024c662a6df8" providerId="ADAL" clId="{8FA5283A-7E27-49E1-A0C6-8BDA13C63A37}" dt="2025-07-22T20:00:10.330" v="1867" actId="478"/>
          <ac:spMkLst>
            <pc:docMk/>
            <pc:sldMk cId="443049936" sldId="1100"/>
            <ac:spMk id="7" creationId="{82CF5ABD-5149-91B8-4321-6E35B4466E30}"/>
          </ac:spMkLst>
        </pc:spChg>
        <pc:spChg chg="del">
          <ac:chgData name="Samuel Kim" userId="0b4e8f1a-35cc-4769-966d-024c662a6df8" providerId="ADAL" clId="{8FA5283A-7E27-49E1-A0C6-8BDA13C63A37}" dt="2025-07-22T20:00:10.330" v="1867" actId="478"/>
          <ac:spMkLst>
            <pc:docMk/>
            <pc:sldMk cId="443049936" sldId="1100"/>
            <ac:spMk id="11" creationId="{383C896A-F038-02EF-A505-FE523BAC4AB1}"/>
          </ac:spMkLst>
        </pc:spChg>
        <pc:spChg chg="del">
          <ac:chgData name="Samuel Kim" userId="0b4e8f1a-35cc-4769-966d-024c662a6df8" providerId="ADAL" clId="{8FA5283A-7E27-49E1-A0C6-8BDA13C63A37}" dt="2025-07-22T20:00:10.330" v="1867" actId="478"/>
          <ac:spMkLst>
            <pc:docMk/>
            <pc:sldMk cId="443049936" sldId="1100"/>
            <ac:spMk id="12" creationId="{69DC5D34-EF00-37CD-D9A7-D5324D9B9B52}"/>
          </ac:spMkLst>
        </pc:spChg>
        <pc:spChg chg="del">
          <ac:chgData name="Samuel Kim" userId="0b4e8f1a-35cc-4769-966d-024c662a6df8" providerId="ADAL" clId="{8FA5283A-7E27-49E1-A0C6-8BDA13C63A37}" dt="2025-07-22T20:00:10.330" v="1867" actId="478"/>
          <ac:spMkLst>
            <pc:docMk/>
            <pc:sldMk cId="443049936" sldId="1100"/>
            <ac:spMk id="13" creationId="{776C706B-2B19-6E0C-7C27-9B94A04F0B76}"/>
          </ac:spMkLst>
        </pc:spChg>
        <pc:spChg chg="del">
          <ac:chgData name="Samuel Kim" userId="0b4e8f1a-35cc-4769-966d-024c662a6df8" providerId="ADAL" clId="{8FA5283A-7E27-49E1-A0C6-8BDA13C63A37}" dt="2025-07-22T20:00:10.330" v="1867" actId="478"/>
          <ac:spMkLst>
            <pc:docMk/>
            <pc:sldMk cId="443049936" sldId="1100"/>
            <ac:spMk id="14" creationId="{F423A6FF-6B20-DCFC-7438-CFBF5D4DE545}"/>
          </ac:spMkLst>
        </pc:spChg>
        <pc:spChg chg="del">
          <ac:chgData name="Samuel Kim" userId="0b4e8f1a-35cc-4769-966d-024c662a6df8" providerId="ADAL" clId="{8FA5283A-7E27-49E1-A0C6-8BDA13C63A37}" dt="2025-07-22T20:00:10.330" v="1867" actId="478"/>
          <ac:spMkLst>
            <pc:docMk/>
            <pc:sldMk cId="443049936" sldId="1100"/>
            <ac:spMk id="18" creationId="{464F8E42-027A-13C5-5E48-23915F5A1D6B}"/>
          </ac:spMkLst>
        </pc:spChg>
        <pc:spChg chg="del">
          <ac:chgData name="Samuel Kim" userId="0b4e8f1a-35cc-4769-966d-024c662a6df8" providerId="ADAL" clId="{8FA5283A-7E27-49E1-A0C6-8BDA13C63A37}" dt="2025-07-22T20:00:10.330" v="1867" actId="478"/>
          <ac:spMkLst>
            <pc:docMk/>
            <pc:sldMk cId="443049936" sldId="1100"/>
            <ac:spMk id="19" creationId="{BF9E5453-0244-8B32-B707-07B90CE8CB77}"/>
          </ac:spMkLst>
        </pc:spChg>
        <pc:spChg chg="del">
          <ac:chgData name="Samuel Kim" userId="0b4e8f1a-35cc-4769-966d-024c662a6df8" providerId="ADAL" clId="{8FA5283A-7E27-49E1-A0C6-8BDA13C63A37}" dt="2025-07-22T20:00:10.330" v="1867" actId="478"/>
          <ac:spMkLst>
            <pc:docMk/>
            <pc:sldMk cId="443049936" sldId="1100"/>
            <ac:spMk id="21" creationId="{3639056E-06DE-3CDE-ED93-60C7A1BE0CAE}"/>
          </ac:spMkLst>
        </pc:spChg>
        <pc:spChg chg="del">
          <ac:chgData name="Samuel Kim" userId="0b4e8f1a-35cc-4769-966d-024c662a6df8" providerId="ADAL" clId="{8FA5283A-7E27-49E1-A0C6-8BDA13C63A37}" dt="2025-07-22T20:00:10.330" v="1867" actId="478"/>
          <ac:spMkLst>
            <pc:docMk/>
            <pc:sldMk cId="443049936" sldId="1100"/>
            <ac:spMk id="22" creationId="{21054F21-5F94-9724-1C53-CE41DD8E6DF9}"/>
          </ac:spMkLst>
        </pc:spChg>
        <pc:spChg chg="del">
          <ac:chgData name="Samuel Kim" userId="0b4e8f1a-35cc-4769-966d-024c662a6df8" providerId="ADAL" clId="{8FA5283A-7E27-49E1-A0C6-8BDA13C63A37}" dt="2025-07-22T20:00:10.330" v="1867" actId="478"/>
          <ac:spMkLst>
            <pc:docMk/>
            <pc:sldMk cId="443049936" sldId="1100"/>
            <ac:spMk id="23" creationId="{D4A59D61-15C8-A1C7-79EB-BAC28934BE0D}"/>
          </ac:spMkLst>
        </pc:spChg>
        <pc:spChg chg="mod">
          <ac:chgData name="Samuel Kim" userId="0b4e8f1a-35cc-4769-966d-024c662a6df8" providerId="ADAL" clId="{8FA5283A-7E27-49E1-A0C6-8BDA13C63A37}" dt="2025-07-22T20:00:15.323" v="1868" actId="13244"/>
          <ac:spMkLst>
            <pc:docMk/>
            <pc:sldMk cId="443049936" sldId="1100"/>
            <ac:spMk id="24" creationId="{1311C089-CE6D-12B4-6B49-1C2CD079AAAA}"/>
          </ac:spMkLst>
        </pc:spChg>
        <pc:picChg chg="mod">
          <ac:chgData name="Samuel Kim" userId="0b4e8f1a-35cc-4769-966d-024c662a6df8" providerId="ADAL" clId="{8FA5283A-7E27-49E1-A0C6-8BDA13C63A37}" dt="2025-07-22T20:08:54.704" v="1981" actId="962"/>
          <ac:picMkLst>
            <pc:docMk/>
            <pc:sldMk cId="443049936" sldId="1100"/>
            <ac:picMk id="27" creationId="{B17A35C7-EAC0-342F-8DAD-A4269578C387}"/>
          </ac:picMkLst>
        </pc:picChg>
        <pc:picChg chg="mod">
          <ac:chgData name="Samuel Kim" userId="0b4e8f1a-35cc-4769-966d-024c662a6df8" providerId="ADAL" clId="{8FA5283A-7E27-49E1-A0C6-8BDA13C63A37}" dt="2025-07-22T20:08:54.345" v="1979" actId="962"/>
          <ac:picMkLst>
            <pc:docMk/>
            <pc:sldMk cId="443049936" sldId="1100"/>
            <ac:picMk id="29" creationId="{B0FD2C66-DA63-518B-E587-8F02A6F67C92}"/>
          </ac:picMkLst>
        </pc:picChg>
      </pc:sldChg>
      <pc:sldChg chg="delSp modSp">
        <pc:chgData name="Samuel Kim" userId="0b4e8f1a-35cc-4769-966d-024c662a6df8" providerId="ADAL" clId="{8FA5283A-7E27-49E1-A0C6-8BDA13C63A37}" dt="2025-07-22T20:06:19.626" v="1942" actId="20577"/>
        <pc:sldMkLst>
          <pc:docMk/>
          <pc:sldMk cId="3648385425" sldId="1107"/>
        </pc:sldMkLst>
        <pc:spChg chg="mod">
          <ac:chgData name="Samuel Kim" userId="0b4e8f1a-35cc-4769-966d-024c662a6df8" providerId="ADAL" clId="{8FA5283A-7E27-49E1-A0C6-8BDA13C63A37}" dt="2025-07-22T20:06:19.626" v="1942" actId="20577"/>
          <ac:spMkLst>
            <pc:docMk/>
            <pc:sldMk cId="3648385425" sldId="1107"/>
            <ac:spMk id="3" creationId="{6528E94E-022D-473D-0F3A-DB2D6A5C9C5F}"/>
          </ac:spMkLst>
        </pc:spChg>
        <pc:spChg chg="del">
          <ac:chgData name="Samuel Kim" userId="0b4e8f1a-35cc-4769-966d-024c662a6df8" providerId="ADAL" clId="{8FA5283A-7E27-49E1-A0C6-8BDA13C63A37}" dt="2025-07-22T20:03:55.547" v="1903" actId="478"/>
          <ac:spMkLst>
            <pc:docMk/>
            <pc:sldMk cId="3648385425" sldId="1107"/>
            <ac:spMk id="4" creationId="{83D24503-8BF9-48BE-1DD8-66A11938EAEA}"/>
          </ac:spMkLst>
        </pc:spChg>
        <pc:spChg chg="del">
          <ac:chgData name="Samuel Kim" userId="0b4e8f1a-35cc-4769-966d-024c662a6df8" providerId="ADAL" clId="{8FA5283A-7E27-49E1-A0C6-8BDA13C63A37}" dt="2025-07-22T20:03:55.547" v="1903" actId="478"/>
          <ac:spMkLst>
            <pc:docMk/>
            <pc:sldMk cId="3648385425" sldId="1107"/>
            <ac:spMk id="7" creationId="{94C84379-AA10-F2C5-DA6C-5CF6602E18CD}"/>
          </ac:spMkLst>
        </pc:spChg>
        <pc:spChg chg="del">
          <ac:chgData name="Samuel Kim" userId="0b4e8f1a-35cc-4769-966d-024c662a6df8" providerId="ADAL" clId="{8FA5283A-7E27-49E1-A0C6-8BDA13C63A37}" dt="2025-07-22T20:03:55.547" v="1903" actId="478"/>
          <ac:spMkLst>
            <pc:docMk/>
            <pc:sldMk cId="3648385425" sldId="1107"/>
            <ac:spMk id="8" creationId="{F80EA2EB-FFB3-6C3A-FDAE-09131F3A0DCA}"/>
          </ac:spMkLst>
        </pc:spChg>
        <pc:spChg chg="del">
          <ac:chgData name="Samuel Kim" userId="0b4e8f1a-35cc-4769-966d-024c662a6df8" providerId="ADAL" clId="{8FA5283A-7E27-49E1-A0C6-8BDA13C63A37}" dt="2025-07-22T20:03:55.547" v="1903" actId="478"/>
          <ac:spMkLst>
            <pc:docMk/>
            <pc:sldMk cId="3648385425" sldId="1107"/>
            <ac:spMk id="9" creationId="{3F2CECA0-2482-2123-8F72-9497D18E7FCA}"/>
          </ac:spMkLst>
        </pc:spChg>
        <pc:spChg chg="del">
          <ac:chgData name="Samuel Kim" userId="0b4e8f1a-35cc-4769-966d-024c662a6df8" providerId="ADAL" clId="{8FA5283A-7E27-49E1-A0C6-8BDA13C63A37}" dt="2025-07-22T20:03:55.547" v="1903" actId="478"/>
          <ac:spMkLst>
            <pc:docMk/>
            <pc:sldMk cId="3648385425" sldId="1107"/>
            <ac:spMk id="11" creationId="{31BFE534-E98D-20ED-9A6F-97EF0E502A7D}"/>
          </ac:spMkLst>
        </pc:spChg>
        <pc:spChg chg="del">
          <ac:chgData name="Samuel Kim" userId="0b4e8f1a-35cc-4769-966d-024c662a6df8" providerId="ADAL" clId="{8FA5283A-7E27-49E1-A0C6-8BDA13C63A37}" dt="2025-07-22T20:03:55.547" v="1903" actId="478"/>
          <ac:spMkLst>
            <pc:docMk/>
            <pc:sldMk cId="3648385425" sldId="1107"/>
            <ac:spMk id="12" creationId="{9EFC6C2F-8218-EBAC-EF6C-F367364AA896}"/>
          </ac:spMkLst>
        </pc:spChg>
        <pc:spChg chg="del">
          <ac:chgData name="Samuel Kim" userId="0b4e8f1a-35cc-4769-966d-024c662a6df8" providerId="ADAL" clId="{8FA5283A-7E27-49E1-A0C6-8BDA13C63A37}" dt="2025-07-22T20:03:55.547" v="1903" actId="478"/>
          <ac:spMkLst>
            <pc:docMk/>
            <pc:sldMk cId="3648385425" sldId="1107"/>
            <ac:spMk id="15" creationId="{3A738994-85F4-9B86-3AA4-5A5E2408B270}"/>
          </ac:spMkLst>
        </pc:spChg>
        <pc:spChg chg="del">
          <ac:chgData name="Samuel Kim" userId="0b4e8f1a-35cc-4769-966d-024c662a6df8" providerId="ADAL" clId="{8FA5283A-7E27-49E1-A0C6-8BDA13C63A37}" dt="2025-07-22T20:03:55.547" v="1903" actId="478"/>
          <ac:spMkLst>
            <pc:docMk/>
            <pc:sldMk cId="3648385425" sldId="1107"/>
            <ac:spMk id="19" creationId="{6ED6F22D-8B54-257A-B98C-AA6198738977}"/>
          </ac:spMkLst>
        </pc:spChg>
        <pc:spChg chg="del">
          <ac:chgData name="Samuel Kim" userId="0b4e8f1a-35cc-4769-966d-024c662a6df8" providerId="ADAL" clId="{8FA5283A-7E27-49E1-A0C6-8BDA13C63A37}" dt="2025-07-22T20:03:55.547" v="1903" actId="478"/>
          <ac:spMkLst>
            <pc:docMk/>
            <pc:sldMk cId="3648385425" sldId="1107"/>
            <ac:spMk id="20" creationId="{8464BDF5-CFA4-D404-BA4E-30E70C46E848}"/>
          </ac:spMkLst>
        </pc:spChg>
        <pc:spChg chg="del">
          <ac:chgData name="Samuel Kim" userId="0b4e8f1a-35cc-4769-966d-024c662a6df8" providerId="ADAL" clId="{8FA5283A-7E27-49E1-A0C6-8BDA13C63A37}" dt="2025-07-22T20:03:55.547" v="1903" actId="478"/>
          <ac:spMkLst>
            <pc:docMk/>
            <pc:sldMk cId="3648385425" sldId="1107"/>
            <ac:spMk id="23" creationId="{B9B3D9E6-A85E-B9E1-6A6F-2FAB17AF11F3}"/>
          </ac:spMkLst>
        </pc:spChg>
        <pc:picChg chg="mod">
          <ac:chgData name="Samuel Kim" userId="0b4e8f1a-35cc-4769-966d-024c662a6df8" providerId="ADAL" clId="{8FA5283A-7E27-49E1-A0C6-8BDA13C63A37}" dt="2025-07-22T20:04:04.595" v="1908" actId="962"/>
          <ac:picMkLst>
            <pc:docMk/>
            <pc:sldMk cId="3648385425" sldId="1107"/>
            <ac:picMk id="29" creationId="{9F1332DE-342F-F9DF-D449-525FE768407D}"/>
          </ac:picMkLst>
        </pc:picChg>
      </pc:sldChg>
      <pc:sldChg chg="delSp modSp">
        <pc:chgData name="Samuel Kim" userId="0b4e8f1a-35cc-4769-966d-024c662a6df8" providerId="ADAL" clId="{8FA5283A-7E27-49E1-A0C6-8BDA13C63A37}" dt="2025-07-22T20:06:45.369" v="1965" actId="20577"/>
        <pc:sldMkLst>
          <pc:docMk/>
          <pc:sldMk cId="3998065786" sldId="1108"/>
        </pc:sldMkLst>
        <pc:spChg chg="mod">
          <ac:chgData name="Samuel Kim" userId="0b4e8f1a-35cc-4769-966d-024c662a6df8" providerId="ADAL" clId="{8FA5283A-7E27-49E1-A0C6-8BDA13C63A37}" dt="2025-07-22T20:06:45.369" v="1965" actId="20577"/>
          <ac:spMkLst>
            <pc:docMk/>
            <pc:sldMk cId="3998065786" sldId="1108"/>
            <ac:spMk id="3" creationId="{02A24126-086B-E381-955E-1A1DBE35D5FB}"/>
          </ac:spMkLst>
        </pc:spChg>
        <pc:spChg chg="del">
          <ac:chgData name="Samuel Kim" userId="0b4e8f1a-35cc-4769-966d-024c662a6df8" providerId="ADAL" clId="{8FA5283A-7E27-49E1-A0C6-8BDA13C63A37}" dt="2025-07-22T20:02:05.432" v="1875" actId="478"/>
          <ac:spMkLst>
            <pc:docMk/>
            <pc:sldMk cId="3998065786" sldId="1108"/>
            <ac:spMk id="4" creationId="{29A1BD86-D68D-2B52-4E87-2B747680C1AC}"/>
          </ac:spMkLst>
        </pc:spChg>
        <pc:spChg chg="del">
          <ac:chgData name="Samuel Kim" userId="0b4e8f1a-35cc-4769-966d-024c662a6df8" providerId="ADAL" clId="{8FA5283A-7E27-49E1-A0C6-8BDA13C63A37}" dt="2025-07-22T20:02:05.432" v="1875" actId="478"/>
          <ac:spMkLst>
            <pc:docMk/>
            <pc:sldMk cId="3998065786" sldId="1108"/>
            <ac:spMk id="5" creationId="{978B1CB1-0C0D-CBF2-A82B-9D0035E593C8}"/>
          </ac:spMkLst>
        </pc:spChg>
        <pc:spChg chg="del">
          <ac:chgData name="Samuel Kim" userId="0b4e8f1a-35cc-4769-966d-024c662a6df8" providerId="ADAL" clId="{8FA5283A-7E27-49E1-A0C6-8BDA13C63A37}" dt="2025-07-22T20:02:05.432" v="1875" actId="478"/>
          <ac:spMkLst>
            <pc:docMk/>
            <pc:sldMk cId="3998065786" sldId="1108"/>
            <ac:spMk id="7" creationId="{9C3E2D82-3EB3-1BC1-8FC4-B5D94F9E713D}"/>
          </ac:spMkLst>
        </pc:spChg>
        <pc:spChg chg="del">
          <ac:chgData name="Samuel Kim" userId="0b4e8f1a-35cc-4769-966d-024c662a6df8" providerId="ADAL" clId="{8FA5283A-7E27-49E1-A0C6-8BDA13C63A37}" dt="2025-07-22T20:02:05.432" v="1875" actId="478"/>
          <ac:spMkLst>
            <pc:docMk/>
            <pc:sldMk cId="3998065786" sldId="1108"/>
            <ac:spMk id="15" creationId="{6AC339F6-884D-6B8B-009B-A7A1F10CDE8C}"/>
          </ac:spMkLst>
        </pc:spChg>
        <pc:spChg chg="del">
          <ac:chgData name="Samuel Kim" userId="0b4e8f1a-35cc-4769-966d-024c662a6df8" providerId="ADAL" clId="{8FA5283A-7E27-49E1-A0C6-8BDA13C63A37}" dt="2025-07-22T20:02:05.432" v="1875" actId="478"/>
          <ac:spMkLst>
            <pc:docMk/>
            <pc:sldMk cId="3998065786" sldId="1108"/>
            <ac:spMk id="16" creationId="{BA355C37-4045-B388-5D21-6550B60B211F}"/>
          </ac:spMkLst>
        </pc:spChg>
        <pc:spChg chg="del">
          <ac:chgData name="Samuel Kim" userId="0b4e8f1a-35cc-4769-966d-024c662a6df8" providerId="ADAL" clId="{8FA5283A-7E27-49E1-A0C6-8BDA13C63A37}" dt="2025-07-22T20:02:05.432" v="1875" actId="478"/>
          <ac:spMkLst>
            <pc:docMk/>
            <pc:sldMk cId="3998065786" sldId="1108"/>
            <ac:spMk id="19" creationId="{39F13E20-C15C-D9D7-633A-206B6ECB34C9}"/>
          </ac:spMkLst>
        </pc:spChg>
        <pc:spChg chg="del">
          <ac:chgData name="Samuel Kim" userId="0b4e8f1a-35cc-4769-966d-024c662a6df8" providerId="ADAL" clId="{8FA5283A-7E27-49E1-A0C6-8BDA13C63A37}" dt="2025-07-22T20:02:05.432" v="1875" actId="478"/>
          <ac:spMkLst>
            <pc:docMk/>
            <pc:sldMk cId="3998065786" sldId="1108"/>
            <ac:spMk id="20" creationId="{4A8BD12A-3946-60E1-E261-C1FA42A6673D}"/>
          </ac:spMkLst>
        </pc:spChg>
        <pc:spChg chg="del">
          <ac:chgData name="Samuel Kim" userId="0b4e8f1a-35cc-4769-966d-024c662a6df8" providerId="ADAL" clId="{8FA5283A-7E27-49E1-A0C6-8BDA13C63A37}" dt="2025-07-22T20:02:05.432" v="1875" actId="478"/>
          <ac:spMkLst>
            <pc:docMk/>
            <pc:sldMk cId="3998065786" sldId="1108"/>
            <ac:spMk id="21" creationId="{768C44D2-6F48-67DD-42A9-2E04C267488C}"/>
          </ac:spMkLst>
        </pc:spChg>
        <pc:spChg chg="del">
          <ac:chgData name="Samuel Kim" userId="0b4e8f1a-35cc-4769-966d-024c662a6df8" providerId="ADAL" clId="{8FA5283A-7E27-49E1-A0C6-8BDA13C63A37}" dt="2025-07-22T20:02:05.432" v="1875" actId="478"/>
          <ac:spMkLst>
            <pc:docMk/>
            <pc:sldMk cId="3998065786" sldId="1108"/>
            <ac:spMk id="22" creationId="{9026AEAF-6454-7D93-FEAB-BF0C40C62F21}"/>
          </ac:spMkLst>
        </pc:spChg>
        <pc:spChg chg="del">
          <ac:chgData name="Samuel Kim" userId="0b4e8f1a-35cc-4769-966d-024c662a6df8" providerId="ADAL" clId="{8FA5283A-7E27-49E1-A0C6-8BDA13C63A37}" dt="2025-07-22T20:02:05.432" v="1875" actId="478"/>
          <ac:spMkLst>
            <pc:docMk/>
            <pc:sldMk cId="3998065786" sldId="1108"/>
            <ac:spMk id="23" creationId="{AD24AAE1-C90D-FFD1-A2CD-D324AFB2FFC0}"/>
          </ac:spMkLst>
        </pc:spChg>
        <pc:picChg chg="mod">
          <ac:chgData name="Samuel Kim" userId="0b4e8f1a-35cc-4769-966d-024c662a6df8" providerId="ADAL" clId="{8FA5283A-7E27-49E1-A0C6-8BDA13C63A37}" dt="2025-07-22T20:02:13.382" v="1877" actId="13244"/>
          <ac:picMkLst>
            <pc:docMk/>
            <pc:sldMk cId="3998065786" sldId="1108"/>
            <ac:picMk id="25" creationId="{52B6D1EB-3A99-AEE5-A163-E5985DC374D9}"/>
          </ac:picMkLst>
        </pc:picChg>
      </pc:sldChg>
      <pc:sldChg chg="delSp modSp">
        <pc:chgData name="Samuel Kim" userId="0b4e8f1a-35cc-4769-966d-024c662a6df8" providerId="ADAL" clId="{8FA5283A-7E27-49E1-A0C6-8BDA13C63A37}" dt="2025-07-22T20:06:33.264" v="1951" actId="20577"/>
        <pc:sldMkLst>
          <pc:docMk/>
          <pc:sldMk cId="675460984" sldId="1109"/>
        </pc:sldMkLst>
        <pc:spChg chg="mod">
          <ac:chgData name="Samuel Kim" userId="0b4e8f1a-35cc-4769-966d-024c662a6df8" providerId="ADAL" clId="{8FA5283A-7E27-49E1-A0C6-8BDA13C63A37}" dt="2025-07-22T20:06:33.264" v="1951" actId="20577"/>
          <ac:spMkLst>
            <pc:docMk/>
            <pc:sldMk cId="675460984" sldId="1109"/>
            <ac:spMk id="3" creationId="{08786165-4B7C-9115-AB6C-B3FEC0231065}"/>
          </ac:spMkLst>
        </pc:spChg>
        <pc:spChg chg="mod">
          <ac:chgData name="Samuel Kim" userId="0b4e8f1a-35cc-4769-966d-024c662a6df8" providerId="ADAL" clId="{8FA5283A-7E27-49E1-A0C6-8BDA13C63A37}" dt="2025-07-22T20:06:30.943" v="1949" actId="20577"/>
          <ac:spMkLst>
            <pc:docMk/>
            <pc:sldMk cId="675460984" sldId="1109"/>
            <ac:spMk id="4" creationId="{A8F99B88-56A2-4BE5-9AE6-3BC0526E9E4C}"/>
          </ac:spMkLst>
        </pc:spChg>
        <pc:spChg chg="del">
          <ac:chgData name="Samuel Kim" userId="0b4e8f1a-35cc-4769-966d-024c662a6df8" providerId="ADAL" clId="{8FA5283A-7E27-49E1-A0C6-8BDA13C63A37}" dt="2025-07-22T20:03:08.890" v="1891" actId="478"/>
          <ac:spMkLst>
            <pc:docMk/>
            <pc:sldMk cId="675460984" sldId="1109"/>
            <ac:spMk id="7" creationId="{4C0BF8BA-3F94-D876-6290-08D8F9989CE5}"/>
          </ac:spMkLst>
        </pc:spChg>
        <pc:spChg chg="del">
          <ac:chgData name="Samuel Kim" userId="0b4e8f1a-35cc-4769-966d-024c662a6df8" providerId="ADAL" clId="{8FA5283A-7E27-49E1-A0C6-8BDA13C63A37}" dt="2025-07-22T20:03:08.890" v="1891" actId="478"/>
          <ac:spMkLst>
            <pc:docMk/>
            <pc:sldMk cId="675460984" sldId="1109"/>
            <ac:spMk id="11" creationId="{B08372B2-CEB1-433A-199C-CC99C33FA83F}"/>
          </ac:spMkLst>
        </pc:spChg>
        <pc:spChg chg="del">
          <ac:chgData name="Samuel Kim" userId="0b4e8f1a-35cc-4769-966d-024c662a6df8" providerId="ADAL" clId="{8FA5283A-7E27-49E1-A0C6-8BDA13C63A37}" dt="2025-07-22T20:03:08.890" v="1891" actId="478"/>
          <ac:spMkLst>
            <pc:docMk/>
            <pc:sldMk cId="675460984" sldId="1109"/>
            <ac:spMk id="13" creationId="{B94C57AF-96AB-B93F-4E3F-870F45423BF6}"/>
          </ac:spMkLst>
        </pc:spChg>
        <pc:spChg chg="del">
          <ac:chgData name="Samuel Kim" userId="0b4e8f1a-35cc-4769-966d-024c662a6df8" providerId="ADAL" clId="{8FA5283A-7E27-49E1-A0C6-8BDA13C63A37}" dt="2025-07-22T20:03:08.890" v="1891" actId="478"/>
          <ac:spMkLst>
            <pc:docMk/>
            <pc:sldMk cId="675460984" sldId="1109"/>
            <ac:spMk id="14" creationId="{4DADF74D-AB2B-1752-35D7-5D3F405E6BBE}"/>
          </ac:spMkLst>
        </pc:spChg>
        <pc:spChg chg="del">
          <ac:chgData name="Samuel Kim" userId="0b4e8f1a-35cc-4769-966d-024c662a6df8" providerId="ADAL" clId="{8FA5283A-7E27-49E1-A0C6-8BDA13C63A37}" dt="2025-07-22T20:03:08.890" v="1891" actId="478"/>
          <ac:spMkLst>
            <pc:docMk/>
            <pc:sldMk cId="675460984" sldId="1109"/>
            <ac:spMk id="16" creationId="{EEBCB15E-422F-CC7E-C5CF-758BD0FE4233}"/>
          </ac:spMkLst>
        </pc:spChg>
        <pc:spChg chg="del">
          <ac:chgData name="Samuel Kim" userId="0b4e8f1a-35cc-4769-966d-024c662a6df8" providerId="ADAL" clId="{8FA5283A-7E27-49E1-A0C6-8BDA13C63A37}" dt="2025-07-22T20:03:08.890" v="1891" actId="478"/>
          <ac:spMkLst>
            <pc:docMk/>
            <pc:sldMk cId="675460984" sldId="1109"/>
            <ac:spMk id="17" creationId="{F4CBFC08-ACBC-4F84-2A2D-ADF7FAE1BA45}"/>
          </ac:spMkLst>
        </pc:spChg>
        <pc:spChg chg="del">
          <ac:chgData name="Samuel Kim" userId="0b4e8f1a-35cc-4769-966d-024c662a6df8" providerId="ADAL" clId="{8FA5283A-7E27-49E1-A0C6-8BDA13C63A37}" dt="2025-07-22T20:03:08.890" v="1891" actId="478"/>
          <ac:spMkLst>
            <pc:docMk/>
            <pc:sldMk cId="675460984" sldId="1109"/>
            <ac:spMk id="18" creationId="{A5D86CA7-D954-9448-EBFB-4F7311054044}"/>
          </ac:spMkLst>
        </pc:spChg>
        <pc:spChg chg="del">
          <ac:chgData name="Samuel Kim" userId="0b4e8f1a-35cc-4769-966d-024c662a6df8" providerId="ADAL" clId="{8FA5283A-7E27-49E1-A0C6-8BDA13C63A37}" dt="2025-07-22T20:03:08.890" v="1891" actId="478"/>
          <ac:spMkLst>
            <pc:docMk/>
            <pc:sldMk cId="675460984" sldId="1109"/>
            <ac:spMk id="20" creationId="{84DFE6E4-AE6E-FE29-9993-87A5D6BBBEE4}"/>
          </ac:spMkLst>
        </pc:spChg>
        <pc:spChg chg="del">
          <ac:chgData name="Samuel Kim" userId="0b4e8f1a-35cc-4769-966d-024c662a6df8" providerId="ADAL" clId="{8FA5283A-7E27-49E1-A0C6-8BDA13C63A37}" dt="2025-07-22T20:03:08.890" v="1891" actId="478"/>
          <ac:spMkLst>
            <pc:docMk/>
            <pc:sldMk cId="675460984" sldId="1109"/>
            <ac:spMk id="21" creationId="{DC775998-FF25-675A-6183-BB28AB7B20B6}"/>
          </ac:spMkLst>
        </pc:spChg>
        <pc:spChg chg="del">
          <ac:chgData name="Samuel Kim" userId="0b4e8f1a-35cc-4769-966d-024c662a6df8" providerId="ADAL" clId="{8FA5283A-7E27-49E1-A0C6-8BDA13C63A37}" dt="2025-07-22T20:03:08.890" v="1891" actId="478"/>
          <ac:spMkLst>
            <pc:docMk/>
            <pc:sldMk cId="675460984" sldId="1109"/>
            <ac:spMk id="22" creationId="{8F237106-44C9-19DD-EFC0-211F8D9FAF54}"/>
          </ac:spMkLst>
        </pc:spChg>
        <pc:picChg chg="mod">
          <ac:chgData name="Samuel Kim" userId="0b4e8f1a-35cc-4769-966d-024c662a6df8" providerId="ADAL" clId="{8FA5283A-7E27-49E1-A0C6-8BDA13C63A37}" dt="2025-07-22T20:03:19.835" v="1895" actId="1076"/>
          <ac:picMkLst>
            <pc:docMk/>
            <pc:sldMk cId="675460984" sldId="1109"/>
            <ac:picMk id="25" creationId="{D4E487AF-52A9-103C-5779-43F088A74BBB}"/>
          </ac:picMkLst>
        </pc:picChg>
      </pc:sldChg>
      <pc:sldChg chg="delSp modSp">
        <pc:chgData name="Samuel Kim" userId="0b4e8f1a-35cc-4769-966d-024c662a6df8" providerId="ADAL" clId="{8FA5283A-7E27-49E1-A0C6-8BDA13C63A37}" dt="2025-07-22T20:06:42.602" v="1963" actId="20577"/>
        <pc:sldMkLst>
          <pc:docMk/>
          <pc:sldMk cId="3328696557" sldId="1110"/>
        </pc:sldMkLst>
        <pc:spChg chg="mod">
          <ac:chgData name="Samuel Kim" userId="0b4e8f1a-35cc-4769-966d-024c662a6df8" providerId="ADAL" clId="{8FA5283A-7E27-49E1-A0C6-8BDA13C63A37}" dt="2025-07-22T20:06:42.602" v="1963" actId="20577"/>
          <ac:spMkLst>
            <pc:docMk/>
            <pc:sldMk cId="3328696557" sldId="1110"/>
            <ac:spMk id="3" creationId="{8A49028F-4A56-0DD1-790B-3928098F53BD}"/>
          </ac:spMkLst>
        </pc:spChg>
        <pc:spChg chg="del">
          <ac:chgData name="Samuel Kim" userId="0b4e8f1a-35cc-4769-966d-024c662a6df8" providerId="ADAL" clId="{8FA5283A-7E27-49E1-A0C6-8BDA13C63A37}" dt="2025-07-22T20:02:17.746" v="1878" actId="478"/>
          <ac:spMkLst>
            <pc:docMk/>
            <pc:sldMk cId="3328696557" sldId="1110"/>
            <ac:spMk id="10" creationId="{0BCDB282-266A-0DAF-DBDE-7C42437E7FE6}"/>
          </ac:spMkLst>
        </pc:spChg>
        <pc:spChg chg="del">
          <ac:chgData name="Samuel Kim" userId="0b4e8f1a-35cc-4769-966d-024c662a6df8" providerId="ADAL" clId="{8FA5283A-7E27-49E1-A0C6-8BDA13C63A37}" dt="2025-07-22T20:02:17.746" v="1878" actId="478"/>
          <ac:spMkLst>
            <pc:docMk/>
            <pc:sldMk cId="3328696557" sldId="1110"/>
            <ac:spMk id="12" creationId="{F06DD2FB-A6BE-A8DA-0A71-D58E92C63963}"/>
          </ac:spMkLst>
        </pc:spChg>
        <pc:spChg chg="del">
          <ac:chgData name="Samuel Kim" userId="0b4e8f1a-35cc-4769-966d-024c662a6df8" providerId="ADAL" clId="{8FA5283A-7E27-49E1-A0C6-8BDA13C63A37}" dt="2025-07-22T20:02:17.746" v="1878" actId="478"/>
          <ac:spMkLst>
            <pc:docMk/>
            <pc:sldMk cId="3328696557" sldId="1110"/>
            <ac:spMk id="13" creationId="{51E8BA3F-37DD-A070-53BF-A5B27129EA77}"/>
          </ac:spMkLst>
        </pc:spChg>
        <pc:spChg chg="del">
          <ac:chgData name="Samuel Kim" userId="0b4e8f1a-35cc-4769-966d-024c662a6df8" providerId="ADAL" clId="{8FA5283A-7E27-49E1-A0C6-8BDA13C63A37}" dt="2025-07-22T20:02:17.746" v="1878" actId="478"/>
          <ac:spMkLst>
            <pc:docMk/>
            <pc:sldMk cId="3328696557" sldId="1110"/>
            <ac:spMk id="16" creationId="{DDDA6216-3465-4B30-5232-21782BB6D03A}"/>
          </ac:spMkLst>
        </pc:spChg>
        <pc:spChg chg="del">
          <ac:chgData name="Samuel Kim" userId="0b4e8f1a-35cc-4769-966d-024c662a6df8" providerId="ADAL" clId="{8FA5283A-7E27-49E1-A0C6-8BDA13C63A37}" dt="2025-07-22T20:02:17.746" v="1878" actId="478"/>
          <ac:spMkLst>
            <pc:docMk/>
            <pc:sldMk cId="3328696557" sldId="1110"/>
            <ac:spMk id="18" creationId="{B6861FC9-A315-6C0A-8CF6-01194BC61BCF}"/>
          </ac:spMkLst>
        </pc:spChg>
        <pc:spChg chg="del">
          <ac:chgData name="Samuel Kim" userId="0b4e8f1a-35cc-4769-966d-024c662a6df8" providerId="ADAL" clId="{8FA5283A-7E27-49E1-A0C6-8BDA13C63A37}" dt="2025-07-22T20:02:17.746" v="1878" actId="478"/>
          <ac:spMkLst>
            <pc:docMk/>
            <pc:sldMk cId="3328696557" sldId="1110"/>
            <ac:spMk id="19" creationId="{23532AEC-491A-59D6-1EF8-C0B05C3B3BFC}"/>
          </ac:spMkLst>
        </pc:spChg>
        <pc:spChg chg="del">
          <ac:chgData name="Samuel Kim" userId="0b4e8f1a-35cc-4769-966d-024c662a6df8" providerId="ADAL" clId="{8FA5283A-7E27-49E1-A0C6-8BDA13C63A37}" dt="2025-07-22T20:02:17.746" v="1878" actId="478"/>
          <ac:spMkLst>
            <pc:docMk/>
            <pc:sldMk cId="3328696557" sldId="1110"/>
            <ac:spMk id="20" creationId="{792CC807-B040-DFD1-3348-BD9535FA7D4B}"/>
          </ac:spMkLst>
        </pc:spChg>
        <pc:spChg chg="del">
          <ac:chgData name="Samuel Kim" userId="0b4e8f1a-35cc-4769-966d-024c662a6df8" providerId="ADAL" clId="{8FA5283A-7E27-49E1-A0C6-8BDA13C63A37}" dt="2025-07-22T20:02:17.746" v="1878" actId="478"/>
          <ac:spMkLst>
            <pc:docMk/>
            <pc:sldMk cId="3328696557" sldId="1110"/>
            <ac:spMk id="21" creationId="{C4CA8894-5420-1657-B204-EEBAF1E4F972}"/>
          </ac:spMkLst>
        </pc:spChg>
        <pc:spChg chg="del">
          <ac:chgData name="Samuel Kim" userId="0b4e8f1a-35cc-4769-966d-024c662a6df8" providerId="ADAL" clId="{8FA5283A-7E27-49E1-A0C6-8BDA13C63A37}" dt="2025-07-22T20:02:17.746" v="1878" actId="478"/>
          <ac:spMkLst>
            <pc:docMk/>
            <pc:sldMk cId="3328696557" sldId="1110"/>
            <ac:spMk id="22" creationId="{3C0E7503-3E7D-F5EB-5FCC-E1C8390C64E5}"/>
          </ac:spMkLst>
        </pc:spChg>
        <pc:spChg chg="del">
          <ac:chgData name="Samuel Kim" userId="0b4e8f1a-35cc-4769-966d-024c662a6df8" providerId="ADAL" clId="{8FA5283A-7E27-49E1-A0C6-8BDA13C63A37}" dt="2025-07-22T20:02:17.746" v="1878" actId="478"/>
          <ac:spMkLst>
            <pc:docMk/>
            <pc:sldMk cId="3328696557" sldId="1110"/>
            <ac:spMk id="23" creationId="{A89FEF9F-4D73-9195-E586-DF45F8FE1930}"/>
          </ac:spMkLst>
        </pc:spChg>
        <pc:picChg chg="mod">
          <ac:chgData name="Samuel Kim" userId="0b4e8f1a-35cc-4769-966d-024c662a6df8" providerId="ADAL" clId="{8FA5283A-7E27-49E1-A0C6-8BDA13C63A37}" dt="2025-07-22T20:02:22.118" v="1880" actId="13244"/>
          <ac:picMkLst>
            <pc:docMk/>
            <pc:sldMk cId="3328696557" sldId="1110"/>
            <ac:picMk id="25" creationId="{B81DD9CE-5EDD-47B7-6CE9-D5759CA0D02A}"/>
          </ac:picMkLst>
        </pc:picChg>
      </pc:sldChg>
      <pc:sldChg chg="delSp modSp">
        <pc:chgData name="Samuel Kim" userId="0b4e8f1a-35cc-4769-966d-024c662a6df8" providerId="ADAL" clId="{8FA5283A-7E27-49E1-A0C6-8BDA13C63A37}" dt="2025-07-22T20:06:40.305" v="1961" actId="20577"/>
        <pc:sldMkLst>
          <pc:docMk/>
          <pc:sldMk cId="300842640" sldId="1111"/>
        </pc:sldMkLst>
        <pc:spChg chg="mod">
          <ac:chgData name="Samuel Kim" userId="0b4e8f1a-35cc-4769-966d-024c662a6df8" providerId="ADAL" clId="{8FA5283A-7E27-49E1-A0C6-8BDA13C63A37}" dt="2025-07-22T20:06:40.305" v="1961" actId="20577"/>
          <ac:spMkLst>
            <pc:docMk/>
            <pc:sldMk cId="300842640" sldId="1111"/>
            <ac:spMk id="3" creationId="{0A1C3F0F-2B86-0ECB-B891-3C3B8D742053}"/>
          </ac:spMkLst>
        </pc:spChg>
        <pc:spChg chg="del">
          <ac:chgData name="Samuel Kim" userId="0b4e8f1a-35cc-4769-966d-024c662a6df8" providerId="ADAL" clId="{8FA5283A-7E27-49E1-A0C6-8BDA13C63A37}" dt="2025-07-22T20:02:32.220" v="1881" actId="478"/>
          <ac:spMkLst>
            <pc:docMk/>
            <pc:sldMk cId="300842640" sldId="1111"/>
            <ac:spMk id="6" creationId="{852B11C1-FAE6-4C08-C52D-D1191224261F}"/>
          </ac:spMkLst>
        </pc:spChg>
        <pc:spChg chg="del">
          <ac:chgData name="Samuel Kim" userId="0b4e8f1a-35cc-4769-966d-024c662a6df8" providerId="ADAL" clId="{8FA5283A-7E27-49E1-A0C6-8BDA13C63A37}" dt="2025-07-22T20:02:32.220" v="1881" actId="478"/>
          <ac:spMkLst>
            <pc:docMk/>
            <pc:sldMk cId="300842640" sldId="1111"/>
            <ac:spMk id="7" creationId="{EF017AAC-280F-8578-B976-5C559AE7EFDE}"/>
          </ac:spMkLst>
        </pc:spChg>
        <pc:spChg chg="del">
          <ac:chgData name="Samuel Kim" userId="0b4e8f1a-35cc-4769-966d-024c662a6df8" providerId="ADAL" clId="{8FA5283A-7E27-49E1-A0C6-8BDA13C63A37}" dt="2025-07-22T20:02:32.220" v="1881" actId="478"/>
          <ac:spMkLst>
            <pc:docMk/>
            <pc:sldMk cId="300842640" sldId="1111"/>
            <ac:spMk id="8" creationId="{E088E378-1777-6D45-85D8-85372F3BC411}"/>
          </ac:spMkLst>
        </pc:spChg>
        <pc:spChg chg="del">
          <ac:chgData name="Samuel Kim" userId="0b4e8f1a-35cc-4769-966d-024c662a6df8" providerId="ADAL" clId="{8FA5283A-7E27-49E1-A0C6-8BDA13C63A37}" dt="2025-07-22T20:02:32.220" v="1881" actId="478"/>
          <ac:spMkLst>
            <pc:docMk/>
            <pc:sldMk cId="300842640" sldId="1111"/>
            <ac:spMk id="9" creationId="{37B99405-0A0A-C0BD-063B-36938A6B3214}"/>
          </ac:spMkLst>
        </pc:spChg>
        <pc:spChg chg="del">
          <ac:chgData name="Samuel Kim" userId="0b4e8f1a-35cc-4769-966d-024c662a6df8" providerId="ADAL" clId="{8FA5283A-7E27-49E1-A0C6-8BDA13C63A37}" dt="2025-07-22T20:02:32.220" v="1881" actId="478"/>
          <ac:spMkLst>
            <pc:docMk/>
            <pc:sldMk cId="300842640" sldId="1111"/>
            <ac:spMk id="11" creationId="{754D75C5-7FD4-1970-9DB8-5124A9C76B5C}"/>
          </ac:spMkLst>
        </pc:spChg>
        <pc:spChg chg="del">
          <ac:chgData name="Samuel Kim" userId="0b4e8f1a-35cc-4769-966d-024c662a6df8" providerId="ADAL" clId="{8FA5283A-7E27-49E1-A0C6-8BDA13C63A37}" dt="2025-07-22T20:02:32.220" v="1881" actId="478"/>
          <ac:spMkLst>
            <pc:docMk/>
            <pc:sldMk cId="300842640" sldId="1111"/>
            <ac:spMk id="12" creationId="{C4535641-E6D7-4409-7233-5CDE9B6E3D25}"/>
          </ac:spMkLst>
        </pc:spChg>
        <pc:spChg chg="del">
          <ac:chgData name="Samuel Kim" userId="0b4e8f1a-35cc-4769-966d-024c662a6df8" providerId="ADAL" clId="{8FA5283A-7E27-49E1-A0C6-8BDA13C63A37}" dt="2025-07-22T20:02:32.220" v="1881" actId="478"/>
          <ac:spMkLst>
            <pc:docMk/>
            <pc:sldMk cId="300842640" sldId="1111"/>
            <ac:spMk id="13" creationId="{DC7CE502-7447-8B68-D103-F7708BD0DABD}"/>
          </ac:spMkLst>
        </pc:spChg>
        <pc:spChg chg="del">
          <ac:chgData name="Samuel Kim" userId="0b4e8f1a-35cc-4769-966d-024c662a6df8" providerId="ADAL" clId="{8FA5283A-7E27-49E1-A0C6-8BDA13C63A37}" dt="2025-07-22T20:02:32.220" v="1881" actId="478"/>
          <ac:spMkLst>
            <pc:docMk/>
            <pc:sldMk cId="300842640" sldId="1111"/>
            <ac:spMk id="19" creationId="{0BF147C5-ABA3-D32D-764F-AC27C3EA6DCE}"/>
          </ac:spMkLst>
        </pc:spChg>
        <pc:spChg chg="del">
          <ac:chgData name="Samuel Kim" userId="0b4e8f1a-35cc-4769-966d-024c662a6df8" providerId="ADAL" clId="{8FA5283A-7E27-49E1-A0C6-8BDA13C63A37}" dt="2025-07-22T20:02:32.220" v="1881" actId="478"/>
          <ac:spMkLst>
            <pc:docMk/>
            <pc:sldMk cId="300842640" sldId="1111"/>
            <ac:spMk id="20" creationId="{02287FD6-B690-ECB6-4407-800F5E758544}"/>
          </ac:spMkLst>
        </pc:spChg>
        <pc:spChg chg="del">
          <ac:chgData name="Samuel Kim" userId="0b4e8f1a-35cc-4769-966d-024c662a6df8" providerId="ADAL" clId="{8FA5283A-7E27-49E1-A0C6-8BDA13C63A37}" dt="2025-07-22T20:02:32.220" v="1881" actId="478"/>
          <ac:spMkLst>
            <pc:docMk/>
            <pc:sldMk cId="300842640" sldId="1111"/>
            <ac:spMk id="22" creationId="{001299E0-A2BC-8C86-9815-CD9198C8C61D}"/>
          </ac:spMkLst>
        </pc:spChg>
        <pc:spChg chg="mod">
          <ac:chgData name="Samuel Kim" userId="0b4e8f1a-35cc-4769-966d-024c662a6df8" providerId="ADAL" clId="{8FA5283A-7E27-49E1-A0C6-8BDA13C63A37}" dt="2025-07-22T20:02:38.813" v="1884" actId="13244"/>
          <ac:spMkLst>
            <pc:docMk/>
            <pc:sldMk cId="300842640" sldId="1111"/>
            <ac:spMk id="24" creationId="{F89AB087-A48B-A638-F84A-D988BC708ADB}"/>
          </ac:spMkLst>
        </pc:spChg>
        <pc:picChg chg="mod">
          <ac:chgData name="Samuel Kim" userId="0b4e8f1a-35cc-4769-966d-024c662a6df8" providerId="ADAL" clId="{8FA5283A-7E27-49E1-A0C6-8BDA13C63A37}" dt="2025-07-22T20:02:34.470" v="1882" actId="962"/>
          <ac:picMkLst>
            <pc:docMk/>
            <pc:sldMk cId="300842640" sldId="1111"/>
            <ac:picMk id="25" creationId="{8EEF9BD6-647C-C1CA-1F0B-C6AE01017315}"/>
          </ac:picMkLst>
        </pc:picChg>
        <pc:picChg chg="mod">
          <ac:chgData name="Samuel Kim" userId="0b4e8f1a-35cc-4769-966d-024c662a6df8" providerId="ADAL" clId="{8FA5283A-7E27-49E1-A0C6-8BDA13C63A37}" dt="2025-07-22T20:02:35.940" v="1883" actId="962"/>
          <ac:picMkLst>
            <pc:docMk/>
            <pc:sldMk cId="300842640" sldId="1111"/>
            <ac:picMk id="26" creationId="{0AA3FC13-69AE-3258-645B-ED9B0E3582F0}"/>
          </ac:picMkLst>
        </pc:picChg>
      </pc:sldChg>
      <pc:sldChg chg="delSp modSp">
        <pc:chgData name="Samuel Kim" userId="0b4e8f1a-35cc-4769-966d-024c662a6df8" providerId="ADAL" clId="{8FA5283A-7E27-49E1-A0C6-8BDA13C63A37}" dt="2025-07-22T20:06:22.606" v="1944" actId="20577"/>
        <pc:sldMkLst>
          <pc:docMk/>
          <pc:sldMk cId="2001516415" sldId="1112"/>
        </pc:sldMkLst>
        <pc:spChg chg="mod">
          <ac:chgData name="Samuel Kim" userId="0b4e8f1a-35cc-4769-966d-024c662a6df8" providerId="ADAL" clId="{8FA5283A-7E27-49E1-A0C6-8BDA13C63A37}" dt="2025-07-22T20:06:22.606" v="1944" actId="20577"/>
          <ac:spMkLst>
            <pc:docMk/>
            <pc:sldMk cId="2001516415" sldId="1112"/>
            <ac:spMk id="3" creationId="{A4F5E8CE-9656-0CC9-403A-902A6BCD046C}"/>
          </ac:spMkLst>
        </pc:spChg>
        <pc:spChg chg="del">
          <ac:chgData name="Samuel Kim" userId="0b4e8f1a-35cc-4769-966d-024c662a6df8" providerId="ADAL" clId="{8FA5283A-7E27-49E1-A0C6-8BDA13C63A37}" dt="2025-07-22T20:03:46.366" v="1900" actId="478"/>
          <ac:spMkLst>
            <pc:docMk/>
            <pc:sldMk cId="2001516415" sldId="1112"/>
            <ac:spMk id="4" creationId="{CE90CAA7-4ED4-7FE2-654C-F3C7470393DE}"/>
          </ac:spMkLst>
        </pc:spChg>
        <pc:spChg chg="del">
          <ac:chgData name="Samuel Kim" userId="0b4e8f1a-35cc-4769-966d-024c662a6df8" providerId="ADAL" clId="{8FA5283A-7E27-49E1-A0C6-8BDA13C63A37}" dt="2025-07-22T20:03:46.366" v="1900" actId="478"/>
          <ac:spMkLst>
            <pc:docMk/>
            <pc:sldMk cId="2001516415" sldId="1112"/>
            <ac:spMk id="6" creationId="{B99CBC19-2C60-5F7A-0A69-6E7B09FBB679}"/>
          </ac:spMkLst>
        </pc:spChg>
        <pc:spChg chg="del">
          <ac:chgData name="Samuel Kim" userId="0b4e8f1a-35cc-4769-966d-024c662a6df8" providerId="ADAL" clId="{8FA5283A-7E27-49E1-A0C6-8BDA13C63A37}" dt="2025-07-22T20:03:46.366" v="1900" actId="478"/>
          <ac:spMkLst>
            <pc:docMk/>
            <pc:sldMk cId="2001516415" sldId="1112"/>
            <ac:spMk id="7" creationId="{CF5BE71D-F8DC-88A3-8256-5829D7B9C489}"/>
          </ac:spMkLst>
        </pc:spChg>
        <pc:spChg chg="del">
          <ac:chgData name="Samuel Kim" userId="0b4e8f1a-35cc-4769-966d-024c662a6df8" providerId="ADAL" clId="{8FA5283A-7E27-49E1-A0C6-8BDA13C63A37}" dt="2025-07-22T20:03:46.366" v="1900" actId="478"/>
          <ac:spMkLst>
            <pc:docMk/>
            <pc:sldMk cId="2001516415" sldId="1112"/>
            <ac:spMk id="8" creationId="{F005C877-6131-38D0-E914-FA3DA665944B}"/>
          </ac:spMkLst>
        </pc:spChg>
        <pc:spChg chg="del">
          <ac:chgData name="Samuel Kim" userId="0b4e8f1a-35cc-4769-966d-024c662a6df8" providerId="ADAL" clId="{8FA5283A-7E27-49E1-A0C6-8BDA13C63A37}" dt="2025-07-22T20:03:46.366" v="1900" actId="478"/>
          <ac:spMkLst>
            <pc:docMk/>
            <pc:sldMk cId="2001516415" sldId="1112"/>
            <ac:spMk id="12" creationId="{85FE4A86-E184-EC56-38C4-1F32452040F1}"/>
          </ac:spMkLst>
        </pc:spChg>
        <pc:spChg chg="del">
          <ac:chgData name="Samuel Kim" userId="0b4e8f1a-35cc-4769-966d-024c662a6df8" providerId="ADAL" clId="{8FA5283A-7E27-49E1-A0C6-8BDA13C63A37}" dt="2025-07-22T20:03:46.366" v="1900" actId="478"/>
          <ac:spMkLst>
            <pc:docMk/>
            <pc:sldMk cId="2001516415" sldId="1112"/>
            <ac:spMk id="16" creationId="{E2559DC3-D908-71BD-CAB7-C0EA0080C0EE}"/>
          </ac:spMkLst>
        </pc:spChg>
        <pc:spChg chg="del">
          <ac:chgData name="Samuel Kim" userId="0b4e8f1a-35cc-4769-966d-024c662a6df8" providerId="ADAL" clId="{8FA5283A-7E27-49E1-A0C6-8BDA13C63A37}" dt="2025-07-22T20:03:46.366" v="1900" actId="478"/>
          <ac:spMkLst>
            <pc:docMk/>
            <pc:sldMk cId="2001516415" sldId="1112"/>
            <ac:spMk id="17" creationId="{8F78C33E-1845-02B3-9FC3-7686A0D66A12}"/>
          </ac:spMkLst>
        </pc:spChg>
        <pc:spChg chg="del">
          <ac:chgData name="Samuel Kim" userId="0b4e8f1a-35cc-4769-966d-024c662a6df8" providerId="ADAL" clId="{8FA5283A-7E27-49E1-A0C6-8BDA13C63A37}" dt="2025-07-22T20:03:46.366" v="1900" actId="478"/>
          <ac:spMkLst>
            <pc:docMk/>
            <pc:sldMk cId="2001516415" sldId="1112"/>
            <ac:spMk id="19" creationId="{FE942DA7-74F8-816C-465A-489E0E7416EC}"/>
          </ac:spMkLst>
        </pc:spChg>
        <pc:spChg chg="del">
          <ac:chgData name="Samuel Kim" userId="0b4e8f1a-35cc-4769-966d-024c662a6df8" providerId="ADAL" clId="{8FA5283A-7E27-49E1-A0C6-8BDA13C63A37}" dt="2025-07-22T20:03:46.366" v="1900" actId="478"/>
          <ac:spMkLst>
            <pc:docMk/>
            <pc:sldMk cId="2001516415" sldId="1112"/>
            <ac:spMk id="21" creationId="{6115E745-6436-ECA6-CADB-23978BA0CD51}"/>
          </ac:spMkLst>
        </pc:spChg>
        <pc:spChg chg="del">
          <ac:chgData name="Samuel Kim" userId="0b4e8f1a-35cc-4769-966d-024c662a6df8" providerId="ADAL" clId="{8FA5283A-7E27-49E1-A0C6-8BDA13C63A37}" dt="2025-07-22T20:03:46.366" v="1900" actId="478"/>
          <ac:spMkLst>
            <pc:docMk/>
            <pc:sldMk cId="2001516415" sldId="1112"/>
            <ac:spMk id="23" creationId="{416C4120-2CC2-BA4A-7115-7BA2B338E32E}"/>
          </ac:spMkLst>
        </pc:spChg>
        <pc:picChg chg="mod">
          <ac:chgData name="Samuel Kim" userId="0b4e8f1a-35cc-4769-966d-024c662a6df8" providerId="ADAL" clId="{8FA5283A-7E27-49E1-A0C6-8BDA13C63A37}" dt="2025-07-22T20:03:50.415" v="1902" actId="962"/>
          <ac:picMkLst>
            <pc:docMk/>
            <pc:sldMk cId="2001516415" sldId="1112"/>
            <ac:picMk id="25" creationId="{45844B61-AF7E-8A91-B1F6-73C680F24E85}"/>
          </ac:picMkLst>
        </pc:picChg>
      </pc:sldChg>
      <pc:sldChg chg="delSp modSp">
        <pc:chgData name="Samuel Kim" userId="0b4e8f1a-35cc-4769-966d-024c662a6df8" providerId="ADAL" clId="{8FA5283A-7E27-49E1-A0C6-8BDA13C63A37}" dt="2025-07-22T20:06:17.430" v="1940" actId="20577"/>
        <pc:sldMkLst>
          <pc:docMk/>
          <pc:sldMk cId="1275840730" sldId="1113"/>
        </pc:sldMkLst>
        <pc:spChg chg="mod">
          <ac:chgData name="Samuel Kim" userId="0b4e8f1a-35cc-4769-966d-024c662a6df8" providerId="ADAL" clId="{8FA5283A-7E27-49E1-A0C6-8BDA13C63A37}" dt="2025-07-22T20:06:17.430" v="1940" actId="20577"/>
          <ac:spMkLst>
            <pc:docMk/>
            <pc:sldMk cId="1275840730" sldId="1113"/>
            <ac:spMk id="3" creationId="{8C93B177-87F9-89C7-BCBE-1C547C4A6C08}"/>
          </ac:spMkLst>
        </pc:spChg>
        <pc:spChg chg="del">
          <ac:chgData name="Samuel Kim" userId="0b4e8f1a-35cc-4769-966d-024c662a6df8" providerId="ADAL" clId="{8FA5283A-7E27-49E1-A0C6-8BDA13C63A37}" dt="2025-07-22T20:04:07.988" v="1909" actId="478"/>
          <ac:spMkLst>
            <pc:docMk/>
            <pc:sldMk cId="1275840730" sldId="1113"/>
            <ac:spMk id="5" creationId="{6A153937-8BAE-6856-DABD-834055A425DD}"/>
          </ac:spMkLst>
        </pc:spChg>
        <pc:spChg chg="del">
          <ac:chgData name="Samuel Kim" userId="0b4e8f1a-35cc-4769-966d-024c662a6df8" providerId="ADAL" clId="{8FA5283A-7E27-49E1-A0C6-8BDA13C63A37}" dt="2025-07-22T20:04:07.988" v="1909" actId="478"/>
          <ac:spMkLst>
            <pc:docMk/>
            <pc:sldMk cId="1275840730" sldId="1113"/>
            <ac:spMk id="6" creationId="{E4B5E2D2-B81B-1ED7-54D6-6117E3B36C5B}"/>
          </ac:spMkLst>
        </pc:spChg>
        <pc:spChg chg="del">
          <ac:chgData name="Samuel Kim" userId="0b4e8f1a-35cc-4769-966d-024c662a6df8" providerId="ADAL" clId="{8FA5283A-7E27-49E1-A0C6-8BDA13C63A37}" dt="2025-07-22T20:04:07.988" v="1909" actId="478"/>
          <ac:spMkLst>
            <pc:docMk/>
            <pc:sldMk cId="1275840730" sldId="1113"/>
            <ac:spMk id="7" creationId="{B0BD0803-074E-B221-FE73-3A25FCA90476}"/>
          </ac:spMkLst>
        </pc:spChg>
        <pc:spChg chg="del">
          <ac:chgData name="Samuel Kim" userId="0b4e8f1a-35cc-4769-966d-024c662a6df8" providerId="ADAL" clId="{8FA5283A-7E27-49E1-A0C6-8BDA13C63A37}" dt="2025-07-22T20:04:07.988" v="1909" actId="478"/>
          <ac:spMkLst>
            <pc:docMk/>
            <pc:sldMk cId="1275840730" sldId="1113"/>
            <ac:spMk id="8" creationId="{55B832D7-E8AF-A567-F984-6392E801A917}"/>
          </ac:spMkLst>
        </pc:spChg>
        <pc:spChg chg="del">
          <ac:chgData name="Samuel Kim" userId="0b4e8f1a-35cc-4769-966d-024c662a6df8" providerId="ADAL" clId="{8FA5283A-7E27-49E1-A0C6-8BDA13C63A37}" dt="2025-07-22T20:04:07.988" v="1909" actId="478"/>
          <ac:spMkLst>
            <pc:docMk/>
            <pc:sldMk cId="1275840730" sldId="1113"/>
            <ac:spMk id="12" creationId="{A6F62105-79B9-77DE-A4C6-683D24870D7C}"/>
          </ac:spMkLst>
        </pc:spChg>
        <pc:spChg chg="del">
          <ac:chgData name="Samuel Kim" userId="0b4e8f1a-35cc-4769-966d-024c662a6df8" providerId="ADAL" clId="{8FA5283A-7E27-49E1-A0C6-8BDA13C63A37}" dt="2025-07-22T20:04:07.988" v="1909" actId="478"/>
          <ac:spMkLst>
            <pc:docMk/>
            <pc:sldMk cId="1275840730" sldId="1113"/>
            <ac:spMk id="14" creationId="{DA473A90-A192-F257-ACC4-A77FC4C52ABF}"/>
          </ac:spMkLst>
        </pc:spChg>
        <pc:spChg chg="del">
          <ac:chgData name="Samuel Kim" userId="0b4e8f1a-35cc-4769-966d-024c662a6df8" providerId="ADAL" clId="{8FA5283A-7E27-49E1-A0C6-8BDA13C63A37}" dt="2025-07-22T20:04:07.988" v="1909" actId="478"/>
          <ac:spMkLst>
            <pc:docMk/>
            <pc:sldMk cId="1275840730" sldId="1113"/>
            <ac:spMk id="15" creationId="{1DD9AAE8-DFB6-D759-049C-BE798751EAFE}"/>
          </ac:spMkLst>
        </pc:spChg>
        <pc:spChg chg="del">
          <ac:chgData name="Samuel Kim" userId="0b4e8f1a-35cc-4769-966d-024c662a6df8" providerId="ADAL" clId="{8FA5283A-7E27-49E1-A0C6-8BDA13C63A37}" dt="2025-07-22T20:04:07.988" v="1909" actId="478"/>
          <ac:spMkLst>
            <pc:docMk/>
            <pc:sldMk cId="1275840730" sldId="1113"/>
            <ac:spMk id="16" creationId="{EEC6C64D-68E2-9D83-93D2-CADC5621A0FA}"/>
          </ac:spMkLst>
        </pc:spChg>
        <pc:spChg chg="del">
          <ac:chgData name="Samuel Kim" userId="0b4e8f1a-35cc-4769-966d-024c662a6df8" providerId="ADAL" clId="{8FA5283A-7E27-49E1-A0C6-8BDA13C63A37}" dt="2025-07-22T20:04:07.988" v="1909" actId="478"/>
          <ac:spMkLst>
            <pc:docMk/>
            <pc:sldMk cId="1275840730" sldId="1113"/>
            <ac:spMk id="17" creationId="{8A848A94-7784-27BB-3CC2-1E223FB0C5CC}"/>
          </ac:spMkLst>
        </pc:spChg>
        <pc:spChg chg="del">
          <ac:chgData name="Samuel Kim" userId="0b4e8f1a-35cc-4769-966d-024c662a6df8" providerId="ADAL" clId="{8FA5283A-7E27-49E1-A0C6-8BDA13C63A37}" dt="2025-07-22T20:04:07.988" v="1909" actId="478"/>
          <ac:spMkLst>
            <pc:docMk/>
            <pc:sldMk cId="1275840730" sldId="1113"/>
            <ac:spMk id="18" creationId="{119AC411-0AE9-F597-68D3-7CF87C847382}"/>
          </ac:spMkLst>
        </pc:spChg>
        <pc:picChg chg="mod">
          <ac:chgData name="Samuel Kim" userId="0b4e8f1a-35cc-4769-966d-024c662a6df8" providerId="ADAL" clId="{8FA5283A-7E27-49E1-A0C6-8BDA13C63A37}" dt="2025-07-22T20:04:13.971" v="1912" actId="13244"/>
          <ac:picMkLst>
            <pc:docMk/>
            <pc:sldMk cId="1275840730" sldId="1113"/>
            <ac:picMk id="25" creationId="{001ACF0C-C767-C2AD-8F23-5FC5C60F5F01}"/>
          </ac:picMkLst>
        </pc:picChg>
      </pc:sldChg>
      <pc:sldChg chg="delSp modSp">
        <pc:chgData name="Samuel Kim" userId="0b4e8f1a-35cc-4769-966d-024c662a6df8" providerId="ADAL" clId="{8FA5283A-7E27-49E1-A0C6-8BDA13C63A37}" dt="2025-07-22T20:06:26.754" v="1947" actId="20577"/>
        <pc:sldMkLst>
          <pc:docMk/>
          <pc:sldMk cId="1160871990" sldId="1114"/>
        </pc:sldMkLst>
        <pc:spChg chg="mod">
          <ac:chgData name="Samuel Kim" userId="0b4e8f1a-35cc-4769-966d-024c662a6df8" providerId="ADAL" clId="{8FA5283A-7E27-49E1-A0C6-8BDA13C63A37}" dt="2025-07-22T20:06:26.754" v="1947" actId="20577"/>
          <ac:spMkLst>
            <pc:docMk/>
            <pc:sldMk cId="1160871990" sldId="1114"/>
            <ac:spMk id="2" creationId="{13E0A081-3655-9729-75F9-76751D9B6F07}"/>
          </ac:spMkLst>
        </pc:spChg>
        <pc:spChg chg="mod">
          <ac:chgData name="Samuel Kim" userId="0b4e8f1a-35cc-4769-966d-024c662a6df8" providerId="ADAL" clId="{8FA5283A-7E27-49E1-A0C6-8BDA13C63A37}" dt="2025-07-22T20:06:24.660" v="1946" actId="20577"/>
          <ac:spMkLst>
            <pc:docMk/>
            <pc:sldMk cId="1160871990" sldId="1114"/>
            <ac:spMk id="3" creationId="{C3B39C58-7132-41C3-63E8-91A799004C3B}"/>
          </ac:spMkLst>
        </pc:spChg>
        <pc:spChg chg="del">
          <ac:chgData name="Samuel Kim" userId="0b4e8f1a-35cc-4769-966d-024c662a6df8" providerId="ADAL" clId="{8FA5283A-7E27-49E1-A0C6-8BDA13C63A37}" dt="2025-07-22T20:03:28.750" v="1896" actId="478"/>
          <ac:spMkLst>
            <pc:docMk/>
            <pc:sldMk cId="1160871990" sldId="1114"/>
            <ac:spMk id="5" creationId="{3BEF9519-F26D-1F2B-7D00-8DE64615CE52}"/>
          </ac:spMkLst>
        </pc:spChg>
        <pc:spChg chg="del">
          <ac:chgData name="Samuel Kim" userId="0b4e8f1a-35cc-4769-966d-024c662a6df8" providerId="ADAL" clId="{8FA5283A-7E27-49E1-A0C6-8BDA13C63A37}" dt="2025-07-22T20:03:28.750" v="1896" actId="478"/>
          <ac:spMkLst>
            <pc:docMk/>
            <pc:sldMk cId="1160871990" sldId="1114"/>
            <ac:spMk id="6" creationId="{CD7BE040-F933-1807-FA97-DFA6C716221F}"/>
          </ac:spMkLst>
        </pc:spChg>
        <pc:spChg chg="del">
          <ac:chgData name="Samuel Kim" userId="0b4e8f1a-35cc-4769-966d-024c662a6df8" providerId="ADAL" clId="{8FA5283A-7E27-49E1-A0C6-8BDA13C63A37}" dt="2025-07-22T20:03:28.750" v="1896" actId="478"/>
          <ac:spMkLst>
            <pc:docMk/>
            <pc:sldMk cId="1160871990" sldId="1114"/>
            <ac:spMk id="10" creationId="{5F6F824A-6FAF-238A-FD32-61E2074CA8F2}"/>
          </ac:spMkLst>
        </pc:spChg>
        <pc:spChg chg="del">
          <ac:chgData name="Samuel Kim" userId="0b4e8f1a-35cc-4769-966d-024c662a6df8" providerId="ADAL" clId="{8FA5283A-7E27-49E1-A0C6-8BDA13C63A37}" dt="2025-07-22T20:03:28.750" v="1896" actId="478"/>
          <ac:spMkLst>
            <pc:docMk/>
            <pc:sldMk cId="1160871990" sldId="1114"/>
            <ac:spMk id="12" creationId="{79704E6A-506D-1F74-B504-A56A6DED449E}"/>
          </ac:spMkLst>
        </pc:spChg>
        <pc:spChg chg="del">
          <ac:chgData name="Samuel Kim" userId="0b4e8f1a-35cc-4769-966d-024c662a6df8" providerId="ADAL" clId="{8FA5283A-7E27-49E1-A0C6-8BDA13C63A37}" dt="2025-07-22T20:03:28.750" v="1896" actId="478"/>
          <ac:spMkLst>
            <pc:docMk/>
            <pc:sldMk cId="1160871990" sldId="1114"/>
            <ac:spMk id="14" creationId="{3AD397D3-235A-C139-F998-81A801FC4900}"/>
          </ac:spMkLst>
        </pc:spChg>
        <pc:spChg chg="del">
          <ac:chgData name="Samuel Kim" userId="0b4e8f1a-35cc-4769-966d-024c662a6df8" providerId="ADAL" clId="{8FA5283A-7E27-49E1-A0C6-8BDA13C63A37}" dt="2025-07-22T20:03:28.750" v="1896" actId="478"/>
          <ac:spMkLst>
            <pc:docMk/>
            <pc:sldMk cId="1160871990" sldId="1114"/>
            <ac:spMk id="15" creationId="{25159036-B017-6B91-0B9F-9B50D49746D3}"/>
          </ac:spMkLst>
        </pc:spChg>
        <pc:spChg chg="del">
          <ac:chgData name="Samuel Kim" userId="0b4e8f1a-35cc-4769-966d-024c662a6df8" providerId="ADAL" clId="{8FA5283A-7E27-49E1-A0C6-8BDA13C63A37}" dt="2025-07-22T20:03:28.750" v="1896" actId="478"/>
          <ac:spMkLst>
            <pc:docMk/>
            <pc:sldMk cId="1160871990" sldId="1114"/>
            <ac:spMk id="17" creationId="{37DAD992-EF9B-C120-B48D-0E3CEDB8D654}"/>
          </ac:spMkLst>
        </pc:spChg>
        <pc:spChg chg="del">
          <ac:chgData name="Samuel Kim" userId="0b4e8f1a-35cc-4769-966d-024c662a6df8" providerId="ADAL" clId="{8FA5283A-7E27-49E1-A0C6-8BDA13C63A37}" dt="2025-07-22T20:03:28.750" v="1896" actId="478"/>
          <ac:spMkLst>
            <pc:docMk/>
            <pc:sldMk cId="1160871990" sldId="1114"/>
            <ac:spMk id="18" creationId="{A7D9A478-90BD-2345-F3BC-96A65B4BEF8B}"/>
          </ac:spMkLst>
        </pc:spChg>
        <pc:spChg chg="del">
          <ac:chgData name="Samuel Kim" userId="0b4e8f1a-35cc-4769-966d-024c662a6df8" providerId="ADAL" clId="{8FA5283A-7E27-49E1-A0C6-8BDA13C63A37}" dt="2025-07-22T20:03:28.750" v="1896" actId="478"/>
          <ac:spMkLst>
            <pc:docMk/>
            <pc:sldMk cId="1160871990" sldId="1114"/>
            <ac:spMk id="21" creationId="{FC44526E-54E6-CAFC-1CA6-33A6AC563ED0}"/>
          </ac:spMkLst>
        </pc:spChg>
        <pc:spChg chg="del">
          <ac:chgData name="Samuel Kim" userId="0b4e8f1a-35cc-4769-966d-024c662a6df8" providerId="ADAL" clId="{8FA5283A-7E27-49E1-A0C6-8BDA13C63A37}" dt="2025-07-22T20:03:28.750" v="1896" actId="478"/>
          <ac:spMkLst>
            <pc:docMk/>
            <pc:sldMk cId="1160871990" sldId="1114"/>
            <ac:spMk id="22" creationId="{5C71C537-1D8E-99D3-43D6-840F741472EC}"/>
          </ac:spMkLst>
        </pc:spChg>
        <pc:picChg chg="mod">
          <ac:chgData name="Samuel Kim" userId="0b4e8f1a-35cc-4769-966d-024c662a6df8" providerId="ADAL" clId="{8FA5283A-7E27-49E1-A0C6-8BDA13C63A37}" dt="2025-07-22T20:03:36.587" v="1899" actId="13244"/>
          <ac:picMkLst>
            <pc:docMk/>
            <pc:sldMk cId="1160871990" sldId="1114"/>
            <ac:picMk id="25" creationId="{E888AD34-104B-5A2A-B848-81259E34FE51}"/>
          </ac:picMkLst>
        </pc:picChg>
      </pc:sldChg>
      <pc:sldChg chg="delSp modSp">
        <pc:chgData name="Samuel Kim" userId="0b4e8f1a-35cc-4769-966d-024c662a6df8" providerId="ADAL" clId="{8FA5283A-7E27-49E1-A0C6-8BDA13C63A37}" dt="2025-07-22T20:06:15.317" v="1938" actId="20577"/>
        <pc:sldMkLst>
          <pc:docMk/>
          <pc:sldMk cId="3498692948" sldId="1115"/>
        </pc:sldMkLst>
        <pc:spChg chg="mod">
          <ac:chgData name="Samuel Kim" userId="0b4e8f1a-35cc-4769-966d-024c662a6df8" providerId="ADAL" clId="{8FA5283A-7E27-49E1-A0C6-8BDA13C63A37}" dt="2025-07-22T20:06:15.317" v="1938" actId="20577"/>
          <ac:spMkLst>
            <pc:docMk/>
            <pc:sldMk cId="3498692948" sldId="1115"/>
            <ac:spMk id="3" creationId="{5559CE26-976A-AAD7-5CE9-9DB8DF2F368D}"/>
          </ac:spMkLst>
        </pc:spChg>
        <pc:spChg chg="del">
          <ac:chgData name="Samuel Kim" userId="0b4e8f1a-35cc-4769-966d-024c662a6df8" providerId="ADAL" clId="{8FA5283A-7E27-49E1-A0C6-8BDA13C63A37}" dt="2025-07-22T20:04:18.045" v="1913" actId="478"/>
          <ac:spMkLst>
            <pc:docMk/>
            <pc:sldMk cId="3498692948" sldId="1115"/>
            <ac:spMk id="4" creationId="{86B3A834-9935-BF19-2B33-CE2595BEEC17}"/>
          </ac:spMkLst>
        </pc:spChg>
        <pc:spChg chg="del">
          <ac:chgData name="Samuel Kim" userId="0b4e8f1a-35cc-4769-966d-024c662a6df8" providerId="ADAL" clId="{8FA5283A-7E27-49E1-A0C6-8BDA13C63A37}" dt="2025-07-22T20:04:18.045" v="1913" actId="478"/>
          <ac:spMkLst>
            <pc:docMk/>
            <pc:sldMk cId="3498692948" sldId="1115"/>
            <ac:spMk id="7" creationId="{3AA3A17A-2D53-F06C-02F6-9F9B77A02619}"/>
          </ac:spMkLst>
        </pc:spChg>
        <pc:spChg chg="del">
          <ac:chgData name="Samuel Kim" userId="0b4e8f1a-35cc-4769-966d-024c662a6df8" providerId="ADAL" clId="{8FA5283A-7E27-49E1-A0C6-8BDA13C63A37}" dt="2025-07-22T20:04:18.045" v="1913" actId="478"/>
          <ac:spMkLst>
            <pc:docMk/>
            <pc:sldMk cId="3498692948" sldId="1115"/>
            <ac:spMk id="9" creationId="{35BE1C06-68FB-075F-84A9-323AA0CE76C6}"/>
          </ac:spMkLst>
        </pc:spChg>
        <pc:spChg chg="del">
          <ac:chgData name="Samuel Kim" userId="0b4e8f1a-35cc-4769-966d-024c662a6df8" providerId="ADAL" clId="{8FA5283A-7E27-49E1-A0C6-8BDA13C63A37}" dt="2025-07-22T20:04:18.045" v="1913" actId="478"/>
          <ac:spMkLst>
            <pc:docMk/>
            <pc:sldMk cId="3498692948" sldId="1115"/>
            <ac:spMk id="11" creationId="{D6AC91A5-041B-2418-E7D5-BABF0BEF8BE0}"/>
          </ac:spMkLst>
        </pc:spChg>
        <pc:spChg chg="del">
          <ac:chgData name="Samuel Kim" userId="0b4e8f1a-35cc-4769-966d-024c662a6df8" providerId="ADAL" clId="{8FA5283A-7E27-49E1-A0C6-8BDA13C63A37}" dt="2025-07-22T20:04:18.045" v="1913" actId="478"/>
          <ac:spMkLst>
            <pc:docMk/>
            <pc:sldMk cId="3498692948" sldId="1115"/>
            <ac:spMk id="13" creationId="{4ECC11E8-C78C-4FB6-5A4C-6D8585AD891D}"/>
          </ac:spMkLst>
        </pc:spChg>
        <pc:spChg chg="del">
          <ac:chgData name="Samuel Kim" userId="0b4e8f1a-35cc-4769-966d-024c662a6df8" providerId="ADAL" clId="{8FA5283A-7E27-49E1-A0C6-8BDA13C63A37}" dt="2025-07-22T20:04:18.045" v="1913" actId="478"/>
          <ac:spMkLst>
            <pc:docMk/>
            <pc:sldMk cId="3498692948" sldId="1115"/>
            <ac:spMk id="15" creationId="{FB61953C-E139-C432-A330-22E249400130}"/>
          </ac:spMkLst>
        </pc:spChg>
        <pc:spChg chg="del">
          <ac:chgData name="Samuel Kim" userId="0b4e8f1a-35cc-4769-966d-024c662a6df8" providerId="ADAL" clId="{8FA5283A-7E27-49E1-A0C6-8BDA13C63A37}" dt="2025-07-22T20:04:18.045" v="1913" actId="478"/>
          <ac:spMkLst>
            <pc:docMk/>
            <pc:sldMk cId="3498692948" sldId="1115"/>
            <ac:spMk id="18" creationId="{E0168CBC-518E-D7F3-6D64-35AB293E94B7}"/>
          </ac:spMkLst>
        </pc:spChg>
        <pc:spChg chg="del">
          <ac:chgData name="Samuel Kim" userId="0b4e8f1a-35cc-4769-966d-024c662a6df8" providerId="ADAL" clId="{8FA5283A-7E27-49E1-A0C6-8BDA13C63A37}" dt="2025-07-22T20:04:18.045" v="1913" actId="478"/>
          <ac:spMkLst>
            <pc:docMk/>
            <pc:sldMk cId="3498692948" sldId="1115"/>
            <ac:spMk id="20" creationId="{CB2E27F9-95CF-714B-CA6E-10D585252AB6}"/>
          </ac:spMkLst>
        </pc:spChg>
        <pc:spChg chg="del">
          <ac:chgData name="Samuel Kim" userId="0b4e8f1a-35cc-4769-966d-024c662a6df8" providerId="ADAL" clId="{8FA5283A-7E27-49E1-A0C6-8BDA13C63A37}" dt="2025-07-22T20:04:18.045" v="1913" actId="478"/>
          <ac:spMkLst>
            <pc:docMk/>
            <pc:sldMk cId="3498692948" sldId="1115"/>
            <ac:spMk id="21" creationId="{F3F0D0A3-EFBC-2702-B9A0-B6383D7D0382}"/>
          </ac:spMkLst>
        </pc:spChg>
        <pc:spChg chg="del">
          <ac:chgData name="Samuel Kim" userId="0b4e8f1a-35cc-4769-966d-024c662a6df8" providerId="ADAL" clId="{8FA5283A-7E27-49E1-A0C6-8BDA13C63A37}" dt="2025-07-22T20:04:18.045" v="1913" actId="478"/>
          <ac:spMkLst>
            <pc:docMk/>
            <pc:sldMk cId="3498692948" sldId="1115"/>
            <ac:spMk id="22" creationId="{2A38FAB6-772C-2DB8-1A23-33AF1A662192}"/>
          </ac:spMkLst>
        </pc:spChg>
        <pc:picChg chg="mod">
          <ac:chgData name="Samuel Kim" userId="0b4e8f1a-35cc-4769-966d-024c662a6df8" providerId="ADAL" clId="{8FA5283A-7E27-49E1-A0C6-8BDA13C63A37}" dt="2025-07-22T20:04:21.629" v="1915" actId="962"/>
          <ac:picMkLst>
            <pc:docMk/>
            <pc:sldMk cId="3498692948" sldId="1115"/>
            <ac:picMk id="25" creationId="{568122D7-A3AD-F11B-A899-E6D8E43023A0}"/>
          </ac:picMkLst>
        </pc:picChg>
      </pc:sldChg>
      <pc:sldChg chg="delSp modSp">
        <pc:chgData name="Samuel Kim" userId="0b4e8f1a-35cc-4769-966d-024c662a6df8" providerId="ADAL" clId="{8FA5283A-7E27-49E1-A0C6-8BDA13C63A37}" dt="2025-07-22T20:05:48.658" v="1928" actId="1076"/>
        <pc:sldMkLst>
          <pc:docMk/>
          <pc:sldMk cId="1168868844" sldId="1116"/>
        </pc:sldMkLst>
        <pc:spChg chg="mod">
          <ac:chgData name="Samuel Kim" userId="0b4e8f1a-35cc-4769-966d-024c662a6df8" providerId="ADAL" clId="{8FA5283A-7E27-49E1-A0C6-8BDA13C63A37}" dt="2025-07-22T20:05:48.658" v="1928" actId="1076"/>
          <ac:spMkLst>
            <pc:docMk/>
            <pc:sldMk cId="1168868844" sldId="1116"/>
            <ac:spMk id="3" creationId="{F8197119-FB7A-978A-D671-5DC084CE226B}"/>
          </ac:spMkLst>
        </pc:spChg>
        <pc:spChg chg="del">
          <ac:chgData name="Samuel Kim" userId="0b4e8f1a-35cc-4769-966d-024c662a6df8" providerId="ADAL" clId="{8FA5283A-7E27-49E1-A0C6-8BDA13C63A37}" dt="2025-07-22T20:04:50.429" v="1918" actId="478"/>
          <ac:spMkLst>
            <pc:docMk/>
            <pc:sldMk cId="1168868844" sldId="1116"/>
            <ac:spMk id="4" creationId="{085EE715-FBCB-2EE0-E227-A137CEB6ECEE}"/>
          </ac:spMkLst>
        </pc:spChg>
        <pc:spChg chg="del">
          <ac:chgData name="Samuel Kim" userId="0b4e8f1a-35cc-4769-966d-024c662a6df8" providerId="ADAL" clId="{8FA5283A-7E27-49E1-A0C6-8BDA13C63A37}" dt="2025-07-22T20:04:50.429" v="1918" actId="478"/>
          <ac:spMkLst>
            <pc:docMk/>
            <pc:sldMk cId="1168868844" sldId="1116"/>
            <ac:spMk id="5" creationId="{40E80D79-7741-BCC8-9697-6441988BA504}"/>
          </ac:spMkLst>
        </pc:spChg>
        <pc:spChg chg="del">
          <ac:chgData name="Samuel Kim" userId="0b4e8f1a-35cc-4769-966d-024c662a6df8" providerId="ADAL" clId="{8FA5283A-7E27-49E1-A0C6-8BDA13C63A37}" dt="2025-07-22T20:04:50.429" v="1918" actId="478"/>
          <ac:spMkLst>
            <pc:docMk/>
            <pc:sldMk cId="1168868844" sldId="1116"/>
            <ac:spMk id="6" creationId="{9394DB8C-0726-0DA1-689E-546B39BBE887}"/>
          </ac:spMkLst>
        </pc:spChg>
        <pc:spChg chg="del">
          <ac:chgData name="Samuel Kim" userId="0b4e8f1a-35cc-4769-966d-024c662a6df8" providerId="ADAL" clId="{8FA5283A-7E27-49E1-A0C6-8BDA13C63A37}" dt="2025-07-22T20:04:50.429" v="1918" actId="478"/>
          <ac:spMkLst>
            <pc:docMk/>
            <pc:sldMk cId="1168868844" sldId="1116"/>
            <ac:spMk id="7" creationId="{E2F5B1F9-119F-C9C1-2DFD-9701F8223965}"/>
          </ac:spMkLst>
        </pc:spChg>
        <pc:spChg chg="del">
          <ac:chgData name="Samuel Kim" userId="0b4e8f1a-35cc-4769-966d-024c662a6df8" providerId="ADAL" clId="{8FA5283A-7E27-49E1-A0C6-8BDA13C63A37}" dt="2025-07-22T20:04:50.429" v="1918" actId="478"/>
          <ac:spMkLst>
            <pc:docMk/>
            <pc:sldMk cId="1168868844" sldId="1116"/>
            <ac:spMk id="10" creationId="{2FBED663-43EF-A59F-F29E-A3F6C9CB3E5B}"/>
          </ac:spMkLst>
        </pc:spChg>
        <pc:spChg chg="del">
          <ac:chgData name="Samuel Kim" userId="0b4e8f1a-35cc-4769-966d-024c662a6df8" providerId="ADAL" clId="{8FA5283A-7E27-49E1-A0C6-8BDA13C63A37}" dt="2025-07-22T20:04:50.429" v="1918" actId="478"/>
          <ac:spMkLst>
            <pc:docMk/>
            <pc:sldMk cId="1168868844" sldId="1116"/>
            <ac:spMk id="12" creationId="{04970DE2-A0D7-303A-388B-997166D8794F}"/>
          </ac:spMkLst>
        </pc:spChg>
        <pc:spChg chg="del">
          <ac:chgData name="Samuel Kim" userId="0b4e8f1a-35cc-4769-966d-024c662a6df8" providerId="ADAL" clId="{8FA5283A-7E27-49E1-A0C6-8BDA13C63A37}" dt="2025-07-22T20:04:50.429" v="1918" actId="478"/>
          <ac:spMkLst>
            <pc:docMk/>
            <pc:sldMk cId="1168868844" sldId="1116"/>
            <ac:spMk id="15" creationId="{B2FE2178-540B-7046-D0BD-B3E765FEF580}"/>
          </ac:spMkLst>
        </pc:spChg>
        <pc:spChg chg="del">
          <ac:chgData name="Samuel Kim" userId="0b4e8f1a-35cc-4769-966d-024c662a6df8" providerId="ADAL" clId="{8FA5283A-7E27-49E1-A0C6-8BDA13C63A37}" dt="2025-07-22T20:04:50.429" v="1918" actId="478"/>
          <ac:spMkLst>
            <pc:docMk/>
            <pc:sldMk cId="1168868844" sldId="1116"/>
            <ac:spMk id="17" creationId="{51BD910A-5281-B80C-AB0C-BC31723F4594}"/>
          </ac:spMkLst>
        </pc:spChg>
        <pc:spChg chg="del">
          <ac:chgData name="Samuel Kim" userId="0b4e8f1a-35cc-4769-966d-024c662a6df8" providerId="ADAL" clId="{8FA5283A-7E27-49E1-A0C6-8BDA13C63A37}" dt="2025-07-22T20:04:50.429" v="1918" actId="478"/>
          <ac:spMkLst>
            <pc:docMk/>
            <pc:sldMk cId="1168868844" sldId="1116"/>
            <ac:spMk id="20" creationId="{6CADD337-DA67-B75E-61E5-F088232B5362}"/>
          </ac:spMkLst>
        </pc:spChg>
        <pc:spChg chg="del">
          <ac:chgData name="Samuel Kim" userId="0b4e8f1a-35cc-4769-966d-024c662a6df8" providerId="ADAL" clId="{8FA5283A-7E27-49E1-A0C6-8BDA13C63A37}" dt="2025-07-22T20:04:50.429" v="1918" actId="478"/>
          <ac:spMkLst>
            <pc:docMk/>
            <pc:sldMk cId="1168868844" sldId="1116"/>
            <ac:spMk id="22" creationId="{F778FEC2-1F6F-CA53-444B-5DE79604DCE8}"/>
          </ac:spMkLst>
        </pc:spChg>
        <pc:picChg chg="mod">
          <ac:chgData name="Samuel Kim" userId="0b4e8f1a-35cc-4769-966d-024c662a6df8" providerId="ADAL" clId="{8FA5283A-7E27-49E1-A0C6-8BDA13C63A37}" dt="2025-07-22T20:05:45.698" v="1927" actId="1076"/>
          <ac:picMkLst>
            <pc:docMk/>
            <pc:sldMk cId="1168868844" sldId="1116"/>
            <ac:picMk id="25" creationId="{35757C3B-54AA-577E-387D-CD8A07D5C896}"/>
          </ac:picMkLst>
        </pc:picChg>
      </pc:sldChg>
      <pc:sldChg chg="delSp modSp mod">
        <pc:chgData name="Samuel Kim" userId="0b4e8f1a-35cc-4769-966d-024c662a6df8" providerId="ADAL" clId="{8FA5283A-7E27-49E1-A0C6-8BDA13C63A37}" dt="2025-07-22T19:57:56.237" v="1850" actId="27636"/>
        <pc:sldMkLst>
          <pc:docMk/>
          <pc:sldMk cId="4220027466" sldId="1117"/>
        </pc:sldMkLst>
        <pc:spChg chg="mod">
          <ac:chgData name="Samuel Kim" userId="0b4e8f1a-35cc-4769-966d-024c662a6df8" providerId="ADAL" clId="{8FA5283A-7E27-49E1-A0C6-8BDA13C63A37}" dt="2025-07-22T19:57:56.237" v="1850" actId="27636"/>
          <ac:spMkLst>
            <pc:docMk/>
            <pc:sldMk cId="4220027466" sldId="1117"/>
            <ac:spMk id="10" creationId="{E57BAFDC-F3A8-A107-0DF5-EE7ABA891F6F}"/>
          </ac:spMkLst>
        </pc:spChg>
        <pc:spChg chg="del">
          <ac:chgData name="Samuel Kim" userId="0b4e8f1a-35cc-4769-966d-024c662a6df8" providerId="ADAL" clId="{8FA5283A-7E27-49E1-A0C6-8BDA13C63A37}" dt="2025-07-22T19:47:23.554" v="28" actId="478"/>
          <ac:spMkLst>
            <pc:docMk/>
            <pc:sldMk cId="4220027466" sldId="1117"/>
            <ac:spMk id="27" creationId="{218643EC-88E9-E0C1-965A-18113E096C94}"/>
          </ac:spMkLst>
        </pc:spChg>
        <pc:spChg chg="del">
          <ac:chgData name="Samuel Kim" userId="0b4e8f1a-35cc-4769-966d-024c662a6df8" providerId="ADAL" clId="{8FA5283A-7E27-49E1-A0C6-8BDA13C63A37}" dt="2025-07-22T19:47:23.554" v="28" actId="478"/>
          <ac:spMkLst>
            <pc:docMk/>
            <pc:sldMk cId="4220027466" sldId="1117"/>
            <ac:spMk id="28" creationId="{6F5EFFA9-717C-056B-5348-3F0DDDD04D14}"/>
          </ac:spMkLst>
        </pc:spChg>
        <pc:spChg chg="del">
          <ac:chgData name="Samuel Kim" userId="0b4e8f1a-35cc-4769-966d-024c662a6df8" providerId="ADAL" clId="{8FA5283A-7E27-49E1-A0C6-8BDA13C63A37}" dt="2025-07-22T19:47:23.554" v="28" actId="478"/>
          <ac:spMkLst>
            <pc:docMk/>
            <pc:sldMk cId="4220027466" sldId="1117"/>
            <ac:spMk id="29" creationId="{6C47C542-41DE-FCD1-642C-8ECABAC9E4D1}"/>
          </ac:spMkLst>
        </pc:spChg>
        <pc:spChg chg="del">
          <ac:chgData name="Samuel Kim" userId="0b4e8f1a-35cc-4769-966d-024c662a6df8" providerId="ADAL" clId="{8FA5283A-7E27-49E1-A0C6-8BDA13C63A37}" dt="2025-07-22T19:47:23.554" v="28" actId="478"/>
          <ac:spMkLst>
            <pc:docMk/>
            <pc:sldMk cId="4220027466" sldId="1117"/>
            <ac:spMk id="31" creationId="{4164BF4A-8756-BBB0-A7D0-837359C1FE2F}"/>
          </ac:spMkLst>
        </pc:spChg>
        <pc:spChg chg="del">
          <ac:chgData name="Samuel Kim" userId="0b4e8f1a-35cc-4769-966d-024c662a6df8" providerId="ADAL" clId="{8FA5283A-7E27-49E1-A0C6-8BDA13C63A37}" dt="2025-07-22T19:47:23.554" v="28" actId="478"/>
          <ac:spMkLst>
            <pc:docMk/>
            <pc:sldMk cId="4220027466" sldId="1117"/>
            <ac:spMk id="32" creationId="{4A6CCEA8-6828-B0BB-B850-58047E381FDE}"/>
          </ac:spMkLst>
        </pc:spChg>
        <pc:spChg chg="del">
          <ac:chgData name="Samuel Kim" userId="0b4e8f1a-35cc-4769-966d-024c662a6df8" providerId="ADAL" clId="{8FA5283A-7E27-49E1-A0C6-8BDA13C63A37}" dt="2025-07-22T19:47:23.554" v="28" actId="478"/>
          <ac:spMkLst>
            <pc:docMk/>
            <pc:sldMk cId="4220027466" sldId="1117"/>
            <ac:spMk id="33" creationId="{0C40B65F-B01F-6823-E632-385267DF03F5}"/>
          </ac:spMkLst>
        </pc:spChg>
        <pc:spChg chg="del">
          <ac:chgData name="Samuel Kim" userId="0b4e8f1a-35cc-4769-966d-024c662a6df8" providerId="ADAL" clId="{8FA5283A-7E27-49E1-A0C6-8BDA13C63A37}" dt="2025-07-22T19:47:23.554" v="28" actId="478"/>
          <ac:spMkLst>
            <pc:docMk/>
            <pc:sldMk cId="4220027466" sldId="1117"/>
            <ac:spMk id="35" creationId="{2799635B-EE76-9F2C-49F4-9D85AF8993B8}"/>
          </ac:spMkLst>
        </pc:spChg>
        <pc:spChg chg="del">
          <ac:chgData name="Samuel Kim" userId="0b4e8f1a-35cc-4769-966d-024c662a6df8" providerId="ADAL" clId="{8FA5283A-7E27-49E1-A0C6-8BDA13C63A37}" dt="2025-07-22T19:47:23.554" v="28" actId="478"/>
          <ac:spMkLst>
            <pc:docMk/>
            <pc:sldMk cId="4220027466" sldId="1117"/>
            <ac:spMk id="36" creationId="{2F658464-DFD8-2D34-001A-A309476DE116}"/>
          </ac:spMkLst>
        </pc:spChg>
        <pc:spChg chg="del">
          <ac:chgData name="Samuel Kim" userId="0b4e8f1a-35cc-4769-966d-024c662a6df8" providerId="ADAL" clId="{8FA5283A-7E27-49E1-A0C6-8BDA13C63A37}" dt="2025-07-22T19:47:23.554" v="28" actId="478"/>
          <ac:spMkLst>
            <pc:docMk/>
            <pc:sldMk cId="4220027466" sldId="1117"/>
            <ac:spMk id="37" creationId="{16B2A00E-EE74-4C58-CAAE-DE6826C6E397}"/>
          </ac:spMkLst>
        </pc:spChg>
        <pc:spChg chg="del">
          <ac:chgData name="Samuel Kim" userId="0b4e8f1a-35cc-4769-966d-024c662a6df8" providerId="ADAL" clId="{8FA5283A-7E27-49E1-A0C6-8BDA13C63A37}" dt="2025-07-22T19:47:23.554" v="28" actId="478"/>
          <ac:spMkLst>
            <pc:docMk/>
            <pc:sldMk cId="4220027466" sldId="1117"/>
            <ac:spMk id="43" creationId="{C6DC7ACC-63EB-1105-5EE1-47E909BCAB4B}"/>
          </ac:spMkLst>
        </pc:spChg>
        <pc:picChg chg="mod ord">
          <ac:chgData name="Samuel Kim" userId="0b4e8f1a-35cc-4769-966d-024c662a6df8" providerId="ADAL" clId="{8FA5283A-7E27-49E1-A0C6-8BDA13C63A37}" dt="2025-07-22T19:48:45.303" v="30" actId="13244"/>
          <ac:picMkLst>
            <pc:docMk/>
            <pc:sldMk cId="4220027466" sldId="1117"/>
            <ac:picMk id="3" creationId="{26B6B424-B080-F020-CA80-69F1017B1337}"/>
          </ac:picMkLst>
        </pc:picChg>
      </pc:sldChg>
      <pc:sldChg chg="delSp modSp mod">
        <pc:chgData name="Samuel Kim" userId="0b4e8f1a-35cc-4769-966d-024c662a6df8" providerId="ADAL" clId="{8FA5283A-7E27-49E1-A0C6-8BDA13C63A37}" dt="2025-07-22T19:57:50.270" v="1844" actId="20577"/>
        <pc:sldMkLst>
          <pc:docMk/>
          <pc:sldMk cId="542463810" sldId="1118"/>
        </pc:sldMkLst>
        <pc:spChg chg="mod">
          <ac:chgData name="Samuel Kim" userId="0b4e8f1a-35cc-4769-966d-024c662a6df8" providerId="ADAL" clId="{8FA5283A-7E27-49E1-A0C6-8BDA13C63A37}" dt="2025-07-22T19:57:50.270" v="1844" actId="20577"/>
          <ac:spMkLst>
            <pc:docMk/>
            <pc:sldMk cId="542463810" sldId="1118"/>
            <ac:spMk id="3" creationId="{6C39B743-4841-7A88-7CB3-EF26462A2066}"/>
          </ac:spMkLst>
        </pc:spChg>
        <pc:spChg chg="del">
          <ac:chgData name="Samuel Kim" userId="0b4e8f1a-35cc-4769-966d-024c662a6df8" providerId="ADAL" clId="{8FA5283A-7E27-49E1-A0C6-8BDA13C63A37}" dt="2025-07-22T19:50:09.188" v="62" actId="478"/>
          <ac:spMkLst>
            <pc:docMk/>
            <pc:sldMk cId="542463810" sldId="1118"/>
            <ac:spMk id="4" creationId="{820E6A06-D9DF-D8CE-8BF7-2D7F7F9285FB}"/>
          </ac:spMkLst>
        </pc:spChg>
        <pc:spChg chg="del">
          <ac:chgData name="Samuel Kim" userId="0b4e8f1a-35cc-4769-966d-024c662a6df8" providerId="ADAL" clId="{8FA5283A-7E27-49E1-A0C6-8BDA13C63A37}" dt="2025-07-22T19:50:09.188" v="62" actId="478"/>
          <ac:spMkLst>
            <pc:docMk/>
            <pc:sldMk cId="542463810" sldId="1118"/>
            <ac:spMk id="5" creationId="{D874F76C-9563-82EF-C7C1-41BEA8F37037}"/>
          </ac:spMkLst>
        </pc:spChg>
        <pc:spChg chg="del">
          <ac:chgData name="Samuel Kim" userId="0b4e8f1a-35cc-4769-966d-024c662a6df8" providerId="ADAL" clId="{8FA5283A-7E27-49E1-A0C6-8BDA13C63A37}" dt="2025-07-22T19:50:09.188" v="62" actId="478"/>
          <ac:spMkLst>
            <pc:docMk/>
            <pc:sldMk cId="542463810" sldId="1118"/>
            <ac:spMk id="7" creationId="{C6B56975-6A1A-03A6-EC3F-3265F159C20A}"/>
          </ac:spMkLst>
        </pc:spChg>
        <pc:spChg chg="del">
          <ac:chgData name="Samuel Kim" userId="0b4e8f1a-35cc-4769-966d-024c662a6df8" providerId="ADAL" clId="{8FA5283A-7E27-49E1-A0C6-8BDA13C63A37}" dt="2025-07-22T19:50:09.188" v="62" actId="478"/>
          <ac:spMkLst>
            <pc:docMk/>
            <pc:sldMk cId="542463810" sldId="1118"/>
            <ac:spMk id="10" creationId="{8D6F5445-7CAA-D06F-7351-5E1BCA07E39F}"/>
          </ac:spMkLst>
        </pc:spChg>
        <pc:spChg chg="del">
          <ac:chgData name="Samuel Kim" userId="0b4e8f1a-35cc-4769-966d-024c662a6df8" providerId="ADAL" clId="{8FA5283A-7E27-49E1-A0C6-8BDA13C63A37}" dt="2025-07-22T19:50:09.188" v="62" actId="478"/>
          <ac:spMkLst>
            <pc:docMk/>
            <pc:sldMk cId="542463810" sldId="1118"/>
            <ac:spMk id="11" creationId="{5659FAC2-F67A-87D7-5F66-78C5CA634299}"/>
          </ac:spMkLst>
        </pc:spChg>
        <pc:spChg chg="del">
          <ac:chgData name="Samuel Kim" userId="0b4e8f1a-35cc-4769-966d-024c662a6df8" providerId="ADAL" clId="{8FA5283A-7E27-49E1-A0C6-8BDA13C63A37}" dt="2025-07-22T19:50:09.188" v="62" actId="478"/>
          <ac:spMkLst>
            <pc:docMk/>
            <pc:sldMk cId="542463810" sldId="1118"/>
            <ac:spMk id="13" creationId="{6DA51ED6-1AE9-F338-118F-F9CFDB9DE1DC}"/>
          </ac:spMkLst>
        </pc:spChg>
        <pc:spChg chg="del">
          <ac:chgData name="Samuel Kim" userId="0b4e8f1a-35cc-4769-966d-024c662a6df8" providerId="ADAL" clId="{8FA5283A-7E27-49E1-A0C6-8BDA13C63A37}" dt="2025-07-22T19:50:09.188" v="62" actId="478"/>
          <ac:spMkLst>
            <pc:docMk/>
            <pc:sldMk cId="542463810" sldId="1118"/>
            <ac:spMk id="14" creationId="{FE10CB2C-4CC9-04E7-9A21-93E823D95A5B}"/>
          </ac:spMkLst>
        </pc:spChg>
        <pc:spChg chg="del">
          <ac:chgData name="Samuel Kim" userId="0b4e8f1a-35cc-4769-966d-024c662a6df8" providerId="ADAL" clId="{8FA5283A-7E27-49E1-A0C6-8BDA13C63A37}" dt="2025-07-22T19:50:09.188" v="62" actId="478"/>
          <ac:spMkLst>
            <pc:docMk/>
            <pc:sldMk cId="542463810" sldId="1118"/>
            <ac:spMk id="15" creationId="{76A3C5AA-1D2D-2F6A-12B3-951262723523}"/>
          </ac:spMkLst>
        </pc:spChg>
        <pc:spChg chg="del">
          <ac:chgData name="Samuel Kim" userId="0b4e8f1a-35cc-4769-966d-024c662a6df8" providerId="ADAL" clId="{8FA5283A-7E27-49E1-A0C6-8BDA13C63A37}" dt="2025-07-22T19:50:09.188" v="62" actId="478"/>
          <ac:spMkLst>
            <pc:docMk/>
            <pc:sldMk cId="542463810" sldId="1118"/>
            <ac:spMk id="21" creationId="{26945541-A2FC-F29C-A884-92A451CA4BF8}"/>
          </ac:spMkLst>
        </pc:spChg>
        <pc:spChg chg="del">
          <ac:chgData name="Samuel Kim" userId="0b4e8f1a-35cc-4769-966d-024c662a6df8" providerId="ADAL" clId="{8FA5283A-7E27-49E1-A0C6-8BDA13C63A37}" dt="2025-07-22T19:50:09.188" v="62" actId="478"/>
          <ac:spMkLst>
            <pc:docMk/>
            <pc:sldMk cId="542463810" sldId="1118"/>
            <ac:spMk id="22" creationId="{7613AD20-2660-5CB8-4BD6-90EF5719AE0A}"/>
          </ac:spMkLst>
        </pc:spChg>
        <pc:picChg chg="mod">
          <ac:chgData name="Samuel Kim" userId="0b4e8f1a-35cc-4769-966d-024c662a6df8" providerId="ADAL" clId="{8FA5283A-7E27-49E1-A0C6-8BDA13C63A37}" dt="2025-07-22T19:51:05.980" v="287" actId="13244"/>
          <ac:picMkLst>
            <pc:docMk/>
            <pc:sldMk cId="542463810" sldId="1118"/>
            <ac:picMk id="25" creationId="{3E7EDC5C-71E0-A974-DEBE-04111030D338}"/>
          </ac:picMkLst>
        </pc:picChg>
      </pc:sldChg>
      <pc:sldChg chg="delSp modSp mod">
        <pc:chgData name="Samuel Kim" userId="0b4e8f1a-35cc-4769-966d-024c662a6df8" providerId="ADAL" clId="{8FA5283A-7E27-49E1-A0C6-8BDA13C63A37}" dt="2025-07-22T19:58:49.821" v="1857" actId="13244"/>
        <pc:sldMkLst>
          <pc:docMk/>
          <pc:sldMk cId="3810742070" sldId="1119"/>
        </pc:sldMkLst>
        <pc:spChg chg="mod">
          <ac:chgData name="Samuel Kim" userId="0b4e8f1a-35cc-4769-966d-024c662a6df8" providerId="ADAL" clId="{8FA5283A-7E27-49E1-A0C6-8BDA13C63A37}" dt="2025-07-22T19:58:35.496" v="1854" actId="13244"/>
          <ac:spMkLst>
            <pc:docMk/>
            <pc:sldMk cId="3810742070" sldId="1119"/>
            <ac:spMk id="5" creationId="{DE77F204-C7F5-15D6-BAA0-67DB0348C9CE}"/>
          </ac:spMkLst>
        </pc:spChg>
        <pc:spChg chg="del">
          <ac:chgData name="Samuel Kim" userId="0b4e8f1a-35cc-4769-966d-024c662a6df8" providerId="ADAL" clId="{8FA5283A-7E27-49E1-A0C6-8BDA13C63A37}" dt="2025-07-22T19:57:29.293" v="1842" actId="478"/>
          <ac:spMkLst>
            <pc:docMk/>
            <pc:sldMk cId="3810742070" sldId="1119"/>
            <ac:spMk id="30" creationId="{964B158F-7CBB-FDBC-B552-440953133D93}"/>
          </ac:spMkLst>
        </pc:spChg>
        <pc:spChg chg="del">
          <ac:chgData name="Samuel Kim" userId="0b4e8f1a-35cc-4769-966d-024c662a6df8" providerId="ADAL" clId="{8FA5283A-7E27-49E1-A0C6-8BDA13C63A37}" dt="2025-07-22T19:57:29.293" v="1842" actId="478"/>
          <ac:spMkLst>
            <pc:docMk/>
            <pc:sldMk cId="3810742070" sldId="1119"/>
            <ac:spMk id="32" creationId="{ADB715E1-A9CA-9E5C-8744-5E484C5970BB}"/>
          </ac:spMkLst>
        </pc:spChg>
        <pc:spChg chg="del">
          <ac:chgData name="Samuel Kim" userId="0b4e8f1a-35cc-4769-966d-024c662a6df8" providerId="ADAL" clId="{8FA5283A-7E27-49E1-A0C6-8BDA13C63A37}" dt="2025-07-22T19:57:29.293" v="1842" actId="478"/>
          <ac:spMkLst>
            <pc:docMk/>
            <pc:sldMk cId="3810742070" sldId="1119"/>
            <ac:spMk id="33" creationId="{7D83B7EF-E887-6032-E3F2-3BB47B92869B}"/>
          </ac:spMkLst>
        </pc:spChg>
        <pc:spChg chg="del">
          <ac:chgData name="Samuel Kim" userId="0b4e8f1a-35cc-4769-966d-024c662a6df8" providerId="ADAL" clId="{8FA5283A-7E27-49E1-A0C6-8BDA13C63A37}" dt="2025-07-22T19:57:29.293" v="1842" actId="478"/>
          <ac:spMkLst>
            <pc:docMk/>
            <pc:sldMk cId="3810742070" sldId="1119"/>
            <ac:spMk id="35" creationId="{D6C38861-F03D-B20B-1953-589DB9130399}"/>
          </ac:spMkLst>
        </pc:spChg>
        <pc:spChg chg="del">
          <ac:chgData name="Samuel Kim" userId="0b4e8f1a-35cc-4769-966d-024c662a6df8" providerId="ADAL" clId="{8FA5283A-7E27-49E1-A0C6-8BDA13C63A37}" dt="2025-07-22T19:57:29.293" v="1842" actId="478"/>
          <ac:spMkLst>
            <pc:docMk/>
            <pc:sldMk cId="3810742070" sldId="1119"/>
            <ac:spMk id="36" creationId="{B4106A4D-2670-B933-C857-BCF4DFDFC3BC}"/>
          </ac:spMkLst>
        </pc:spChg>
        <pc:spChg chg="del">
          <ac:chgData name="Samuel Kim" userId="0b4e8f1a-35cc-4769-966d-024c662a6df8" providerId="ADAL" clId="{8FA5283A-7E27-49E1-A0C6-8BDA13C63A37}" dt="2025-07-22T19:57:29.293" v="1842" actId="478"/>
          <ac:spMkLst>
            <pc:docMk/>
            <pc:sldMk cId="3810742070" sldId="1119"/>
            <ac:spMk id="38" creationId="{95840E80-0BE2-D4B3-FC3B-E6DA55C40D44}"/>
          </ac:spMkLst>
        </pc:spChg>
        <pc:spChg chg="del">
          <ac:chgData name="Samuel Kim" userId="0b4e8f1a-35cc-4769-966d-024c662a6df8" providerId="ADAL" clId="{8FA5283A-7E27-49E1-A0C6-8BDA13C63A37}" dt="2025-07-22T19:57:29.293" v="1842" actId="478"/>
          <ac:spMkLst>
            <pc:docMk/>
            <pc:sldMk cId="3810742070" sldId="1119"/>
            <ac:spMk id="40" creationId="{29ECA54B-C87D-7C4D-6FFC-AFF721DC4935}"/>
          </ac:spMkLst>
        </pc:spChg>
        <pc:spChg chg="del">
          <ac:chgData name="Samuel Kim" userId="0b4e8f1a-35cc-4769-966d-024c662a6df8" providerId="ADAL" clId="{8FA5283A-7E27-49E1-A0C6-8BDA13C63A37}" dt="2025-07-22T19:57:29.293" v="1842" actId="478"/>
          <ac:spMkLst>
            <pc:docMk/>
            <pc:sldMk cId="3810742070" sldId="1119"/>
            <ac:spMk id="43" creationId="{C14D8B1A-1E2C-C2DF-23E7-B9F3247D9481}"/>
          </ac:spMkLst>
        </pc:spChg>
        <pc:spChg chg="del">
          <ac:chgData name="Samuel Kim" userId="0b4e8f1a-35cc-4769-966d-024c662a6df8" providerId="ADAL" clId="{8FA5283A-7E27-49E1-A0C6-8BDA13C63A37}" dt="2025-07-22T19:57:29.293" v="1842" actId="478"/>
          <ac:spMkLst>
            <pc:docMk/>
            <pc:sldMk cId="3810742070" sldId="1119"/>
            <ac:spMk id="45" creationId="{6A86AEED-432F-B6C8-CB72-D330B9F929DD}"/>
          </ac:spMkLst>
        </pc:spChg>
        <pc:spChg chg="del">
          <ac:chgData name="Samuel Kim" userId="0b4e8f1a-35cc-4769-966d-024c662a6df8" providerId="ADAL" clId="{8FA5283A-7E27-49E1-A0C6-8BDA13C63A37}" dt="2025-07-22T19:57:29.293" v="1842" actId="478"/>
          <ac:spMkLst>
            <pc:docMk/>
            <pc:sldMk cId="3810742070" sldId="1119"/>
            <ac:spMk id="46" creationId="{1B1D1EEA-E1DF-DA3B-8757-E3DD1704EBC6}"/>
          </ac:spMkLst>
        </pc:spChg>
        <pc:picChg chg="mod">
          <ac:chgData name="Samuel Kim" userId="0b4e8f1a-35cc-4769-966d-024c662a6df8" providerId="ADAL" clId="{8FA5283A-7E27-49E1-A0C6-8BDA13C63A37}" dt="2025-07-22T19:58:49.821" v="1857" actId="13244"/>
          <ac:picMkLst>
            <pc:docMk/>
            <pc:sldMk cId="3810742070" sldId="1119"/>
            <ac:picMk id="3" creationId="{B3C25A27-9B85-F141-C62B-FD9079D38665}"/>
          </ac:picMkLst>
        </pc:picChg>
      </pc:sldChg>
      <pc:sldMasterChg chg="modSp mod modSldLayout">
        <pc:chgData name="Samuel Kim" userId="0b4e8f1a-35cc-4769-966d-024c662a6df8" providerId="ADAL" clId="{8FA5283A-7E27-49E1-A0C6-8BDA13C63A37}" dt="2025-07-22T19:46:37.002" v="23" actId="21"/>
        <pc:sldMasterMkLst>
          <pc:docMk/>
          <pc:sldMasterMk cId="2910674328" sldId="2147483679"/>
        </pc:sldMasterMkLst>
        <pc:spChg chg="mod ord">
          <ac:chgData name="Samuel Kim" userId="0b4e8f1a-35cc-4769-966d-024c662a6df8" providerId="ADAL" clId="{8FA5283A-7E27-49E1-A0C6-8BDA13C63A37}" dt="2025-07-22T19:41:18.424" v="3" actId="962"/>
          <ac:spMkLst>
            <pc:docMk/>
            <pc:sldMasterMk cId="2910674328" sldId="2147483679"/>
            <ac:spMk id="5" creationId="{C5E41954-7618-D964-643C-70DFB596FD60}"/>
          </ac:spMkLst>
        </pc:spChg>
        <pc:sldLayoutChg chg="addSp delSp modSp mod">
          <pc:chgData name="Samuel Kim" userId="0b4e8f1a-35cc-4769-966d-024c662a6df8" providerId="ADAL" clId="{8FA5283A-7E27-49E1-A0C6-8BDA13C63A37}" dt="2025-07-22T19:46:37.002" v="23" actId="21"/>
          <pc:sldLayoutMkLst>
            <pc:docMk/>
            <pc:sldMasterMk cId="2910674328" sldId="2147483679"/>
            <pc:sldLayoutMk cId="4245282507" sldId="2147483680"/>
          </pc:sldLayoutMkLst>
          <pc:spChg chg="add mod">
            <ac:chgData name="Samuel Kim" userId="0b4e8f1a-35cc-4769-966d-024c662a6df8" providerId="ADAL" clId="{8FA5283A-7E27-49E1-A0C6-8BDA13C63A37}" dt="2025-07-22T19:46:31.885" v="22" actId="404"/>
            <ac:spMkLst>
              <pc:docMk/>
              <pc:sldMasterMk cId="2910674328" sldId="2147483679"/>
              <pc:sldLayoutMk cId="4245282507" sldId="2147483680"/>
              <ac:spMk id="3" creationId="{C100A2F2-D598-466D-C92F-58D1F4CF6F9A}"/>
            </ac:spMkLst>
          </pc:spChg>
          <pc:spChg chg="del">
            <ac:chgData name="Samuel Kim" userId="0b4e8f1a-35cc-4769-966d-024c662a6df8" providerId="ADAL" clId="{8FA5283A-7E27-49E1-A0C6-8BDA13C63A37}" dt="2025-07-22T19:46:37.002" v="23" actId="21"/>
            <ac:spMkLst>
              <pc:docMk/>
              <pc:sldMasterMk cId="2910674328" sldId="2147483679"/>
              <pc:sldLayoutMk cId="4245282507" sldId="2147483680"/>
              <ac:spMk id="4" creationId="{588A3A93-39F1-7BCA-8E60-45D476C39F14}"/>
            </ac:spMkLst>
          </pc:spChg>
        </pc:sldLayoutChg>
        <pc:sldLayoutChg chg="modSp mod">
          <pc:chgData name="Samuel Kim" userId="0b4e8f1a-35cc-4769-966d-024c662a6df8" providerId="ADAL" clId="{8FA5283A-7E27-49E1-A0C6-8BDA13C63A37}" dt="2025-07-22T19:41:35.940" v="4" actId="13244"/>
          <pc:sldLayoutMkLst>
            <pc:docMk/>
            <pc:sldMasterMk cId="2910674328" sldId="2147483679"/>
            <pc:sldLayoutMk cId="1324741247" sldId="2147483682"/>
          </pc:sldLayoutMkLst>
          <pc:spChg chg="ord">
            <ac:chgData name="Samuel Kim" userId="0b4e8f1a-35cc-4769-966d-024c662a6df8" providerId="ADAL" clId="{8FA5283A-7E27-49E1-A0C6-8BDA13C63A37}" dt="2025-07-22T19:41:35.940" v="4" actId="13244"/>
            <ac:spMkLst>
              <pc:docMk/>
              <pc:sldMasterMk cId="2910674328" sldId="2147483679"/>
              <pc:sldLayoutMk cId="1324741247" sldId="2147483682"/>
              <ac:spMk id="3" creationId="{00000000-0000-0000-0000-000000000000}"/>
            </ac:spMkLst>
          </pc:spChg>
        </pc:sldLayoutChg>
        <pc:sldLayoutChg chg="modSp mod">
          <pc:chgData name="Samuel Kim" userId="0b4e8f1a-35cc-4769-966d-024c662a6df8" providerId="ADAL" clId="{8FA5283A-7E27-49E1-A0C6-8BDA13C63A37}" dt="2025-07-22T19:42:16.880" v="12" actId="13244"/>
          <pc:sldLayoutMkLst>
            <pc:docMk/>
            <pc:sldMasterMk cId="2910674328" sldId="2147483679"/>
            <pc:sldLayoutMk cId="4109735874" sldId="2147483685"/>
          </pc:sldLayoutMkLst>
          <pc:spChg chg="ord">
            <ac:chgData name="Samuel Kim" userId="0b4e8f1a-35cc-4769-966d-024c662a6df8" providerId="ADAL" clId="{8FA5283A-7E27-49E1-A0C6-8BDA13C63A37}" dt="2025-07-22T19:42:14.220" v="11" actId="13244"/>
            <ac:spMkLst>
              <pc:docMk/>
              <pc:sldMasterMk cId="2910674328" sldId="2147483679"/>
              <pc:sldLayoutMk cId="4109735874" sldId="2147483685"/>
              <ac:spMk id="5" creationId="{16088F90-8FB4-909F-46CC-657AEBC6EDE0}"/>
            </ac:spMkLst>
          </pc:spChg>
          <pc:spChg chg="mod">
            <ac:chgData name="Samuel Kim" userId="0b4e8f1a-35cc-4769-966d-024c662a6df8" providerId="ADAL" clId="{8FA5283A-7E27-49E1-A0C6-8BDA13C63A37}" dt="2025-07-22T19:41:56.660" v="5" actId="962"/>
            <ac:spMkLst>
              <pc:docMk/>
              <pc:sldMasterMk cId="2910674328" sldId="2147483679"/>
              <pc:sldLayoutMk cId="4109735874" sldId="2147483685"/>
              <ac:spMk id="10" creationId="{5B44E993-A104-1C8D-E5D3-DAC2BC0B9C25}"/>
            </ac:spMkLst>
          </pc:spChg>
          <pc:picChg chg="mod">
            <ac:chgData name="Samuel Kim" userId="0b4e8f1a-35cc-4769-966d-024c662a6df8" providerId="ADAL" clId="{8FA5283A-7E27-49E1-A0C6-8BDA13C63A37}" dt="2025-07-22T19:42:09.978" v="10" actId="962"/>
            <ac:picMkLst>
              <pc:docMk/>
              <pc:sldMasterMk cId="2910674328" sldId="2147483679"/>
              <pc:sldLayoutMk cId="4109735874" sldId="2147483685"/>
              <ac:picMk id="13" creationId="{F60B8BAF-4D62-5CE0-14BA-1F2B199F2BBF}"/>
            </ac:picMkLst>
          </pc:picChg>
          <pc:cxnChg chg="ord">
            <ac:chgData name="Samuel Kim" userId="0b4e8f1a-35cc-4769-966d-024c662a6df8" providerId="ADAL" clId="{8FA5283A-7E27-49E1-A0C6-8BDA13C63A37}" dt="2025-07-22T19:42:16.880" v="12" actId="13244"/>
            <ac:cxnSpMkLst>
              <pc:docMk/>
              <pc:sldMasterMk cId="2910674328" sldId="2147483679"/>
              <pc:sldLayoutMk cId="4109735874" sldId="2147483685"/>
              <ac:cxnSpMk id="12" creationId="{6CACD0E3-5715-B286-85C0-87F6FFD7A158}"/>
            </ac:cxnSpMkLst>
          </pc:cxnChg>
        </pc:sldLayoutChg>
      </pc:sldMasterChg>
    </pc:docChg>
  </pc:docChgLst>
  <pc:docChgLst>
    <pc:chgData name="Caylin Andrews" userId="b39fd84c-a637-463b-ba38-8685eda9252a" providerId="ADAL" clId="{417F35A0-0959-4005-84EA-B089AC82CDFB}"/>
    <pc:docChg chg="undo custSel addSld delSld modSld sldOrd modMainMaster">
      <pc:chgData name="Caylin Andrews" userId="b39fd84c-a637-463b-ba38-8685eda9252a" providerId="ADAL" clId="{417F35A0-0959-4005-84EA-B089AC82CDFB}" dt="2025-04-04T13:32:02.575" v="4721" actId="20577"/>
      <pc:docMkLst>
        <pc:docMk/>
      </pc:docMkLst>
      <pc:sldChg chg="modSp mod">
        <pc:chgData name="Caylin Andrews" userId="b39fd84c-a637-463b-ba38-8685eda9252a" providerId="ADAL" clId="{417F35A0-0959-4005-84EA-B089AC82CDFB}" dt="2025-04-03T14:30:11.705" v="2359" actId="20577"/>
        <pc:sldMkLst>
          <pc:docMk/>
          <pc:sldMk cId="1450091703" sldId="259"/>
        </pc:sldMkLst>
      </pc:sldChg>
      <pc:sldChg chg="modSp mod">
        <pc:chgData name="Caylin Andrews" userId="b39fd84c-a637-463b-ba38-8685eda9252a" providerId="ADAL" clId="{417F35A0-0959-4005-84EA-B089AC82CDFB}" dt="2025-04-04T13:31:52.344" v="4719" actId="404"/>
        <pc:sldMkLst>
          <pc:docMk/>
          <pc:sldMk cId="1456226579" sldId="993"/>
        </pc:sldMkLst>
      </pc:sldChg>
      <pc:sldChg chg="addSp delSp modSp mod">
        <pc:chgData name="Caylin Andrews" userId="b39fd84c-a637-463b-ba38-8685eda9252a" providerId="ADAL" clId="{417F35A0-0959-4005-84EA-B089AC82CDFB}" dt="2025-04-04T12:23:45.249" v="3194" actId="1076"/>
        <pc:sldMkLst>
          <pc:docMk/>
          <pc:sldMk cId="357199285" sldId="1080"/>
        </pc:sldMkLst>
      </pc:sldChg>
      <pc:sldChg chg="modSp mod">
        <pc:chgData name="Caylin Andrews" userId="b39fd84c-a637-463b-ba38-8685eda9252a" providerId="ADAL" clId="{417F35A0-0959-4005-84EA-B089AC82CDFB}" dt="2025-04-04T13:32:02.575" v="4721" actId="20577"/>
        <pc:sldMkLst>
          <pc:docMk/>
          <pc:sldMk cId="2146623978" sldId="1082"/>
        </pc:sldMkLst>
      </pc:sldChg>
      <pc:sldChg chg="addSp delSp mod">
        <pc:chgData name="Caylin Andrews" userId="b39fd84c-a637-463b-ba38-8685eda9252a" providerId="ADAL" clId="{417F35A0-0959-4005-84EA-B089AC82CDFB}" dt="2025-03-26T16:11:40.977" v="1" actId="22"/>
        <pc:sldMkLst>
          <pc:docMk/>
          <pc:sldMk cId="1915019779" sldId="1093"/>
        </pc:sldMkLst>
      </pc:sldChg>
      <pc:sldChg chg="modSp del mod ord modNotesTx">
        <pc:chgData name="Caylin Andrews" userId="b39fd84c-a637-463b-ba38-8685eda9252a" providerId="ADAL" clId="{417F35A0-0959-4005-84EA-B089AC82CDFB}" dt="2025-04-03T14:49:28.209" v="2439" actId="47"/>
        <pc:sldMkLst>
          <pc:docMk/>
          <pc:sldMk cId="3063054650" sldId="1094"/>
        </pc:sldMkLst>
      </pc:sldChg>
      <pc:sldChg chg="del modNotesTx">
        <pc:chgData name="Caylin Andrews" userId="b39fd84c-a637-463b-ba38-8685eda9252a" providerId="ADAL" clId="{417F35A0-0959-4005-84EA-B089AC82CDFB}" dt="2025-04-03T18:26:44.502" v="3099" actId="47"/>
        <pc:sldMkLst>
          <pc:docMk/>
          <pc:sldMk cId="2205413067" sldId="1095"/>
        </pc:sldMkLst>
      </pc:sldChg>
      <pc:sldChg chg="modSp mod ord">
        <pc:chgData name="Caylin Andrews" userId="b39fd84c-a637-463b-ba38-8685eda9252a" providerId="ADAL" clId="{417F35A0-0959-4005-84EA-B089AC82CDFB}" dt="2025-04-04T12:54:16.808" v="3965" actId="14100"/>
        <pc:sldMkLst>
          <pc:docMk/>
          <pc:sldMk cId="3458597260" sldId="1096"/>
        </pc:sldMkLst>
      </pc:sldChg>
      <pc:sldChg chg="modSp mod ord">
        <pc:chgData name="Caylin Andrews" userId="b39fd84c-a637-463b-ba38-8685eda9252a" providerId="ADAL" clId="{417F35A0-0959-4005-84EA-B089AC82CDFB}" dt="2025-04-04T13:30:11.369" v="4543" actId="948"/>
        <pc:sldMkLst>
          <pc:docMk/>
          <pc:sldMk cId="723556681" sldId="1097"/>
        </pc:sldMkLst>
      </pc:sldChg>
      <pc:sldChg chg="del modNotesTx">
        <pc:chgData name="Caylin Andrews" userId="b39fd84c-a637-463b-ba38-8685eda9252a" providerId="ADAL" clId="{417F35A0-0959-4005-84EA-B089AC82CDFB}" dt="2025-04-03T18:51:50.171" v="3100" actId="47"/>
        <pc:sldMkLst>
          <pc:docMk/>
          <pc:sldMk cId="1786660326" sldId="1098"/>
        </pc:sldMkLst>
      </pc:sldChg>
      <pc:sldChg chg="modSp mod ord">
        <pc:chgData name="Caylin Andrews" userId="b39fd84c-a637-463b-ba38-8685eda9252a" providerId="ADAL" clId="{417F35A0-0959-4005-84EA-B089AC82CDFB}" dt="2025-04-04T12:24:37.982" v="3206" actId="1076"/>
        <pc:sldMkLst>
          <pc:docMk/>
          <pc:sldMk cId="534720153" sldId="1099"/>
        </pc:sldMkLst>
      </pc:sldChg>
      <pc:sldChg chg="addSp delSp modSp mod ord modNotesTx">
        <pc:chgData name="Caylin Andrews" userId="b39fd84c-a637-463b-ba38-8685eda9252a" providerId="ADAL" clId="{417F35A0-0959-4005-84EA-B089AC82CDFB}" dt="2025-04-04T13:30:16.456" v="4544" actId="20577"/>
        <pc:sldMkLst>
          <pc:docMk/>
          <pc:sldMk cId="443049936" sldId="1100"/>
        </pc:sldMkLst>
      </pc:sldChg>
      <pc:sldChg chg="modSp del mod ord">
        <pc:chgData name="Caylin Andrews" userId="b39fd84c-a637-463b-ba38-8685eda9252a" providerId="ADAL" clId="{417F35A0-0959-4005-84EA-B089AC82CDFB}" dt="2025-04-04T13:28:39.642" v="4416" actId="47"/>
        <pc:sldMkLst>
          <pc:docMk/>
          <pc:sldMk cId="1774166142" sldId="1103"/>
        </pc:sldMkLst>
      </pc:sldChg>
      <pc:sldChg chg="modSp mod ord">
        <pc:chgData name="Caylin Andrews" userId="b39fd84c-a637-463b-ba38-8685eda9252a" providerId="ADAL" clId="{417F35A0-0959-4005-84EA-B089AC82CDFB}" dt="2025-04-04T12:57:54.005" v="4039" actId="20577"/>
        <pc:sldMkLst>
          <pc:docMk/>
          <pc:sldMk cId="3648385425" sldId="1107"/>
        </pc:sldMkLst>
      </pc:sldChg>
      <pc:sldChg chg="modSp mod ord">
        <pc:chgData name="Caylin Andrews" userId="b39fd84c-a637-463b-ba38-8685eda9252a" providerId="ADAL" clId="{417F35A0-0959-4005-84EA-B089AC82CDFB}" dt="2025-04-04T12:52:15.675" v="3927" actId="14861"/>
        <pc:sldMkLst>
          <pc:docMk/>
          <pc:sldMk cId="3998065786" sldId="1108"/>
        </pc:sldMkLst>
      </pc:sldChg>
      <pc:sldChg chg="modSp mod ord">
        <pc:chgData name="Caylin Andrews" userId="b39fd84c-a637-463b-ba38-8685eda9252a" providerId="ADAL" clId="{417F35A0-0959-4005-84EA-B089AC82CDFB}" dt="2025-04-04T12:55:33.313" v="3995" actId="14861"/>
        <pc:sldMkLst>
          <pc:docMk/>
          <pc:sldMk cId="675460984" sldId="1109"/>
        </pc:sldMkLst>
      </pc:sldChg>
      <pc:sldChg chg="modSp mod ord">
        <pc:chgData name="Caylin Andrews" userId="b39fd84c-a637-463b-ba38-8685eda9252a" providerId="ADAL" clId="{417F35A0-0959-4005-84EA-B089AC82CDFB}" dt="2025-04-04T12:52:44.305" v="3937" actId="20577"/>
        <pc:sldMkLst>
          <pc:docMk/>
          <pc:sldMk cId="3328696557" sldId="1110"/>
        </pc:sldMkLst>
      </pc:sldChg>
      <pc:sldChg chg="modSp mod ord">
        <pc:chgData name="Caylin Andrews" userId="b39fd84c-a637-463b-ba38-8685eda9252a" providerId="ADAL" clId="{417F35A0-0959-4005-84EA-B089AC82CDFB}" dt="2025-04-04T12:53:07.436" v="3940" actId="207"/>
        <pc:sldMkLst>
          <pc:docMk/>
          <pc:sldMk cId="300842640" sldId="1111"/>
        </pc:sldMkLst>
      </pc:sldChg>
      <pc:sldChg chg="modSp mod ord">
        <pc:chgData name="Caylin Andrews" userId="b39fd84c-a637-463b-ba38-8685eda9252a" providerId="ADAL" clId="{417F35A0-0959-4005-84EA-B089AC82CDFB}" dt="2025-04-04T12:57:23.643" v="4033" actId="403"/>
        <pc:sldMkLst>
          <pc:docMk/>
          <pc:sldMk cId="2001516415" sldId="1112"/>
        </pc:sldMkLst>
      </pc:sldChg>
      <pc:sldChg chg="modSp mod ord">
        <pc:chgData name="Caylin Andrews" userId="b39fd84c-a637-463b-ba38-8685eda9252a" providerId="ADAL" clId="{417F35A0-0959-4005-84EA-B089AC82CDFB}" dt="2025-04-04T12:58:31.622" v="4048" actId="404"/>
        <pc:sldMkLst>
          <pc:docMk/>
          <pc:sldMk cId="1275840730" sldId="1113"/>
        </pc:sldMkLst>
      </pc:sldChg>
      <pc:sldChg chg="modSp mod ord">
        <pc:chgData name="Caylin Andrews" userId="b39fd84c-a637-463b-ba38-8685eda9252a" providerId="ADAL" clId="{417F35A0-0959-4005-84EA-B089AC82CDFB}" dt="2025-04-04T12:55:55.326" v="3997" actId="1076"/>
        <pc:sldMkLst>
          <pc:docMk/>
          <pc:sldMk cId="1160871990" sldId="1114"/>
        </pc:sldMkLst>
      </pc:sldChg>
      <pc:sldChg chg="modSp mod ord">
        <pc:chgData name="Caylin Andrews" userId="b39fd84c-a637-463b-ba38-8685eda9252a" providerId="ADAL" clId="{417F35A0-0959-4005-84EA-B089AC82CDFB}" dt="2025-04-04T12:58:40.873" v="4049" actId="12"/>
        <pc:sldMkLst>
          <pc:docMk/>
          <pc:sldMk cId="3498692948" sldId="1115"/>
        </pc:sldMkLst>
      </pc:sldChg>
      <pc:sldChg chg="modSp mod modCm">
        <pc:chgData name="Caylin Andrews" userId="b39fd84c-a637-463b-ba38-8685eda9252a" providerId="ADAL" clId="{417F35A0-0959-4005-84EA-B089AC82CDFB}" dt="2025-04-04T13:30:45.323" v="4545" actId="20577"/>
        <pc:sldMkLst>
          <pc:docMk/>
          <pc:sldMk cId="1168868844" sldId="1116"/>
        </pc:sldMkLst>
        <pc:extLst>
          <p:ext xmlns:p="http://schemas.openxmlformats.org/presentationml/2006/main" uri="{D6D511B9-2390-475A-947B-AFAB55BFBCF1}">
            <pc226:cmChg xmlns:pc226="http://schemas.microsoft.com/office/powerpoint/2022/06/main/command" chg="mod">
              <pc226:chgData name="Caylin Andrews" userId="b39fd84c-a637-463b-ba38-8685eda9252a" providerId="ADAL" clId="{417F35A0-0959-4005-84EA-B089AC82CDFB}" dt="2025-04-04T13:30:45.323" v="4545" actId="20577"/>
              <pc2:cmMkLst xmlns:pc2="http://schemas.microsoft.com/office/powerpoint/2019/9/main/command">
                <pc:docMk/>
                <pc:sldMk cId="1168868844" sldId="1116"/>
                <pc2:cmMk id="{F2895F22-F944-4819-972C-EE25E6E64727}"/>
              </pc2:cmMkLst>
            </pc226:cmChg>
            <pc226:cmChg xmlns:pc226="http://schemas.microsoft.com/office/powerpoint/2022/06/main/command" chg="mod">
              <pc226:chgData name="Caylin Andrews" userId="b39fd84c-a637-463b-ba38-8685eda9252a" providerId="ADAL" clId="{417F35A0-0959-4005-84EA-B089AC82CDFB}" dt="2025-04-04T13:30:45.323" v="4545" actId="20577"/>
              <pc2:cmMkLst xmlns:pc2="http://schemas.microsoft.com/office/powerpoint/2019/9/main/command">
                <pc:docMk/>
                <pc:sldMk cId="1168868844" sldId="1116"/>
                <pc2:cmMk id="{78AEC42D-319D-480E-83AA-49B124254A7F}"/>
              </pc2:cmMkLst>
            </pc226:cmChg>
            <pc226:cmChg xmlns:pc226="http://schemas.microsoft.com/office/powerpoint/2022/06/main/command" chg="mod">
              <pc226:chgData name="Caylin Andrews" userId="b39fd84c-a637-463b-ba38-8685eda9252a" providerId="ADAL" clId="{417F35A0-0959-4005-84EA-B089AC82CDFB}" dt="2025-04-04T13:30:45.323" v="4545" actId="20577"/>
              <pc2:cmMkLst xmlns:pc2="http://schemas.microsoft.com/office/powerpoint/2019/9/main/command">
                <pc:docMk/>
                <pc:sldMk cId="1168868844" sldId="1116"/>
                <pc2:cmMk id="{025F8245-B04F-465A-995E-6BC6C6F96FD5}"/>
              </pc2:cmMkLst>
            </pc226:cmChg>
            <pc226:cmChg xmlns:pc226="http://schemas.microsoft.com/office/powerpoint/2022/06/main/command" chg="mod">
              <pc226:chgData name="Caylin Andrews" userId="b39fd84c-a637-463b-ba38-8685eda9252a" providerId="ADAL" clId="{417F35A0-0959-4005-84EA-B089AC82CDFB}" dt="2025-04-04T13:14:48.819" v="4091" actId="20577"/>
              <pc2:cmMkLst xmlns:pc2="http://schemas.microsoft.com/office/powerpoint/2019/9/main/command">
                <pc:docMk/>
                <pc:sldMk cId="1168868844" sldId="1116"/>
                <pc2:cmMk id="{64AB8054-F89D-49DA-B65C-AC473D8A19D1}"/>
              </pc2:cmMkLst>
            </pc226:cmChg>
            <pc226:cmChg xmlns:pc226="http://schemas.microsoft.com/office/powerpoint/2022/06/main/command" chg="mod">
              <pc226:chgData name="Caylin Andrews" userId="b39fd84c-a637-463b-ba38-8685eda9252a" providerId="ADAL" clId="{417F35A0-0959-4005-84EA-B089AC82CDFB}" dt="2025-04-04T13:30:45.323" v="4545" actId="20577"/>
              <pc2:cmMkLst xmlns:pc2="http://schemas.microsoft.com/office/powerpoint/2019/9/main/command">
                <pc:docMk/>
                <pc:sldMk cId="1168868844" sldId="1116"/>
                <pc2:cmMk id="{BA605A62-AD73-4E99-81CE-404922D05F4A}"/>
              </pc2:cmMkLst>
            </pc226:cmChg>
            <pc226:cmChg xmlns:pc226="http://schemas.microsoft.com/office/powerpoint/2022/06/main/command" chg="mod">
              <pc226:chgData name="Caylin Andrews" userId="b39fd84c-a637-463b-ba38-8685eda9252a" providerId="ADAL" clId="{417F35A0-0959-4005-84EA-B089AC82CDFB}" dt="2025-04-04T13:30:45.323" v="4545" actId="20577"/>
              <pc2:cmMkLst xmlns:pc2="http://schemas.microsoft.com/office/powerpoint/2019/9/main/command">
                <pc:docMk/>
                <pc:sldMk cId="1168868844" sldId="1116"/>
                <pc2:cmMk id="{7F350A9C-F536-44B9-AC4D-416B1D707126}"/>
              </pc2:cmMkLst>
            </pc226:cmChg>
            <pc226:cmChg xmlns:pc226="http://schemas.microsoft.com/office/powerpoint/2022/06/main/command" chg="mod">
              <pc226:chgData name="Caylin Andrews" userId="b39fd84c-a637-463b-ba38-8685eda9252a" providerId="ADAL" clId="{417F35A0-0959-4005-84EA-B089AC82CDFB}" dt="2025-04-04T13:30:45.323" v="4545" actId="20577"/>
              <pc2:cmMkLst xmlns:pc2="http://schemas.microsoft.com/office/powerpoint/2019/9/main/command">
                <pc:docMk/>
                <pc:sldMk cId="1168868844" sldId="1116"/>
                <pc2:cmMk id="{26F217DF-9B98-4DB1-BC70-79D7C8D4F7E7}"/>
              </pc2:cmMkLst>
            </pc226:cmChg>
            <pc226:cmChg xmlns:pc226="http://schemas.microsoft.com/office/powerpoint/2022/06/main/command" chg="mod">
              <pc226:chgData name="Caylin Andrews" userId="b39fd84c-a637-463b-ba38-8685eda9252a" providerId="ADAL" clId="{417F35A0-0959-4005-84EA-B089AC82CDFB}" dt="2025-04-04T13:30:45.323" v="4545" actId="20577"/>
              <pc2:cmMkLst xmlns:pc2="http://schemas.microsoft.com/office/powerpoint/2019/9/main/command">
                <pc:docMk/>
                <pc:sldMk cId="1168868844" sldId="1116"/>
                <pc2:cmMk id="{6B66C5FA-179E-4477-ABD3-3418CD4D10B7}"/>
              </pc2:cmMkLst>
            </pc226:cmChg>
          </p:ext>
        </pc:extLst>
      </pc:sldChg>
      <pc:sldChg chg="add">
        <pc:chgData name="Caylin Andrews" userId="b39fd84c-a637-463b-ba38-8685eda9252a" providerId="ADAL" clId="{417F35A0-0959-4005-84EA-B089AC82CDFB}" dt="2025-03-26T16:16:01.584" v="2"/>
        <pc:sldMkLst>
          <pc:docMk/>
          <pc:sldMk cId="4220027466" sldId="1117"/>
        </pc:sldMkLst>
      </pc:sldChg>
      <pc:sldChg chg="addSp modSp new mod modCm">
        <pc:chgData name="Caylin Andrews" userId="b39fd84c-a637-463b-ba38-8685eda9252a" providerId="ADAL" clId="{417F35A0-0959-4005-84EA-B089AC82CDFB}" dt="2025-04-03T14:49:54.856" v="2467" actId="20577"/>
        <pc:sldMkLst>
          <pc:docMk/>
          <pc:sldMk cId="542463810" sldId="1118"/>
        </pc:sldMkLst>
        <pc:extLst>
          <p:ext xmlns:p="http://schemas.openxmlformats.org/presentationml/2006/main" uri="{D6D511B9-2390-475A-947B-AFAB55BFBCF1}">
            <pc226:cmChg xmlns:pc226="http://schemas.microsoft.com/office/powerpoint/2022/06/main/command" chg="mod">
              <pc226:chgData name="Caylin Andrews" userId="b39fd84c-a637-463b-ba38-8685eda9252a" providerId="ADAL" clId="{417F35A0-0959-4005-84EA-B089AC82CDFB}" dt="2025-04-03T14:49:54.856" v="2467" actId="20577"/>
              <pc2:cmMkLst xmlns:pc2="http://schemas.microsoft.com/office/powerpoint/2019/9/main/command">
                <pc:docMk/>
                <pc:sldMk cId="542463810" sldId="1118"/>
                <pc2:cmMk id="{2576F9A2-353A-4650-9CF1-A3BFAA36A4D3}"/>
              </pc2:cmMkLst>
            </pc226:cmChg>
          </p:ext>
        </pc:extLst>
      </pc:sldChg>
      <pc:sldChg chg="addSp delSp modSp add mod modNotesTx">
        <pc:chgData name="Caylin Andrews" userId="b39fd84c-a637-463b-ba38-8685eda9252a" providerId="ADAL" clId="{417F35A0-0959-4005-84EA-B089AC82CDFB}" dt="2025-04-04T13:29:45.678" v="4536" actId="20577"/>
        <pc:sldMkLst>
          <pc:docMk/>
          <pc:sldMk cId="3810742070" sldId="1119"/>
        </pc:sldMkLst>
      </pc:sldChg>
      <pc:sldMasterChg chg="modSp mod">
        <pc:chgData name="Caylin Andrews" userId="b39fd84c-a637-463b-ba38-8685eda9252a" providerId="ADAL" clId="{417F35A0-0959-4005-84EA-B089AC82CDFB}" dt="2025-03-27T17:06:40.545" v="1364" actId="20577"/>
        <pc:sldMasterMkLst>
          <pc:docMk/>
          <pc:sldMasterMk cId="2910674328" sldId="2147483679"/>
        </pc:sldMasterMkLst>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25CECD-676A-A92C-8404-20B8A59125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4328383-977F-1B6F-0CBF-BAAE59CC46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7D5D1B-B98E-47E2-8E4B-BE95AABBE0C2}" type="datetimeFigureOut">
              <a:rPr lang="en-US" smtClean="0"/>
              <a:t>9/4/2025</a:t>
            </a:fld>
            <a:endParaRPr lang="en-US"/>
          </a:p>
        </p:txBody>
      </p:sp>
      <p:sp>
        <p:nvSpPr>
          <p:cNvPr id="4" name="Footer Placeholder 3">
            <a:extLst>
              <a:ext uri="{FF2B5EF4-FFF2-40B4-BE49-F238E27FC236}">
                <a16:creationId xmlns:a16="http://schemas.microsoft.com/office/drawing/2014/main" id="{2244ABB5-44D1-929A-C9C7-6C2CB953A2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1A5A008-5216-04F7-77D8-85CDADEC21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E0050C-5B61-4992-9295-14C267E71A60}" type="slidenum">
              <a:rPr lang="en-US" smtClean="0"/>
              <a:t>‹#›</a:t>
            </a:fld>
            <a:endParaRPr lang="en-US"/>
          </a:p>
        </p:txBody>
      </p:sp>
    </p:spTree>
    <p:extLst>
      <p:ext uri="{BB962C8B-B14F-4D97-AF65-F5344CB8AC3E}">
        <p14:creationId xmlns:p14="http://schemas.microsoft.com/office/powerpoint/2010/main" val="84892178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2DA2DD-F85F-4EBC-8506-EA148485E736}" type="datetimeFigureOut">
              <a:rPr lang="en-US" smtClean="0"/>
              <a:t>9/4/2025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C31F21-2349-457A-A31A-9930FFB708BB}" type="slidenum">
              <a:rPr lang="en-US" smtClean="0"/>
              <a:t>‹#›</a:t>
            </a:fld>
            <a:endParaRPr lang="en-US"/>
          </a:p>
        </p:txBody>
      </p:sp>
    </p:spTree>
    <p:extLst>
      <p:ext uri="{BB962C8B-B14F-4D97-AF65-F5344CB8AC3E}">
        <p14:creationId xmlns:p14="http://schemas.microsoft.com/office/powerpoint/2010/main" val="2284771662"/>
      </p:ext>
    </p:extLst>
  </p:cSld>
  <p:clrMap bg1="lt1" tx1="dk1" bg2="lt2" tx2="dk2" accent1="accent1" accent2="accent2" accent3="accent3" accent4="accent4" accent5="accent5" accent6="accent6" hlink="hlink" folHlink="folHlink"/>
  <p:notesStyle>
    <a:lvl1pPr marL="0" algn="l" defTabSz="820583" rtl="0" eaLnBrk="1" latinLnBrk="0" hangingPunct="1">
      <a:defRPr sz="1077" kern="1200">
        <a:solidFill>
          <a:schemeClr val="tx1"/>
        </a:solidFill>
        <a:latin typeface="+mn-lt"/>
        <a:ea typeface="+mn-ea"/>
        <a:cs typeface="+mn-cs"/>
      </a:defRPr>
    </a:lvl1pPr>
    <a:lvl2pPr marL="410291" algn="l" defTabSz="820583" rtl="0" eaLnBrk="1" latinLnBrk="0" hangingPunct="1">
      <a:defRPr sz="1077" kern="1200">
        <a:solidFill>
          <a:schemeClr val="tx1"/>
        </a:solidFill>
        <a:latin typeface="+mn-lt"/>
        <a:ea typeface="+mn-ea"/>
        <a:cs typeface="+mn-cs"/>
      </a:defRPr>
    </a:lvl2pPr>
    <a:lvl3pPr marL="820583" algn="l" defTabSz="820583" rtl="0" eaLnBrk="1" latinLnBrk="0" hangingPunct="1">
      <a:defRPr sz="1077" kern="1200">
        <a:solidFill>
          <a:schemeClr val="tx1"/>
        </a:solidFill>
        <a:latin typeface="+mn-lt"/>
        <a:ea typeface="+mn-ea"/>
        <a:cs typeface="+mn-cs"/>
      </a:defRPr>
    </a:lvl3pPr>
    <a:lvl4pPr marL="1230874" algn="l" defTabSz="820583" rtl="0" eaLnBrk="1" latinLnBrk="0" hangingPunct="1">
      <a:defRPr sz="1077" kern="1200">
        <a:solidFill>
          <a:schemeClr val="tx1"/>
        </a:solidFill>
        <a:latin typeface="+mn-lt"/>
        <a:ea typeface="+mn-ea"/>
        <a:cs typeface="+mn-cs"/>
      </a:defRPr>
    </a:lvl4pPr>
    <a:lvl5pPr marL="1641165" algn="l" defTabSz="820583" rtl="0" eaLnBrk="1" latinLnBrk="0" hangingPunct="1">
      <a:defRPr sz="1077" kern="1200">
        <a:solidFill>
          <a:schemeClr val="tx1"/>
        </a:solidFill>
        <a:latin typeface="+mn-lt"/>
        <a:ea typeface="+mn-ea"/>
        <a:cs typeface="+mn-cs"/>
      </a:defRPr>
    </a:lvl5pPr>
    <a:lvl6pPr marL="2051456" algn="l" defTabSz="820583" rtl="0" eaLnBrk="1" latinLnBrk="0" hangingPunct="1">
      <a:defRPr sz="1077" kern="1200">
        <a:solidFill>
          <a:schemeClr val="tx1"/>
        </a:solidFill>
        <a:latin typeface="+mn-lt"/>
        <a:ea typeface="+mn-ea"/>
        <a:cs typeface="+mn-cs"/>
      </a:defRPr>
    </a:lvl6pPr>
    <a:lvl7pPr marL="2461748" algn="l" defTabSz="820583" rtl="0" eaLnBrk="1" latinLnBrk="0" hangingPunct="1">
      <a:defRPr sz="1077" kern="1200">
        <a:solidFill>
          <a:schemeClr val="tx1"/>
        </a:solidFill>
        <a:latin typeface="+mn-lt"/>
        <a:ea typeface="+mn-ea"/>
        <a:cs typeface="+mn-cs"/>
      </a:defRPr>
    </a:lvl7pPr>
    <a:lvl8pPr marL="2872039" algn="l" defTabSz="820583" rtl="0" eaLnBrk="1" latinLnBrk="0" hangingPunct="1">
      <a:defRPr sz="1077" kern="1200">
        <a:solidFill>
          <a:schemeClr val="tx1"/>
        </a:solidFill>
        <a:latin typeface="+mn-lt"/>
        <a:ea typeface="+mn-ea"/>
        <a:cs typeface="+mn-cs"/>
      </a:defRPr>
    </a:lvl8pPr>
    <a:lvl9pPr marL="3282330" algn="l" defTabSz="820583" rtl="0" eaLnBrk="1" latinLnBrk="0" hangingPunct="1">
      <a:defRPr sz="107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20583" rtl="0" eaLnBrk="1" fontAlgn="auto" latinLnBrk="0" hangingPunct="1">
              <a:lnSpc>
                <a:spcPct val="100000"/>
              </a:lnSpc>
              <a:spcBef>
                <a:spcPts val="0"/>
              </a:spcBef>
              <a:spcAft>
                <a:spcPts val="0"/>
              </a:spcAft>
              <a:buClrTx/>
              <a:buSzTx/>
              <a:buFontTx/>
              <a:buNone/>
              <a:tabLst/>
              <a:defRPr/>
            </a:pPr>
            <a:fld id="{AEC31F21-2349-457A-A31A-9930FFB708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2058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5061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spcAft>
                <a:spcPts val="1800"/>
              </a:spcAft>
              <a:buFont typeface="Arial"/>
              <a:buNone/>
            </a:pPr>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2</a:t>
            </a:fld>
            <a:endParaRPr lang="en-US"/>
          </a:p>
        </p:txBody>
      </p:sp>
    </p:spTree>
    <p:extLst>
      <p:ext uri="{BB962C8B-B14F-4D97-AF65-F5344CB8AC3E}">
        <p14:creationId xmlns:p14="http://schemas.microsoft.com/office/powerpoint/2010/main" val="441006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3</a:t>
            </a:fld>
            <a:endParaRPr lang="en-US"/>
          </a:p>
        </p:txBody>
      </p:sp>
    </p:spTree>
    <p:extLst>
      <p:ext uri="{BB962C8B-B14F-4D97-AF65-F5344CB8AC3E}">
        <p14:creationId xmlns:p14="http://schemas.microsoft.com/office/powerpoint/2010/main" val="441006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7</a:t>
            </a:fld>
            <a:endParaRPr lang="en-US"/>
          </a:p>
        </p:txBody>
      </p:sp>
    </p:spTree>
    <p:extLst>
      <p:ext uri="{BB962C8B-B14F-4D97-AF65-F5344CB8AC3E}">
        <p14:creationId xmlns:p14="http://schemas.microsoft.com/office/powerpoint/2010/main" val="1591555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9</a:t>
            </a:fld>
            <a:endParaRPr lang="en-US"/>
          </a:p>
        </p:txBody>
      </p:sp>
    </p:spTree>
    <p:extLst>
      <p:ext uri="{BB962C8B-B14F-4D97-AF65-F5344CB8AC3E}">
        <p14:creationId xmlns:p14="http://schemas.microsoft.com/office/powerpoint/2010/main" val="32225744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1EF754-8978-FBA1-E3E6-11F6C81ED4D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4" name="Text Placeholder 13">
            <a:extLst>
              <a:ext uri="{FF2B5EF4-FFF2-40B4-BE49-F238E27FC236}">
                <a16:creationId xmlns:a16="http://schemas.microsoft.com/office/drawing/2014/main" id="{01BFD701-DCDD-1541-947E-35D6195E93CD}"/>
              </a:ext>
            </a:extLst>
          </p:cNvPr>
          <p:cNvSpPr>
            <a:spLocks noGrp="1"/>
          </p:cNvSpPr>
          <p:nvPr>
            <p:ph type="body" sz="quarter" idx="14"/>
          </p:nvPr>
        </p:nvSpPr>
        <p:spPr>
          <a:xfrm>
            <a:off x="1051560" y="1870742"/>
            <a:ext cx="7040880" cy="2150362"/>
          </a:xfrm>
        </p:spPr>
        <p:txBody>
          <a:bodyPr anchor="ctr">
            <a:normAutofit/>
          </a:bodyPr>
          <a:lstStyle>
            <a:lvl1pPr marL="0" indent="0" algn="ctr">
              <a:buNone/>
              <a:defRPr sz="4400" b="1">
                <a:latin typeface="+mn-lt"/>
                <a:cs typeface="Arial" panose="020B0604020202020204" pitchFamily="34" charset="0"/>
              </a:defRPr>
            </a:lvl1pPr>
          </a:lstStyle>
          <a:p>
            <a:pPr lvl="0"/>
            <a:r>
              <a:rPr lang="en-US"/>
              <a:t>Click to edit Master text styles</a:t>
            </a:r>
          </a:p>
        </p:txBody>
      </p:sp>
      <p:sp>
        <p:nvSpPr>
          <p:cNvPr id="15" name="Text Placeholder 13">
            <a:extLst>
              <a:ext uri="{FF2B5EF4-FFF2-40B4-BE49-F238E27FC236}">
                <a16:creationId xmlns:a16="http://schemas.microsoft.com/office/drawing/2014/main" id="{9A5032BA-6CEA-D245-AEEB-D55D22D96BF6}"/>
              </a:ext>
            </a:extLst>
          </p:cNvPr>
          <p:cNvSpPr>
            <a:spLocks noGrp="1"/>
          </p:cNvSpPr>
          <p:nvPr>
            <p:ph type="body" sz="quarter" idx="15" hasCustomPrompt="1"/>
          </p:nvPr>
        </p:nvSpPr>
        <p:spPr>
          <a:xfrm>
            <a:off x="1051560" y="4156586"/>
            <a:ext cx="7040880" cy="1005840"/>
          </a:xfrm>
        </p:spPr>
        <p:txBody>
          <a:bodyPr anchor="t">
            <a:normAutofit/>
          </a:bodyPr>
          <a:lstStyle>
            <a:lvl1pPr marL="0" indent="0" algn="ctr">
              <a:buFont typeface="Arial" panose="020B0604020202020204" pitchFamily="34" charset="0"/>
              <a:buNone/>
              <a:defRPr sz="2800">
                <a:solidFill>
                  <a:schemeClr val="tx1"/>
                </a:solidFill>
                <a:latin typeface="+mn-lt"/>
                <a:cs typeface="Arial" panose="020B0604020202020204" pitchFamily="34" charset="0"/>
              </a:defRPr>
            </a:lvl1pPr>
          </a:lstStyle>
          <a:p>
            <a:pPr lvl="0"/>
            <a:r>
              <a:rPr lang="en-US"/>
              <a:t>AHRQ Safety Program for MRSA Prevention</a:t>
            </a:r>
          </a:p>
        </p:txBody>
      </p:sp>
      <p:sp>
        <p:nvSpPr>
          <p:cNvPr id="3" name="Title 2">
            <a:extLst>
              <a:ext uri="{FF2B5EF4-FFF2-40B4-BE49-F238E27FC236}">
                <a16:creationId xmlns:a16="http://schemas.microsoft.com/office/drawing/2014/main" id="{C100A2F2-D598-466D-C92F-58D1F4CF6F9A}"/>
              </a:ext>
            </a:extLst>
          </p:cNvPr>
          <p:cNvSpPr>
            <a:spLocks noGrp="1"/>
          </p:cNvSpPr>
          <p:nvPr>
            <p:ph type="title"/>
          </p:nvPr>
        </p:nvSpPr>
        <p:spPr>
          <a:xfrm>
            <a:off x="1289304" y="246888"/>
            <a:ext cx="6556248" cy="978408"/>
          </a:xfrm>
        </p:spPr>
        <p:txBody>
          <a:bodyPr>
            <a:normAutofit/>
          </a:bodyPr>
          <a:lstStyle>
            <a:lvl1pPr algn="ctr">
              <a:defRPr sz="3600"/>
            </a:lvl1pPr>
          </a:lstStyle>
          <a:p>
            <a:r>
              <a:rPr lang="en-US"/>
              <a:t>Click to edit Master title style</a:t>
            </a:r>
          </a:p>
        </p:txBody>
      </p:sp>
    </p:spTree>
    <p:extLst>
      <p:ext uri="{BB962C8B-B14F-4D97-AF65-F5344CB8AC3E}">
        <p14:creationId xmlns:p14="http://schemas.microsoft.com/office/powerpoint/2010/main" val="424528250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Page">
    <p:bg>
      <p:bgPr>
        <a:solidFill>
          <a:srgbClr val="4FBDD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FECF3E-4274-BBF0-C064-8447EDA7F701}"/>
              </a:ext>
              <a:ext uri="{C183D7F6-B498-43B3-948B-1728B52AA6E4}">
                <adec:decorative xmlns:adec="http://schemas.microsoft.com/office/drawing/2017/decorative" val="1"/>
              </a:ext>
            </a:extLst>
          </p:cNvPr>
          <p:cNvSpPr/>
          <p:nvPr userDrawn="1"/>
        </p:nvSpPr>
        <p:spPr>
          <a:xfrm>
            <a:off x="0" y="1188720"/>
            <a:ext cx="7863840" cy="5029200"/>
          </a:xfrm>
          <a:prstGeom prst="rect">
            <a:avLst/>
          </a:prstGeom>
          <a:gradFill flip="none" rotWithShape="1">
            <a:gsLst>
              <a:gs pos="0">
                <a:schemeClr val="accent3">
                  <a:lumMod val="10000"/>
                  <a:lumOff val="90000"/>
                </a:schemeClr>
              </a:gs>
              <a:gs pos="74000">
                <a:schemeClr val="accent3"/>
              </a:gs>
              <a:gs pos="83000">
                <a:schemeClr val="accent3"/>
              </a:gs>
              <a:gs pos="100000">
                <a:schemeClr val="accent3"/>
              </a:gs>
            </a:gsLst>
            <a:lin ang="27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hasCustomPrompt="1"/>
          </p:nvPr>
        </p:nvSpPr>
        <p:spPr>
          <a:xfrm>
            <a:off x="457200" y="0"/>
            <a:ext cx="8229600" cy="914400"/>
          </a:xfrm>
        </p:spPr>
        <p:txBody>
          <a:bodyPr anchor="ctr">
            <a:normAutofit/>
          </a:bodyPr>
          <a:lstStyle>
            <a:lvl1pPr>
              <a:defRPr sz="4400">
                <a:solidFill>
                  <a:schemeClr val="tx1"/>
                </a:solidFill>
              </a:defRPr>
            </a:lvl1pPr>
          </a:lstStyle>
          <a:p>
            <a:r>
              <a:rPr lang="en-US"/>
              <a:t>Click to add Title</a:t>
            </a:r>
          </a:p>
        </p:txBody>
      </p:sp>
      <p:sp>
        <p:nvSpPr>
          <p:cNvPr id="3" name="Text Placeholder 2"/>
          <p:cNvSpPr>
            <a:spLocks noGrp="1"/>
          </p:cNvSpPr>
          <p:nvPr>
            <p:ph type="body" idx="1" hasCustomPrompt="1"/>
          </p:nvPr>
        </p:nvSpPr>
        <p:spPr>
          <a:xfrm>
            <a:off x="365760" y="3749040"/>
            <a:ext cx="4114800" cy="2103120"/>
          </a:xfrm>
        </p:spPr>
        <p:txBody>
          <a:bodyPr anchor="b" anchorCtr="0">
            <a:normAutofit/>
          </a:bodyPr>
          <a:lstStyle>
            <a:lvl1pPr marL="0" indent="0">
              <a:buNone/>
              <a:defRPr sz="3200" b="1">
                <a:solidFill>
                  <a:schemeClr val="tx1"/>
                </a:solidFill>
              </a:defRPr>
            </a:lvl1pPr>
            <a:lvl2pPr marL="443777" indent="0">
              <a:buNone/>
              <a:defRPr sz="1941">
                <a:solidFill>
                  <a:schemeClr val="tx1">
                    <a:tint val="75000"/>
                  </a:schemeClr>
                </a:solidFill>
              </a:defRPr>
            </a:lvl2pPr>
            <a:lvl3pPr marL="887553" indent="0">
              <a:buNone/>
              <a:defRPr sz="1747">
                <a:solidFill>
                  <a:schemeClr val="tx1">
                    <a:tint val="75000"/>
                  </a:schemeClr>
                </a:solidFill>
              </a:defRPr>
            </a:lvl3pPr>
            <a:lvl4pPr marL="1331330" indent="0">
              <a:buNone/>
              <a:defRPr sz="1553">
                <a:solidFill>
                  <a:schemeClr val="tx1">
                    <a:tint val="75000"/>
                  </a:schemeClr>
                </a:solidFill>
              </a:defRPr>
            </a:lvl4pPr>
            <a:lvl5pPr marL="1775106" indent="0">
              <a:buNone/>
              <a:defRPr sz="1553">
                <a:solidFill>
                  <a:schemeClr val="tx1">
                    <a:tint val="75000"/>
                  </a:schemeClr>
                </a:solidFill>
              </a:defRPr>
            </a:lvl5pPr>
            <a:lvl6pPr marL="2218883" indent="0">
              <a:buNone/>
              <a:defRPr sz="1553">
                <a:solidFill>
                  <a:schemeClr val="tx1">
                    <a:tint val="75000"/>
                  </a:schemeClr>
                </a:solidFill>
              </a:defRPr>
            </a:lvl6pPr>
            <a:lvl7pPr marL="2662660" indent="0">
              <a:buNone/>
              <a:defRPr sz="1553">
                <a:solidFill>
                  <a:schemeClr val="tx1">
                    <a:tint val="75000"/>
                  </a:schemeClr>
                </a:solidFill>
              </a:defRPr>
            </a:lvl7pPr>
            <a:lvl8pPr marL="3106436" indent="0">
              <a:buNone/>
              <a:defRPr sz="1553">
                <a:solidFill>
                  <a:schemeClr val="tx1">
                    <a:tint val="75000"/>
                  </a:schemeClr>
                </a:solidFill>
              </a:defRPr>
            </a:lvl8pPr>
            <a:lvl9pPr marL="3550213" indent="0">
              <a:buNone/>
              <a:defRPr sz="1553">
                <a:solidFill>
                  <a:schemeClr val="tx1">
                    <a:tint val="75000"/>
                  </a:schemeClr>
                </a:solidFill>
              </a:defRPr>
            </a:lvl9pPr>
          </a:lstStyle>
          <a:p>
            <a:pPr lvl="0"/>
            <a:r>
              <a:rPr lang="en-US"/>
              <a:t>Click to add text. If unneeded, then delete this box.</a:t>
            </a:r>
          </a:p>
        </p:txBody>
      </p:sp>
      <p:sp>
        <p:nvSpPr>
          <p:cNvPr id="6" name="Picture Placeholder 5">
            <a:extLst>
              <a:ext uri="{FF2B5EF4-FFF2-40B4-BE49-F238E27FC236}">
                <a16:creationId xmlns:a16="http://schemas.microsoft.com/office/drawing/2014/main" id="{F3B72A10-9AA8-C94D-E60F-41448BC7AF24}"/>
              </a:ext>
            </a:extLst>
          </p:cNvPr>
          <p:cNvSpPr>
            <a:spLocks noGrp="1"/>
          </p:cNvSpPr>
          <p:nvPr>
            <p:ph type="pic" sz="quarter" idx="10"/>
          </p:nvPr>
        </p:nvSpPr>
        <p:spPr>
          <a:xfrm>
            <a:off x="4754880" y="1554480"/>
            <a:ext cx="3840480" cy="3840480"/>
          </a:xfrm>
          <a:effectLst>
            <a:outerShdw blurRad="50800" dist="38100" dir="2700000" algn="tl" rotWithShape="0">
              <a:prstClr val="black">
                <a:alpha val="40000"/>
              </a:prstClr>
            </a:outerShdw>
          </a:effectLst>
        </p:spPr>
        <p:txBody>
          <a:bodyPr/>
          <a:lstStyle/>
          <a:p>
            <a:r>
              <a:rPr lang="en-US"/>
              <a:t>Click icon to add picture</a:t>
            </a:r>
          </a:p>
        </p:txBody>
      </p:sp>
      <p:sp>
        <p:nvSpPr>
          <p:cNvPr id="5" name="Slide Number Placeholder 26">
            <a:extLst>
              <a:ext uri="{FF2B5EF4-FFF2-40B4-BE49-F238E27FC236}">
                <a16:creationId xmlns:a16="http://schemas.microsoft.com/office/drawing/2014/main" id="{711D6D7C-4362-8006-2C63-B77E1909851E}"/>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32474124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ANY text boxes">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a:t>Click to edit Master title style</a:t>
            </a:r>
          </a:p>
        </p:txBody>
      </p:sp>
      <p:sp>
        <p:nvSpPr>
          <p:cNvPr id="3" name="Content Placeholder 2"/>
          <p:cNvSpPr>
            <a:spLocks noGrp="1"/>
          </p:cNvSpPr>
          <p:nvPr>
            <p:ph idx="1"/>
          </p:nvPr>
        </p:nvSpPr>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83016080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se Example">
    <p:bg>
      <p:bgPr>
        <a:solidFill>
          <a:srgbClr val="53BED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DFA3ED-96EB-47D6-34B9-A0D95BD8285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8" name="TextBox 17">
            <a:extLst>
              <a:ext uri="{FF2B5EF4-FFF2-40B4-BE49-F238E27FC236}">
                <a16:creationId xmlns:a16="http://schemas.microsoft.com/office/drawing/2014/main" id="{7DA00873-2696-33AA-EE91-1F4831E2AECB}"/>
              </a:ext>
              <a:ext uri="{C183D7F6-B498-43B3-948B-1728B52AA6E4}">
                <adec:decorative xmlns:adec="http://schemas.microsoft.com/office/drawing/2017/decorative" val="1"/>
              </a:ext>
            </a:extLst>
          </p:cNvPr>
          <p:cNvSpPr txBox="1"/>
          <p:nvPr userDrawn="1"/>
        </p:nvSpPr>
        <p:spPr>
          <a:xfrm rot="16200000">
            <a:off x="-1077024" y="2328857"/>
            <a:ext cx="3022218" cy="457200"/>
          </a:xfrm>
          <a:prstGeom prst="round2Same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vert="horz" lIns="0" tIns="0" rIns="182880" bIns="0" rtlCol="0" anchor="ctr" anchorCtr="0">
            <a:scene3d>
              <a:camera prst="orthographicFront">
                <a:rot lat="0" lon="0" rev="0"/>
              </a:camera>
              <a:lightRig rig="threePt" dir="t"/>
            </a:scene3d>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sz="2300" b="1">
                <a:effectLst>
                  <a:outerShdw blurRad="50800" dist="38100" dir="2700000" algn="tl" rotWithShape="0">
                    <a:prstClr val="black">
                      <a:alpha val="40000"/>
                    </a:prstClr>
                  </a:outerShdw>
                </a:effectLst>
              </a:rPr>
              <a:t>Case Example</a:t>
            </a:r>
          </a:p>
        </p:txBody>
      </p:sp>
      <p:sp>
        <p:nvSpPr>
          <p:cNvPr id="19" name="Rectangle 18">
            <a:extLst>
              <a:ext uri="{FF2B5EF4-FFF2-40B4-BE49-F238E27FC236}">
                <a16:creationId xmlns:a16="http://schemas.microsoft.com/office/drawing/2014/main" id="{C7FA508E-2D84-B94F-C9D4-44CA2152D3DB}"/>
              </a:ext>
              <a:ext uri="{C183D7F6-B498-43B3-948B-1728B52AA6E4}">
                <adec:decorative xmlns:adec="http://schemas.microsoft.com/office/drawing/2017/decorative" val="1"/>
              </a:ext>
            </a:extLst>
          </p:cNvPr>
          <p:cNvSpPr/>
          <p:nvPr userDrawn="1"/>
        </p:nvSpPr>
        <p:spPr>
          <a:xfrm>
            <a:off x="657358" y="1046350"/>
            <a:ext cx="8229600" cy="5222185"/>
          </a:xfrm>
          <a:prstGeom prst="rect">
            <a:avLst/>
          </a:prstGeom>
          <a:solidFill>
            <a:schemeClr val="bg1"/>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7550423" cy="914400"/>
          </a:xfrm>
        </p:spPr>
        <p:txBody>
          <a:bodyPr>
            <a:normAutofit/>
          </a:bodyPr>
          <a:lstStyle/>
          <a:p>
            <a:r>
              <a:rPr lang="en-US"/>
              <a:t>Click to edit Master title style</a:t>
            </a:r>
          </a:p>
        </p:txBody>
      </p:sp>
      <p:pic>
        <p:nvPicPr>
          <p:cNvPr id="13" name="Picture 2" descr="Teachable Moment Trademark Logo">
            <a:extLst>
              <a:ext uri="{FF2B5EF4-FFF2-40B4-BE49-F238E27FC236}">
                <a16:creationId xmlns:a16="http://schemas.microsoft.com/office/drawing/2014/main" id="{F60B8BAF-4D62-5CE0-14BA-1F2B199F2BBF}"/>
              </a:ext>
              <a:ext uri="{C183D7F6-B498-43B3-948B-1728B52AA6E4}">
                <adec:decorative xmlns:adec="http://schemas.microsoft.com/office/drawing/2017/decorative" val="0"/>
              </a:ext>
            </a:extLst>
          </p:cNvPr>
          <p:cNvPicPr>
            <a:picLocks noChangeAspect="1" noChangeArrowheads="1"/>
          </p:cNvPicPr>
          <p:nvPr userDrawn="1"/>
        </p:nvPicPr>
        <p:blipFill rotWithShape="1">
          <a:blip r:embed="rId3" cstate="hqprint">
            <a:extLst>
              <a:ext uri="{28A0092B-C50C-407E-A947-70E740481C1C}">
                <a14:useLocalDpi xmlns:a14="http://schemas.microsoft.com/office/drawing/2010/main"/>
              </a:ext>
            </a:extLst>
          </a:blip>
          <a:srcRect l="14614" r="18280"/>
          <a:stretch/>
        </p:blipFill>
        <p:spPr bwMode="auto">
          <a:xfrm>
            <a:off x="7955280" y="45720"/>
            <a:ext cx="822960" cy="822960"/>
          </a:xfrm>
          <a:prstGeom prst="rect">
            <a:avLst/>
          </a:prstGeom>
          <a:extLst>
            <a:ext uri="{909E8E84-426E-40DD-AFC4-6F175D3DCCD1}">
              <a14:hiddenFill xmlns:a14="http://schemas.microsoft.com/office/drawing/2010/main">
                <a:solidFill>
                  <a:srgbClr val="FFFFFF"/>
                </a:solidFill>
              </a14:hiddenFill>
            </a:ext>
          </a:extLst>
        </p:spPr>
      </p:pic>
      <p:sp>
        <p:nvSpPr>
          <p:cNvPr id="3" name="Content Placeholder 2">
            <a:extLst>
              <a:ext uri="{C183D7F6-B498-43B3-948B-1728B52AA6E4}">
                <adec:decorative xmlns:adec="http://schemas.microsoft.com/office/drawing/2017/decorative" val="0"/>
              </a:ext>
            </a:extLst>
          </p:cNvPr>
          <p:cNvSpPr>
            <a:spLocks noGrp="1"/>
          </p:cNvSpPr>
          <p:nvPr>
            <p:ph idx="1"/>
          </p:nvPr>
        </p:nvSpPr>
        <p:spPr>
          <a:xfrm>
            <a:off x="801229" y="1180821"/>
            <a:ext cx="7971295" cy="500090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cxnSp>
        <p:nvCxnSpPr>
          <p:cNvPr id="12" name="Straight Connector 11">
            <a:extLst>
              <a:ext uri="{FF2B5EF4-FFF2-40B4-BE49-F238E27FC236}">
                <a16:creationId xmlns:a16="http://schemas.microsoft.com/office/drawing/2014/main" id="{6CACD0E3-5715-B286-85C0-87F6FFD7A158}"/>
              </a:ext>
              <a:ext uri="{C183D7F6-B498-43B3-948B-1728B52AA6E4}">
                <adec:decorative xmlns:adec="http://schemas.microsoft.com/office/drawing/2017/decorative" val="1"/>
              </a:ext>
            </a:extLst>
          </p:cNvPr>
          <p:cNvCxnSpPr>
            <a:cxnSpLocks/>
          </p:cNvCxnSpPr>
          <p:nvPr userDrawn="1"/>
        </p:nvCxnSpPr>
        <p:spPr>
          <a:xfrm>
            <a:off x="457199" y="6519672"/>
            <a:ext cx="0" cy="320040"/>
          </a:xfrm>
          <a:prstGeom prst="line">
            <a:avLst/>
          </a:prstGeom>
          <a:ln w="12700">
            <a:solidFill>
              <a:srgbClr val="009EC2"/>
            </a:solidFill>
          </a:ln>
        </p:spPr>
        <p:style>
          <a:lnRef idx="1">
            <a:schemeClr val="accent1"/>
          </a:lnRef>
          <a:fillRef idx="0">
            <a:schemeClr val="accent1"/>
          </a:fillRef>
          <a:effectRef idx="0">
            <a:schemeClr val="accent1"/>
          </a:effectRef>
          <a:fontRef idx="minor">
            <a:schemeClr val="tx1"/>
          </a:fontRef>
        </p:style>
      </p:cxnSp>
      <p:sp>
        <p:nvSpPr>
          <p:cNvPr id="10" name="Text Box 2">
            <a:extLst>
              <a:ext uri="{FF2B5EF4-FFF2-40B4-BE49-F238E27FC236}">
                <a16:creationId xmlns:a16="http://schemas.microsoft.com/office/drawing/2014/main" id="{5B44E993-A104-1C8D-E5D3-DAC2BC0B9C25}"/>
              </a:ext>
              <a:ext uri="{C183D7F6-B498-43B3-948B-1728B52AA6E4}">
                <adec:decorative xmlns:adec="http://schemas.microsoft.com/office/drawing/2017/decorative" val="1"/>
              </a:ext>
            </a:extLst>
          </p:cNvPr>
          <p:cNvSpPr txBox="1">
            <a:spLocks noChangeArrowheads="1"/>
          </p:cNvSpPr>
          <p:nvPr userDrawn="1"/>
        </p:nvSpPr>
        <p:spPr bwMode="auto">
          <a:xfrm>
            <a:off x="457200" y="6492240"/>
            <a:ext cx="3657600" cy="365760"/>
          </a:xfrm>
          <a:prstGeom prst="rect">
            <a:avLst/>
          </a:prstGeom>
        </p:spPr>
        <p:txBody>
          <a:bodyPr wrap="square" tIns="0" bIns="0" anchor="ctr" anchorCtr="0">
            <a:noAutofit/>
          </a:bodyPr>
          <a:lstStyle>
            <a:defPPr>
              <a:defRPr lang="en-US"/>
            </a:defPPr>
            <a:lvl1pPr>
              <a:defRPr sz="900" b="1">
                <a:solidFill>
                  <a:srgbClr val="000000"/>
                </a:solidFill>
                <a:cs typeface="Arial" panose="020B0604020202020204" pitchFamily="34" charset="0"/>
              </a:defRPr>
            </a:lvl1pPr>
          </a:lstStyle>
          <a:p>
            <a:pPr lvl="0"/>
            <a:r>
              <a:rPr lang="en-US" b="1"/>
              <a:t>AHRQ Safety Program for MRSA Prevention</a:t>
            </a:r>
          </a:p>
          <a:p>
            <a:pPr lvl="0"/>
            <a:r>
              <a:rPr lang="en-US"/>
              <a:t>Improving Skin Care and MDRO Prevention in Long-Term Care </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10973587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8A79677-70FC-F3B4-1B81-2771517789F0}"/>
              </a:ext>
              <a:ext uri="{C183D7F6-B498-43B3-948B-1728B52AA6E4}">
                <adec:decorative xmlns:adec="http://schemas.microsoft.com/office/drawing/2017/decorative" val="1"/>
              </a:ext>
            </a:extLst>
          </p:cNvPr>
          <p:cNvGrpSpPr/>
          <p:nvPr/>
        </p:nvGrpSpPr>
        <p:grpSpPr>
          <a:xfrm>
            <a:off x="432066" y="987519"/>
            <a:ext cx="8357471" cy="5337228"/>
            <a:chOff x="202559" y="3411398"/>
            <a:chExt cx="9484617" cy="3698270"/>
          </a:xfrm>
          <a:effectLst/>
        </p:grpSpPr>
        <p:sp>
          <p:nvSpPr>
            <p:cNvPr id="10" name="Rectangle: Diagonal Corners Rounded 9">
              <a:extLst>
                <a:ext uri="{FF2B5EF4-FFF2-40B4-BE49-F238E27FC236}">
                  <a16:creationId xmlns:a16="http://schemas.microsoft.com/office/drawing/2014/main" id="{44686D15-1802-A38C-8C63-1D52A47FBADF}"/>
                </a:ext>
              </a:extLst>
            </p:cNvPr>
            <p:cNvSpPr/>
            <p:nvPr/>
          </p:nvSpPr>
          <p:spPr>
            <a:xfrm>
              <a:off x="202559" y="3411398"/>
              <a:ext cx="9227981" cy="3587420"/>
            </a:xfrm>
            <a:prstGeom prst="round2DiagRect">
              <a:avLst/>
            </a:prstGeom>
            <a:solidFill>
              <a:srgbClr val="007DA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angle: Diagonal Corners Rounded 10">
              <a:extLst>
                <a:ext uri="{FF2B5EF4-FFF2-40B4-BE49-F238E27FC236}">
                  <a16:creationId xmlns:a16="http://schemas.microsoft.com/office/drawing/2014/main" id="{62A5EA75-3EF0-AB85-8DE5-3A2076BF803B}"/>
                </a:ext>
              </a:extLst>
            </p:cNvPr>
            <p:cNvSpPr/>
            <p:nvPr/>
          </p:nvSpPr>
          <p:spPr>
            <a:xfrm>
              <a:off x="459196" y="3522248"/>
              <a:ext cx="9227980" cy="3587420"/>
            </a:xfrm>
            <a:prstGeom prst="round2Diag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sp>
        <p:nvSpPr>
          <p:cNvPr id="7" name="Title 6">
            <a:extLst>
              <a:ext uri="{FF2B5EF4-FFF2-40B4-BE49-F238E27FC236}">
                <a16:creationId xmlns:a16="http://schemas.microsoft.com/office/drawing/2014/main" id="{39A8EF76-E0F1-09AA-87A0-8F411A416298}"/>
              </a:ext>
            </a:extLst>
          </p:cNvPr>
          <p:cNvSpPr>
            <a:spLocks noGrp="1"/>
          </p:cNvSpPr>
          <p:nvPr>
            <p:ph type="title" hasCustomPrompt="1"/>
          </p:nvPr>
        </p:nvSpPr>
        <p:spPr/>
        <p:txBody>
          <a:bodyPr/>
          <a:lstStyle>
            <a:lvl1pPr>
              <a:defRPr/>
            </a:lvl1pPr>
          </a:lstStyle>
          <a:p>
            <a:r>
              <a:rPr lang="en-US" sz="4400" b="1"/>
              <a:t>“Key Takeaways”</a:t>
            </a:r>
          </a:p>
        </p:txBody>
      </p:sp>
      <p:sp>
        <p:nvSpPr>
          <p:cNvPr id="3" name="Content Placeholder 2"/>
          <p:cNvSpPr>
            <a:spLocks noGrp="1"/>
          </p:cNvSpPr>
          <p:nvPr>
            <p:ph idx="1"/>
          </p:nvPr>
        </p:nvSpPr>
        <p:spPr>
          <a:xfrm>
            <a:off x="873124" y="1383368"/>
            <a:ext cx="7658525" cy="461766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a:noAutofit/>
          </a:bodyPr>
          <a:lstStyle>
            <a:lvl1pPr marL="0" indent="0">
              <a:buNone/>
              <a:defRPr sz="2400"/>
            </a:lvl1pPr>
          </a:lstStyle>
          <a:p>
            <a:pPr lvl="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a:noAutofit/>
          </a:bodyPr>
          <a:lstStyle>
            <a:lvl1pPr marL="0" indent="0">
              <a:buNone/>
              <a:defRPr sz="2400"/>
            </a:lvl1pPr>
          </a:lstStyle>
          <a:p>
            <a:pPr lvl="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a:noAutofit/>
          </a:bodyPr>
          <a:lstStyle>
            <a:lvl1pPr marL="0" indent="0">
              <a:buNone/>
              <a:defRPr sz="2400"/>
            </a:lvl1pPr>
          </a:lstStyle>
          <a:p>
            <a:pPr lvl="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a:noAutofit/>
          </a:bodyPr>
          <a:lstStyle>
            <a:lvl1pPr marL="0" indent="0">
              <a:buNone/>
              <a:defRPr sz="2400"/>
            </a:lvl1pPr>
          </a:lstStyle>
          <a:p>
            <a:pPr lvl="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a:noAutofit/>
          </a:bodyPr>
          <a:lstStyle>
            <a:lvl1pPr marL="0" indent="0">
              <a:buNone/>
              <a:defRPr sz="2400"/>
            </a:lvl1pPr>
          </a:lstStyle>
          <a:p>
            <a:pPr lvl="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a:noAutofit/>
          </a:bodyPr>
          <a:lstStyle>
            <a:lvl1pPr marL="0" indent="0">
              <a:buNone/>
              <a:defRPr sz="2400"/>
            </a:lvl1pPr>
          </a:lstStyle>
          <a:p>
            <a:pPr lvl="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a:noAutofit/>
          </a:bodyPr>
          <a:lstStyle>
            <a:lvl1pPr marL="0" indent="0">
              <a:buNone/>
              <a:defRPr sz="2400"/>
            </a:lvl1pPr>
          </a:lstStyle>
          <a:p>
            <a:pPr lvl="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a:noAutofit/>
          </a:bodyPr>
          <a:lstStyle>
            <a:lvl1pPr marL="0" indent="0">
              <a:buNone/>
              <a:defRPr sz="2400"/>
            </a:lvl1pPr>
          </a:lstStyle>
          <a:p>
            <a:pPr lvl="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a:noAutofit/>
          </a:bodyPr>
          <a:lstStyle>
            <a:lvl1pPr marL="0" indent="0">
              <a:buNone/>
              <a:defRPr sz="2400"/>
            </a:lvl1pPr>
          </a:lstStyle>
          <a:p>
            <a:pPr lvl="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a:noAutofit/>
          </a:bodyPr>
          <a:lstStyle>
            <a:lvl1pPr marL="0" indent="0">
              <a:buNone/>
              <a:defRPr sz="2400"/>
            </a:lvl1pPr>
          </a:lstStyle>
          <a:p>
            <a:pPr lvl="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a:noAutofit/>
          </a:bodyPr>
          <a:lstStyle>
            <a:lvl1pPr marL="0" indent="0">
              <a:buNone/>
              <a:defRPr sz="2400"/>
            </a:lvl1pPr>
          </a:lstStyle>
          <a:p>
            <a:pPr lvl="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a:noAutofit/>
          </a:bodyPr>
          <a:lstStyle>
            <a:lvl1pPr marL="0" indent="0">
              <a:buNone/>
              <a:defRPr sz="2400"/>
            </a:lvl1pPr>
          </a:lstStyle>
          <a:p>
            <a:pPr lvl="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a:noAutofit/>
          </a:bodyPr>
          <a:lstStyle>
            <a:lvl1pPr marL="0" indent="0">
              <a:buNone/>
              <a:defRPr sz="2400"/>
            </a:lvl1pPr>
          </a:lstStyle>
          <a:p>
            <a:pPr lvl="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a:noAutofit/>
          </a:bodyPr>
          <a:lstStyle>
            <a:lvl1pPr marL="0" indent="0">
              <a:buNone/>
              <a:defRPr sz="2400"/>
            </a:lvl1pPr>
          </a:lstStyle>
          <a:p>
            <a:pPr lvl="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a:noAutofit/>
          </a:bodyPr>
          <a:lstStyle>
            <a:lvl1pPr marL="0" indent="0">
              <a:buNone/>
              <a:defRPr sz="2400"/>
            </a:lvl1pPr>
          </a:lstStyle>
          <a:p>
            <a:pPr lvl="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a:noAutofit/>
          </a:bodyPr>
          <a:lstStyle>
            <a:lvl1pPr marL="0" indent="0">
              <a:buNone/>
              <a:defRPr sz="2400"/>
            </a:lvl1pPr>
          </a:lstStyle>
          <a:p>
            <a:pPr lvl="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a:noAutofit/>
          </a:bodyPr>
          <a:lstStyle>
            <a:lvl1pPr marL="0" indent="0">
              <a:buNone/>
              <a:defRPr sz="2400"/>
            </a:lvl1pPr>
          </a:lstStyle>
          <a:p>
            <a:pPr lvl="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a:noAutofit/>
          </a:bodyPr>
          <a:lstStyle>
            <a:lvl1pPr marL="0" indent="0">
              <a:buNone/>
              <a:defRPr sz="2400"/>
            </a:lvl1pPr>
          </a:lstStyle>
          <a:p>
            <a:pPr lvl="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a:noAutofit/>
          </a:bodyPr>
          <a:lstStyle>
            <a:lvl1pPr marL="0" indent="0">
              <a:buNone/>
              <a:defRPr sz="2400"/>
            </a:lvl1pPr>
          </a:lstStyle>
          <a:p>
            <a:pPr lvl="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a:noAutofit/>
          </a:bodyPr>
          <a:lstStyle>
            <a:lvl1pPr marL="0" indent="0">
              <a:buNone/>
              <a:defRPr sz="2400"/>
            </a:lvl1pPr>
          </a:lstStyle>
          <a:p>
            <a:pPr lvl="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27191374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5E1597B3-8E61-8CFD-9958-42068FCD811F}"/>
              </a:ext>
              <a:ext uri="{C183D7F6-B498-43B3-948B-1728B52AA6E4}">
                <adec:decorative xmlns:adec="http://schemas.microsoft.com/office/drawing/2017/decorative" val="1"/>
              </a:ext>
            </a:extLst>
          </p:cNvPr>
          <p:cNvPicPr>
            <a:picLocks noGrp="1" noChangeAspect="1"/>
          </p:cNvPicPr>
          <p:nvPr userDrawn="1"/>
        </p:nvPicPr>
        <p:blipFill>
          <a:blip r:embed="rId7" cstate="hq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laceholder 1"/>
          <p:cNvSpPr>
            <a:spLocks noGrp="1"/>
          </p:cNvSpPr>
          <p:nvPr>
            <p:ph type="title"/>
          </p:nvPr>
        </p:nvSpPr>
        <p:spPr>
          <a:xfrm>
            <a:off x="457200" y="0"/>
            <a:ext cx="8229600" cy="868680"/>
          </a:xfrm>
          <a:prstGeom prst="rect">
            <a:avLst/>
          </a:prstGeom>
        </p:spPr>
        <p:txBody>
          <a:bodyPr vert="horz" lIns="91440" tIns="9144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097279"/>
            <a:ext cx="8229600" cy="5212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61915F07-ED40-C658-7FB4-9E12F3381437}"/>
              </a:ext>
              <a:ext uri="{C183D7F6-B498-43B3-948B-1728B52AA6E4}">
                <adec:decorative xmlns:adec="http://schemas.microsoft.com/office/drawing/2017/decorative" val="1"/>
              </a:ext>
            </a:extLst>
          </p:cNvPr>
          <p:cNvCxnSpPr>
            <a:cxnSpLocks/>
          </p:cNvCxnSpPr>
          <p:nvPr userDrawn="1"/>
        </p:nvCxnSpPr>
        <p:spPr>
          <a:xfrm>
            <a:off x="457199" y="6519672"/>
            <a:ext cx="0" cy="320040"/>
          </a:xfrm>
          <a:prstGeom prst="line">
            <a:avLst/>
          </a:prstGeom>
          <a:ln w="12700">
            <a:solidFill>
              <a:srgbClr val="009EC2"/>
            </a:solidFill>
          </a:ln>
        </p:spPr>
        <p:style>
          <a:lnRef idx="1">
            <a:schemeClr val="accent1"/>
          </a:lnRef>
          <a:fillRef idx="0">
            <a:schemeClr val="accent1"/>
          </a:fillRef>
          <a:effectRef idx="0">
            <a:schemeClr val="accent1"/>
          </a:effectRef>
          <a:fontRef idx="minor">
            <a:schemeClr val="tx1"/>
          </a:fontRef>
        </p:style>
      </p:cxnSp>
      <p:sp>
        <p:nvSpPr>
          <p:cNvPr id="5" name="Text Box 2">
            <a:extLst>
              <a:ext uri="{FF2B5EF4-FFF2-40B4-BE49-F238E27FC236}">
                <a16:creationId xmlns:a16="http://schemas.microsoft.com/office/drawing/2014/main" id="{C5E41954-7618-D964-643C-70DFB596FD60}"/>
              </a:ext>
              <a:ext uri="{C183D7F6-B498-43B3-948B-1728B52AA6E4}">
                <adec:decorative xmlns:adec="http://schemas.microsoft.com/office/drawing/2017/decorative" val="1"/>
              </a:ext>
            </a:extLst>
          </p:cNvPr>
          <p:cNvSpPr txBox="1">
            <a:spLocks noChangeArrowheads="1"/>
          </p:cNvSpPr>
          <p:nvPr userDrawn="1"/>
        </p:nvSpPr>
        <p:spPr bwMode="auto">
          <a:xfrm>
            <a:off x="457200" y="6492240"/>
            <a:ext cx="3657600" cy="365760"/>
          </a:xfrm>
          <a:prstGeom prst="rect">
            <a:avLst/>
          </a:prstGeom>
        </p:spPr>
        <p:txBody>
          <a:bodyPr wrap="square" tIns="0" bIns="0" anchor="ctr" anchorCtr="0">
            <a:noAutofit/>
          </a:bodyPr>
          <a:lstStyle>
            <a:defPPr>
              <a:defRPr lang="en-US"/>
            </a:defPPr>
            <a:lvl1pPr>
              <a:defRPr sz="900" b="1">
                <a:solidFill>
                  <a:srgbClr val="000000"/>
                </a:solidFill>
                <a:cs typeface="Arial" panose="020B0604020202020204" pitchFamily="34" charset="0"/>
              </a:defRPr>
            </a:lvl1pPr>
          </a:lstStyle>
          <a:p>
            <a:pPr lvl="0"/>
            <a:r>
              <a:rPr lang="en-US" b="1"/>
              <a:t>AHRQ Safety Program for MRSA Prevention</a:t>
            </a:r>
          </a:p>
          <a:p>
            <a:pPr lvl="0"/>
            <a:r>
              <a:rPr lang="en-US"/>
              <a:t>Improving Skin Care and MDRO Prevention in Long-Term Care </a:t>
            </a:r>
          </a:p>
        </p:txBody>
      </p:sp>
      <p:sp>
        <p:nvSpPr>
          <p:cNvPr id="15" name="TextBox 14">
            <a:extLst>
              <a:ext uri="{FF2B5EF4-FFF2-40B4-BE49-F238E27FC236}">
                <a16:creationId xmlns:a16="http://schemas.microsoft.com/office/drawing/2014/main" id="{EAEB803E-BCEE-876D-9A2E-80CB57F6A31D}"/>
              </a:ext>
              <a:ext uri="{C183D7F6-B498-43B3-948B-1728B52AA6E4}">
                <adec:decorative xmlns:adec="http://schemas.microsoft.com/office/drawing/2017/decorative" val="1"/>
              </a:ext>
            </a:extLst>
          </p:cNvPr>
          <p:cNvSpPr txBox="1"/>
          <p:nvPr userDrawn="1"/>
        </p:nvSpPr>
        <p:spPr>
          <a:xfrm>
            <a:off x="6492241" y="6492240"/>
            <a:ext cx="2377440" cy="365760"/>
          </a:xfrm>
          <a:prstGeom prst="rect">
            <a:avLst/>
          </a:prstGeom>
          <a:noFill/>
        </p:spPr>
        <p:txBody>
          <a:bodyPr wrap="square" rIns="0" anchor="ctr">
            <a:noAutofit/>
          </a:bodyPr>
          <a:lstStyle/>
          <a:p>
            <a:pPr algn="r"/>
            <a:r>
              <a:rPr lang="en-US" sz="900" b="1">
                <a:solidFill>
                  <a:prstClr val="black"/>
                </a:solidFill>
              </a:rPr>
              <a:t>Implementation and Sustainability</a:t>
            </a:r>
            <a:endParaRPr lang="en-US" sz="900" b="1"/>
          </a:p>
        </p:txBody>
      </p:sp>
      <p:sp>
        <p:nvSpPr>
          <p:cNvPr id="4" name="Slide Number Placeholder 26">
            <a:extLst>
              <a:ext uri="{FF2B5EF4-FFF2-40B4-BE49-F238E27FC236}">
                <a16:creationId xmlns:a16="http://schemas.microsoft.com/office/drawing/2014/main" id="{4C42BB01-4530-7669-96F4-8CA701CC2F17}"/>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910674328"/>
      </p:ext>
    </p:extLst>
  </p:cSld>
  <p:clrMap bg1="lt1" tx1="dk1" bg2="lt2" tx2="dk2" accent1="accent1" accent2="accent2" accent3="accent3" accent4="accent4" accent5="accent5" accent6="accent6" hlink="hlink" folHlink="folHlink"/>
  <p:sldLayoutIdLst>
    <p:sldLayoutId id="2147483680" r:id="rId1"/>
    <p:sldLayoutId id="2147483682" r:id="rId2"/>
    <p:sldLayoutId id="2147483681" r:id="rId3"/>
    <p:sldLayoutId id="2147483685" r:id="rId4"/>
    <p:sldLayoutId id="2147483683" r:id="rId5"/>
  </p:sldLayoutIdLst>
  <p:hf hdr="0" ftr="0" dt="0"/>
  <p:txStyles>
    <p:titleStyle>
      <a:lvl1pPr algn="l" defTabSz="887553" rtl="0" eaLnBrk="1" latinLnBrk="0" hangingPunct="1">
        <a:lnSpc>
          <a:spcPct val="90000"/>
        </a:lnSpc>
        <a:spcBef>
          <a:spcPct val="0"/>
        </a:spcBef>
        <a:buNone/>
        <a:defRPr lang="en-US" sz="4400" b="1" kern="1200" dirty="0">
          <a:solidFill>
            <a:schemeClr val="tx1"/>
          </a:solidFill>
          <a:latin typeface="+mn-lt"/>
          <a:ea typeface="+mj-ea"/>
          <a:cs typeface="+mj-cs"/>
        </a:defRPr>
      </a:lvl1pPr>
    </p:titleStyle>
    <p:bodyStyle>
      <a:lvl1pPr marL="460375" indent="-460375" algn="l" defTabSz="887553" rtl="0" eaLnBrk="1" latinLnBrk="0" hangingPunct="1">
        <a:lnSpc>
          <a:spcPct val="100000"/>
        </a:lnSpc>
        <a:spcBef>
          <a:spcPts val="600"/>
        </a:spcBef>
        <a:buFont typeface="Arial" panose="020B0604020202020204" pitchFamily="34" charset="0"/>
        <a:buChar char="•"/>
        <a:defRPr sz="3200" kern="1200">
          <a:solidFill>
            <a:schemeClr val="tx1"/>
          </a:solidFill>
          <a:latin typeface="+mn-lt"/>
          <a:ea typeface="+mn-ea"/>
          <a:cs typeface="+mn-cs"/>
        </a:defRPr>
      </a:lvl1pPr>
      <a:lvl2pPr marL="974725" indent="-514350" algn="l" defTabSz="887553" rtl="0" eaLnBrk="1" latinLnBrk="0" hangingPunct="1">
        <a:lnSpc>
          <a:spcPct val="100000"/>
        </a:lnSpc>
        <a:spcBef>
          <a:spcPts val="600"/>
        </a:spcBef>
        <a:buFont typeface="Courier New" panose="02070309020205020404" pitchFamily="49" charset="0"/>
        <a:buChar char="o"/>
        <a:defRPr lang="en-US" sz="2800" kern="1200" dirty="0">
          <a:solidFill>
            <a:schemeClr val="tx1"/>
          </a:solidFill>
          <a:latin typeface="+mn-lt"/>
          <a:ea typeface="+mn-ea"/>
          <a:cs typeface="+mn-cs"/>
        </a:defRPr>
      </a:lvl2pPr>
      <a:lvl3pPr marL="1371600" indent="-457200" algn="l" defTabSz="887553" rtl="0" eaLnBrk="1" latinLnBrk="0" hangingPunct="1">
        <a:lnSpc>
          <a:spcPct val="100000"/>
        </a:lnSpc>
        <a:spcBef>
          <a:spcPts val="600"/>
        </a:spcBef>
        <a:buFont typeface="Arial" panose="020B0604020202020204" pitchFamily="34" charset="0"/>
        <a:buChar char="•"/>
        <a:defRPr lang="en-US" sz="2400" kern="1200" dirty="0">
          <a:solidFill>
            <a:schemeClr val="tx1"/>
          </a:solidFill>
          <a:latin typeface="+mn-lt"/>
          <a:ea typeface="+mn-ea"/>
          <a:cs typeface="+mn-cs"/>
        </a:defRPr>
      </a:lvl3pPr>
      <a:lvl4pPr marL="1553218" indent="-221888" algn="l" defTabSz="887553"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4pPr>
      <a:lvl5pPr marL="1996995" indent="-221888"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ahrq.gov/sites/default/files/wysiwyg/hai/tools/mdro-ltc/010-resident-bathing-preference-supporting-material.docx"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hyperlink" Target="https://www.ahrq.gov/sites/default/files/wysiwyg/hai/tools/mdro-ltc/110-MDROs-education-patients-families-supporting-material.docx" TargetMode="External"/><Relationship Id="rId3" Type="http://schemas.openxmlformats.org/officeDocument/2006/relationships/hyperlink" Target="https://www.ahrq.gov/sites/default/files/wysiwyg/hai/tools/mdro-ltc/098-cutting-corners-workarounds-teachable-moment.docx" TargetMode="External"/><Relationship Id="rId7" Type="http://schemas.openxmlformats.org/officeDocument/2006/relationships/hyperlink" Target="https://www.ahrq.gov/sites/default/files/wysiwyg/hai/tools/mdro-ltc/109-four-key-strategies-protect-skin-prvent-infection-supporting-materials.docx" TargetMode="External"/><Relationship Id="rId2" Type="http://schemas.openxmlformats.org/officeDocument/2006/relationships/hyperlink" Target="https://www.ahrq.gov/sites/default/files/wysiwyg/hai/tools/mdro-ltc/092-communication-collaboration-connection-healthcare-teachable-moment.docx" TargetMode="External"/><Relationship Id="rId1" Type="http://schemas.openxmlformats.org/officeDocument/2006/relationships/slideLayout" Target="../slideLayouts/slideLayout3.xml"/><Relationship Id="rId6" Type="http://schemas.openxmlformats.org/officeDocument/2006/relationships/hyperlink" Target="https://www.ahrq.gov/sites/default/files/wysiwyg/hai/tools/mdro-ltc/007-triangle-of-transmission-germ-teachable-moment.docx" TargetMode="External"/><Relationship Id="rId5" Type="http://schemas.openxmlformats.org/officeDocument/2006/relationships/hyperlink" Target="https://www.ahrq.gov/sites/default/files/wysiwyg/hai/tools/mdro-ltc/100-mistakes-happen-teachable-moment.docx" TargetMode="External"/><Relationship Id="rId10" Type="http://schemas.openxmlformats.org/officeDocument/2006/relationships/image" Target="../media/image24.png"/><Relationship Id="rId4" Type="http://schemas.openxmlformats.org/officeDocument/2006/relationships/hyperlink" Target="https://www.ahrq.gov/sites/default/files/wysiwyg/hai/tools/mdro-ltc/099-why-we-wear-gloves-teachable-moment.docx" TargetMode="External"/><Relationship Id="rId9" Type="http://schemas.openxmlformats.org/officeDocument/2006/relationships/hyperlink" Target="https://www.cdc.gov/healthcare-associated-infections/php/preventing-mdros/mdro-prevention-strategies.htm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cdc.gov/healthcare-associated-infections/php/preventing-mdros/mdro-prevention-strategies.html" TargetMode="External"/><Relationship Id="rId2" Type="http://schemas.openxmlformats.org/officeDocument/2006/relationships/hyperlink" Target="https://www.infectioncontroltoday.com/view/the-3-c-s-connection"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ahrq.gov/sites/default/files/wysiwyg/hai/tools/mdro-ltc/046-scrub-the-hub-case-study-teachable-moment.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hyperlink" Target="https://www.ahrq.gov/sites/default/files/wysiwyg/hai/tools/mdro-ltc/038-6-helpful-steps-appropriate-disinfectant-use-supporting-materials.docx"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88A3A93-39F1-7BCA-8E60-45D476C39F14}"/>
              </a:ext>
            </a:extLst>
          </p:cNvPr>
          <p:cNvSpPr txBox="1">
            <a:spLocks noGrp="1"/>
          </p:cNvSpPr>
          <p:nvPr>
            <p:ph type="title"/>
          </p:nvPr>
        </p:nvSpPr>
        <p:spPr>
          <a:xfrm>
            <a:off x="1289050" y="247650"/>
            <a:ext cx="6556375" cy="977900"/>
          </a:xfrm>
          <a:prstGeom prst="rect">
            <a:avLst/>
          </a:prstGeom>
        </p:spPr>
        <p:txBody>
          <a:bodyPr vert="horz" lIns="91440" tIns="91440" rIns="91440" bIns="45720" rtlCol="0" anchor="ctr">
            <a:noAutofit/>
          </a:bodyPr>
          <a:lstStyle>
            <a:lvl1pPr algn="ctr" defTabSz="887553" rtl="0" eaLnBrk="1" latinLnBrk="0" hangingPunct="1">
              <a:lnSpc>
                <a:spcPct val="100000"/>
              </a:lnSpc>
              <a:spcBef>
                <a:spcPct val="0"/>
              </a:spcBef>
              <a:buNone/>
              <a:defRPr lang="en-US" sz="3600" b="1" i="0" kern="1200">
                <a:solidFill>
                  <a:schemeClr val="tx1"/>
                </a:solidFill>
                <a:effectLst/>
                <a:latin typeface="+mn-lt"/>
                <a:ea typeface="+mj-ea"/>
                <a:cs typeface="+mj-cs"/>
              </a:defRPr>
            </a:lvl1pPr>
          </a:lstStyle>
          <a:p>
            <a:pPr marL="0" marR="0" lvl="0" indent="0" algn="ctr" defTabSz="887553"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ysClr val="windowText" lastClr="000000"/>
                </a:solidFill>
                <a:effectLst/>
                <a:uLnTx/>
                <a:uFillTx/>
                <a:latin typeface="Calibri" panose="020F0502020204030204"/>
                <a:ea typeface="+mj-ea"/>
                <a:cs typeface="+mj-cs"/>
              </a:rPr>
              <a:t>Improving Skin Care and MDRO Prevention in Long-Term Care</a:t>
            </a:r>
          </a:p>
        </p:txBody>
      </p:sp>
      <p:sp>
        <p:nvSpPr>
          <p:cNvPr id="13" name="Text Placeholder 12">
            <a:extLst>
              <a:ext uri="{FF2B5EF4-FFF2-40B4-BE49-F238E27FC236}">
                <a16:creationId xmlns:a16="http://schemas.microsoft.com/office/drawing/2014/main" id="{AF2958D5-1619-BC47-A469-9664C492C525}"/>
              </a:ext>
            </a:extLst>
          </p:cNvPr>
          <p:cNvSpPr>
            <a:spLocks noGrp="1"/>
          </p:cNvSpPr>
          <p:nvPr>
            <p:ph type="body" sz="quarter" idx="14"/>
          </p:nvPr>
        </p:nvSpPr>
        <p:spPr>
          <a:xfrm>
            <a:off x="1051560" y="1870742"/>
            <a:ext cx="7040880" cy="2150362"/>
          </a:xfrm>
        </p:spPr>
        <p:txBody>
          <a:bodyPr>
            <a:normAutofit fontScale="85000" lnSpcReduction="10000"/>
          </a:bodyPr>
          <a:lstStyle/>
          <a:p>
            <a:r>
              <a:rPr lang="en-US" dirty="0"/>
              <a:t>Implementation and Sustainability of Interventions To Improve Skin Care and Prevent MDRO Infections in Long-Term Care Facilities</a:t>
            </a:r>
          </a:p>
        </p:txBody>
      </p:sp>
      <p:sp>
        <p:nvSpPr>
          <p:cNvPr id="14" name="Text Placeholder 13">
            <a:extLst>
              <a:ext uri="{FF2B5EF4-FFF2-40B4-BE49-F238E27FC236}">
                <a16:creationId xmlns:a16="http://schemas.microsoft.com/office/drawing/2014/main" id="{F80A764F-A0D7-8A4E-B1F9-C32D5F0C53BF}"/>
              </a:ext>
            </a:extLst>
          </p:cNvPr>
          <p:cNvSpPr>
            <a:spLocks noGrp="1"/>
          </p:cNvSpPr>
          <p:nvPr>
            <p:ph type="body" sz="quarter" idx="15"/>
          </p:nvPr>
        </p:nvSpPr>
        <p:spPr>
          <a:xfrm>
            <a:off x="1051560" y="4156586"/>
            <a:ext cx="7040880" cy="1005840"/>
          </a:xfrm>
        </p:spPr>
        <p:txBody>
          <a:bodyPr>
            <a:normAutofit/>
          </a:bodyPr>
          <a:lstStyle/>
          <a:p>
            <a:r>
              <a:rPr lang="en-US"/>
              <a:t>AHRQ Safety Program for MRSA Prevention</a:t>
            </a:r>
          </a:p>
        </p:txBody>
      </p:sp>
      <p:sp>
        <p:nvSpPr>
          <p:cNvPr id="2" name="TextBox 1">
            <a:extLst>
              <a:ext uri="{FF2B5EF4-FFF2-40B4-BE49-F238E27FC236}">
                <a16:creationId xmlns:a16="http://schemas.microsoft.com/office/drawing/2014/main" id="{5A4B29D6-DCBA-4BF1-4448-FBD74EAA3C58}"/>
              </a:ext>
            </a:extLst>
          </p:cNvPr>
          <p:cNvSpPr txBox="1"/>
          <p:nvPr/>
        </p:nvSpPr>
        <p:spPr>
          <a:xfrm>
            <a:off x="6749143" y="6348740"/>
            <a:ext cx="2394857" cy="523220"/>
          </a:xfrm>
          <a:prstGeom prst="rect">
            <a:avLst/>
          </a:prstGeom>
          <a:noFill/>
        </p:spPr>
        <p:txBody>
          <a:bodyPr wrap="square" rtlCol="0">
            <a:spAutoFit/>
          </a:bodyPr>
          <a:lstStyle/>
          <a:p>
            <a:pPr algn="r"/>
            <a:r>
              <a:rPr lang="en-US" sz="1400" dirty="0"/>
              <a:t>AHRQ Pub. No. 25(26)-0066</a:t>
            </a:r>
          </a:p>
          <a:p>
            <a:pPr algn="r"/>
            <a:r>
              <a:rPr lang="en-US" sz="1400" dirty="0"/>
              <a:t>October 2025</a:t>
            </a:r>
          </a:p>
        </p:txBody>
      </p:sp>
    </p:spTree>
    <p:extLst>
      <p:ext uri="{BB962C8B-B14F-4D97-AF65-F5344CB8AC3E}">
        <p14:creationId xmlns:p14="http://schemas.microsoft.com/office/powerpoint/2010/main" val="1915019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46096-0271-1700-3603-8C4EDCD8BA7B}"/>
              </a:ext>
            </a:extLst>
          </p:cNvPr>
          <p:cNvSpPr>
            <a:spLocks noGrp="1"/>
          </p:cNvSpPr>
          <p:nvPr>
            <p:ph type="title"/>
          </p:nvPr>
        </p:nvSpPr>
        <p:spPr/>
        <p:txBody>
          <a:bodyPr/>
          <a:lstStyle/>
          <a:p>
            <a:r>
              <a:rPr lang="en-US"/>
              <a:t>Honoring Resident Preferences</a:t>
            </a:r>
          </a:p>
        </p:txBody>
      </p:sp>
      <p:sp>
        <p:nvSpPr>
          <p:cNvPr id="3" name="Content Placeholder 2">
            <a:extLst>
              <a:ext uri="{FF2B5EF4-FFF2-40B4-BE49-F238E27FC236}">
                <a16:creationId xmlns:a16="http://schemas.microsoft.com/office/drawing/2014/main" id="{02A24126-086B-E381-955E-1A1DBE35D5FB}"/>
              </a:ext>
            </a:extLst>
          </p:cNvPr>
          <p:cNvSpPr>
            <a:spLocks noGrp="1"/>
          </p:cNvSpPr>
          <p:nvPr>
            <p:ph idx="1"/>
          </p:nvPr>
        </p:nvSpPr>
        <p:spPr/>
        <p:txBody>
          <a:bodyPr/>
          <a:lstStyle/>
          <a:p>
            <a:r>
              <a:rPr lang="en-US" dirty="0"/>
              <a:t>Assess resident preferences for bathing on admission and at regular intervals, particularly if there is any pushback to bathing</a:t>
            </a:r>
          </a:p>
          <a:p>
            <a:pPr lvl="1"/>
            <a:r>
              <a:rPr lang="en-US" dirty="0">
                <a:hlinkClick r:id="rId2"/>
              </a:rPr>
              <a:t>Resident Bathing Preference Menu</a:t>
            </a:r>
            <a:r>
              <a:rPr lang="en-US" dirty="0"/>
              <a:t> </a:t>
            </a:r>
          </a:p>
          <a:p>
            <a:r>
              <a:rPr lang="en-US" dirty="0"/>
              <a:t>Train staff on ways to promote privacy and comfort during bathing and skin assessments</a:t>
            </a:r>
          </a:p>
          <a:p>
            <a:pPr lvl="1"/>
            <a:r>
              <a:rPr lang="en-US" dirty="0"/>
              <a:t>Low lighting </a:t>
            </a:r>
          </a:p>
          <a:p>
            <a:pPr lvl="1"/>
            <a:r>
              <a:rPr lang="en-US" dirty="0"/>
              <a:t>Use of draping</a:t>
            </a:r>
          </a:p>
          <a:p>
            <a:pPr lvl="1"/>
            <a:r>
              <a:rPr lang="en-US" dirty="0"/>
              <a:t>Familiar staff</a:t>
            </a:r>
          </a:p>
        </p:txBody>
      </p:sp>
      <p:pic>
        <p:nvPicPr>
          <p:cNvPr id="25" name="Picture 24">
            <a:extLst>
              <a:ext uri="{FF2B5EF4-FFF2-40B4-BE49-F238E27FC236}">
                <a16:creationId xmlns:a16="http://schemas.microsoft.com/office/drawing/2014/main" id="{52B6D1EB-3A99-AEE5-A163-E5985DC374D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252775" y="4253023"/>
            <a:ext cx="2703093" cy="2056336"/>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E83034F6-7D37-4B61-B34C-72636895BE08}"/>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3998065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D78F0-9319-48A2-14FC-E05F64F31378}"/>
              </a:ext>
            </a:extLst>
          </p:cNvPr>
          <p:cNvSpPr>
            <a:spLocks noGrp="1"/>
          </p:cNvSpPr>
          <p:nvPr>
            <p:ph type="title"/>
          </p:nvPr>
        </p:nvSpPr>
        <p:spPr/>
        <p:txBody>
          <a:bodyPr>
            <a:normAutofit fontScale="90000"/>
          </a:bodyPr>
          <a:lstStyle/>
          <a:p>
            <a:r>
              <a:rPr lang="en-US"/>
              <a:t>MDRO Infection Prevention Bundle</a:t>
            </a:r>
          </a:p>
        </p:txBody>
      </p:sp>
      <p:sp>
        <p:nvSpPr>
          <p:cNvPr id="3" name="Content Placeholder 2">
            <a:extLst>
              <a:ext uri="{FF2B5EF4-FFF2-40B4-BE49-F238E27FC236}">
                <a16:creationId xmlns:a16="http://schemas.microsoft.com/office/drawing/2014/main" id="{8A49028F-4A56-0DD1-790B-3928098F53BD}"/>
              </a:ext>
            </a:extLst>
          </p:cNvPr>
          <p:cNvSpPr>
            <a:spLocks noGrp="1"/>
          </p:cNvSpPr>
          <p:nvPr>
            <p:ph idx="1"/>
          </p:nvPr>
        </p:nvSpPr>
        <p:spPr>
          <a:xfrm>
            <a:off x="457200" y="1097279"/>
            <a:ext cx="6821424" cy="5212080"/>
          </a:xfrm>
        </p:spPr>
        <p:txBody>
          <a:bodyPr>
            <a:normAutofit fontScale="85000" lnSpcReduction="10000"/>
          </a:bodyPr>
          <a:lstStyle/>
          <a:p>
            <a:r>
              <a:rPr lang="en-US"/>
              <a:t>Infection Prevention requires multiple layers, and cooperation from various roles</a:t>
            </a:r>
          </a:p>
          <a:p>
            <a:r>
              <a:rPr lang="en-US"/>
              <a:t>We can’t see germs and often can’t see the immediate impact of our efforts</a:t>
            </a:r>
          </a:p>
          <a:p>
            <a:r>
              <a:rPr lang="en-US"/>
              <a:t>Core activities for prevention include:</a:t>
            </a:r>
          </a:p>
          <a:p>
            <a:pPr lvl="1"/>
            <a:r>
              <a:rPr lang="en-US"/>
              <a:t>Hand hygiene</a:t>
            </a:r>
          </a:p>
          <a:p>
            <a:pPr lvl="1"/>
            <a:r>
              <a:rPr lang="en-US"/>
              <a:t>PPE</a:t>
            </a:r>
          </a:p>
          <a:p>
            <a:pPr lvl="1"/>
            <a:r>
              <a:rPr lang="en-US"/>
              <a:t>Skin assessments and care</a:t>
            </a:r>
          </a:p>
          <a:p>
            <a:pPr lvl="1"/>
            <a:r>
              <a:rPr lang="en-US"/>
              <a:t>Communication and Proper Documentation</a:t>
            </a:r>
          </a:p>
          <a:p>
            <a:r>
              <a:rPr lang="en-US"/>
              <a:t>Re-center healthcare goals around the importance of patient safety to improve teamwork</a:t>
            </a:r>
          </a:p>
        </p:txBody>
      </p:sp>
      <p:pic>
        <p:nvPicPr>
          <p:cNvPr id="25" name="Picture 24">
            <a:extLst>
              <a:ext uri="{FF2B5EF4-FFF2-40B4-BE49-F238E27FC236}">
                <a16:creationId xmlns:a16="http://schemas.microsoft.com/office/drawing/2014/main" id="{B81DD9CE-5EDD-47B7-6CE9-D5759CA0D02A}"/>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09319" y="2466696"/>
            <a:ext cx="2844510" cy="3041471"/>
          </a:xfrm>
          <a:prstGeom prst="rect">
            <a:avLst/>
          </a:prstGeom>
        </p:spPr>
      </p:pic>
      <p:sp>
        <p:nvSpPr>
          <p:cNvPr id="24" name="Slide Number Placeholder 23">
            <a:extLst>
              <a:ext uri="{FF2B5EF4-FFF2-40B4-BE49-F238E27FC236}">
                <a16:creationId xmlns:a16="http://schemas.microsoft.com/office/drawing/2014/main" id="{613CF403-8415-64A1-993D-7EC08DBA1380}"/>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3328696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DC719-A072-3035-97F7-DA1A5FDC91A9}"/>
              </a:ext>
            </a:extLst>
          </p:cNvPr>
          <p:cNvSpPr>
            <a:spLocks noGrp="1"/>
          </p:cNvSpPr>
          <p:nvPr>
            <p:ph type="title"/>
          </p:nvPr>
        </p:nvSpPr>
        <p:spPr>
          <a:xfrm>
            <a:off x="457200" y="0"/>
            <a:ext cx="8412480" cy="914400"/>
          </a:xfrm>
        </p:spPr>
        <p:txBody>
          <a:bodyPr>
            <a:normAutofit/>
          </a:bodyPr>
          <a:lstStyle/>
          <a:p>
            <a:r>
              <a:rPr lang="en-US" sz="3800"/>
              <a:t>Sustainability: Keeping Your Efforts Alive</a:t>
            </a:r>
          </a:p>
        </p:txBody>
      </p:sp>
      <p:sp>
        <p:nvSpPr>
          <p:cNvPr id="3" name="Content Placeholder 2">
            <a:extLst>
              <a:ext uri="{FF2B5EF4-FFF2-40B4-BE49-F238E27FC236}">
                <a16:creationId xmlns:a16="http://schemas.microsoft.com/office/drawing/2014/main" id="{0A1C3F0F-2B86-0ECB-B891-3C3B8D742053}"/>
              </a:ext>
            </a:extLst>
          </p:cNvPr>
          <p:cNvSpPr>
            <a:spLocks noGrp="1"/>
          </p:cNvSpPr>
          <p:nvPr>
            <p:ph idx="1"/>
          </p:nvPr>
        </p:nvSpPr>
        <p:spPr/>
        <p:txBody>
          <a:bodyPr/>
          <a:lstStyle/>
          <a:p>
            <a:pPr marL="0" indent="0">
              <a:buNone/>
            </a:pPr>
            <a:r>
              <a:rPr lang="en-US" sz="3600"/>
              <a:t>What is going on?</a:t>
            </a:r>
          </a:p>
          <a:p>
            <a:r>
              <a:rPr lang="en-US" sz="3200"/>
              <a:t>How are staff communicating?</a:t>
            </a:r>
          </a:p>
          <a:p>
            <a:r>
              <a:rPr lang="en-US" sz="3200"/>
              <a:t>How is compliance with infection prevention practices?</a:t>
            </a:r>
          </a:p>
          <a:p>
            <a:r>
              <a:rPr lang="en-US" sz="3200"/>
              <a:t>Are residents happy with the bathing process?</a:t>
            </a:r>
          </a:p>
          <a:p>
            <a:r>
              <a:rPr lang="en-US"/>
              <a:t>Is staff happy with the bathing process? </a:t>
            </a:r>
            <a:endParaRPr lang="en-US" sz="3200"/>
          </a:p>
        </p:txBody>
      </p:sp>
      <p:pic>
        <p:nvPicPr>
          <p:cNvPr id="25" name="Picture 24">
            <a:extLst>
              <a:ext uri="{FF2B5EF4-FFF2-40B4-BE49-F238E27FC236}">
                <a16:creationId xmlns:a16="http://schemas.microsoft.com/office/drawing/2014/main" id="{8EEF9BD6-647C-C1CA-1F0B-C6AE01017315}"/>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08489" y="4614714"/>
            <a:ext cx="2469910" cy="1694645"/>
          </a:xfrm>
          <a:prstGeom prst="rect">
            <a:avLst/>
          </a:prstGeom>
        </p:spPr>
      </p:pic>
      <p:pic>
        <p:nvPicPr>
          <p:cNvPr id="26" name="Picture 25">
            <a:extLst>
              <a:ext uri="{FF2B5EF4-FFF2-40B4-BE49-F238E27FC236}">
                <a16:creationId xmlns:a16="http://schemas.microsoft.com/office/drawing/2014/main" id="{0AA3FC13-69AE-3258-645B-ED9B0E3582F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63181" y="966012"/>
            <a:ext cx="1683642" cy="1446550"/>
          </a:xfrm>
          <a:prstGeom prst="rect">
            <a:avLst/>
          </a:prstGeom>
        </p:spPr>
      </p:pic>
      <p:sp>
        <p:nvSpPr>
          <p:cNvPr id="27" name="TextBox 26">
            <a:extLst>
              <a:ext uri="{FF2B5EF4-FFF2-40B4-BE49-F238E27FC236}">
                <a16:creationId xmlns:a16="http://schemas.microsoft.com/office/drawing/2014/main" id="{8CF0526C-8613-AC80-1B27-FB7CCEF45978}"/>
              </a:ext>
            </a:extLst>
          </p:cNvPr>
          <p:cNvSpPr txBox="1"/>
          <p:nvPr/>
        </p:nvSpPr>
        <p:spPr>
          <a:xfrm>
            <a:off x="4326874" y="4991280"/>
            <a:ext cx="4062029" cy="707886"/>
          </a:xfrm>
          <a:prstGeom prst="rect">
            <a:avLst/>
          </a:prstGeom>
          <a:noFill/>
        </p:spPr>
        <p:txBody>
          <a:bodyPr wrap="square" rtlCol="0">
            <a:spAutoFit/>
          </a:bodyPr>
          <a:lstStyle/>
          <a:p>
            <a:pPr defTabSz="1005840"/>
            <a:r>
              <a:rPr lang="en-US" sz="4000">
                <a:solidFill>
                  <a:schemeClr val="accent1"/>
                </a:solidFill>
                <a:latin typeface="Calibri" panose="020F0502020204030204"/>
              </a:rPr>
              <a:t>Check your data!</a:t>
            </a:r>
          </a:p>
        </p:txBody>
      </p:sp>
      <p:sp>
        <p:nvSpPr>
          <p:cNvPr id="24" name="Slide Number Placeholder 23">
            <a:extLst>
              <a:ext uri="{FF2B5EF4-FFF2-40B4-BE49-F238E27FC236}">
                <a16:creationId xmlns:a16="http://schemas.microsoft.com/office/drawing/2014/main" id="{F89AB087-A48B-A638-F84A-D988BC708ADB}"/>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300842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5D00B-419E-56F9-CD0C-7E8ED34CD29E}"/>
              </a:ext>
            </a:extLst>
          </p:cNvPr>
          <p:cNvSpPr>
            <a:spLocks noGrp="1"/>
          </p:cNvSpPr>
          <p:nvPr>
            <p:ph type="title"/>
          </p:nvPr>
        </p:nvSpPr>
        <p:spPr/>
        <p:txBody>
          <a:bodyPr/>
          <a:lstStyle/>
          <a:p>
            <a:r>
              <a:rPr lang="en-US"/>
              <a:t>Defining Your Team </a:t>
            </a:r>
          </a:p>
        </p:txBody>
      </p:sp>
      <p:sp>
        <p:nvSpPr>
          <p:cNvPr id="3" name="Content Placeholder 2">
            <a:extLst>
              <a:ext uri="{FF2B5EF4-FFF2-40B4-BE49-F238E27FC236}">
                <a16:creationId xmlns:a16="http://schemas.microsoft.com/office/drawing/2014/main" id="{624F605A-F65D-D496-5B50-8BF19A757593}"/>
              </a:ext>
            </a:extLst>
          </p:cNvPr>
          <p:cNvSpPr>
            <a:spLocks noGrp="1"/>
          </p:cNvSpPr>
          <p:nvPr>
            <p:ph idx="1"/>
          </p:nvPr>
        </p:nvSpPr>
        <p:spPr>
          <a:xfrm>
            <a:off x="457200" y="1046350"/>
            <a:ext cx="8412480" cy="2227169"/>
          </a:xfrm>
        </p:spPr>
        <p:txBody>
          <a:bodyPr>
            <a:normAutofit/>
          </a:bodyPr>
          <a:lstStyle/>
          <a:p>
            <a:r>
              <a:rPr lang="en-US"/>
              <a:t>Teams can be customized based on interested and engaged individuals in your facility.</a:t>
            </a:r>
          </a:p>
          <a:p>
            <a:r>
              <a:rPr lang="en-US"/>
              <a:t>We recommend including a few core members in this initiative:</a:t>
            </a:r>
            <a:endParaRPr lang="en-US" sz="3200">
              <a:cs typeface="Calibri"/>
            </a:endParaRPr>
          </a:p>
        </p:txBody>
      </p:sp>
      <p:sp>
        <p:nvSpPr>
          <p:cNvPr id="4" name="Text Placeholder 3">
            <a:extLst>
              <a:ext uri="{FF2B5EF4-FFF2-40B4-BE49-F238E27FC236}">
                <a16:creationId xmlns:a16="http://schemas.microsoft.com/office/drawing/2014/main" id="{732AFCD0-929D-E6C5-9C0D-9A288FB84BA8}"/>
              </a:ext>
            </a:extLst>
          </p:cNvPr>
          <p:cNvSpPr>
            <a:spLocks noGrp="1"/>
          </p:cNvSpPr>
          <p:nvPr>
            <p:ph type="body" sz="quarter" idx="11"/>
          </p:nvPr>
        </p:nvSpPr>
        <p:spPr>
          <a:xfrm>
            <a:off x="478230" y="3177862"/>
            <a:ext cx="5220566" cy="3067074"/>
          </a:xfrm>
        </p:spPr>
        <p:txBody>
          <a:bodyPr>
            <a:normAutofit fontScale="85000" lnSpcReduction="20000"/>
          </a:bodyPr>
          <a:lstStyle/>
          <a:p>
            <a:pPr marL="1211580" lvl="1" indent="-457200"/>
            <a:r>
              <a:rPr lang="en-US">
                <a:ea typeface="+mn-lt"/>
                <a:cs typeface="+mn-lt"/>
              </a:rPr>
              <a:t>Infection preventionist</a:t>
            </a:r>
          </a:p>
          <a:p>
            <a:pPr marL="1211580" lvl="1" indent="-457200"/>
            <a:r>
              <a:rPr lang="en-US">
                <a:ea typeface="+mn-lt"/>
                <a:cs typeface="+mn-lt"/>
              </a:rPr>
              <a:t>Staff Champion (CNA, RN, LPN, others)</a:t>
            </a:r>
          </a:p>
          <a:p>
            <a:pPr marL="1211580" lvl="1" indent="-457200"/>
            <a:r>
              <a:rPr lang="en-US">
                <a:ea typeface="+mn-lt"/>
                <a:cs typeface="+mn-lt"/>
              </a:rPr>
              <a:t>Environmental services</a:t>
            </a:r>
          </a:p>
          <a:p>
            <a:pPr marL="1211580" lvl="1" indent="-457200"/>
            <a:r>
              <a:rPr lang="en-US" sz="2600">
                <a:ea typeface="+mn-lt"/>
                <a:cs typeface="+mn-lt"/>
              </a:rPr>
              <a:t>Clinical lead based on interest/availability</a:t>
            </a:r>
          </a:p>
          <a:p>
            <a:pPr marL="1600200" lvl="2" indent="-342900">
              <a:buFont typeface="Wingdings" panose="05000000000000000000" pitchFamily="2" charset="2"/>
              <a:buChar char="§"/>
            </a:pPr>
            <a:r>
              <a:rPr lang="en-US">
                <a:ea typeface="+mn-lt"/>
                <a:cs typeface="+mn-lt"/>
              </a:rPr>
              <a:t>Director or assistant director of nursing</a:t>
            </a:r>
            <a:endParaRPr lang="en-US"/>
          </a:p>
          <a:p>
            <a:pPr marL="1600200" lvl="2" indent="-342900">
              <a:buFont typeface="Wingdings" panose="05000000000000000000" pitchFamily="2" charset="2"/>
              <a:buChar char="§"/>
            </a:pPr>
            <a:r>
              <a:rPr lang="en-US">
                <a:ea typeface="+mn-lt"/>
                <a:cs typeface="+mn-lt"/>
              </a:rPr>
              <a:t>Medical director</a:t>
            </a:r>
            <a:endParaRPr lang="en-US"/>
          </a:p>
        </p:txBody>
      </p:sp>
      <p:pic>
        <p:nvPicPr>
          <p:cNvPr id="25" name="Picture 24">
            <a:extLst>
              <a:ext uri="{FF2B5EF4-FFF2-40B4-BE49-F238E27FC236}">
                <a16:creationId xmlns:a16="http://schemas.microsoft.com/office/drawing/2014/main" id="{B3CCB890-B672-8CEF-4603-B6CFF7D152B5}"/>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62657" y="3538438"/>
            <a:ext cx="3007024" cy="2008294"/>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C5D83190-A793-E0AE-9A51-E43A96CF67AF}"/>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3458597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63A2F-A10B-8B57-931E-7B338741D305}"/>
              </a:ext>
            </a:extLst>
          </p:cNvPr>
          <p:cNvSpPr>
            <a:spLocks noGrp="1"/>
          </p:cNvSpPr>
          <p:nvPr>
            <p:ph type="title"/>
          </p:nvPr>
        </p:nvSpPr>
        <p:spPr/>
        <p:txBody>
          <a:bodyPr/>
          <a:lstStyle/>
          <a:p>
            <a:r>
              <a:rPr lang="en-US"/>
              <a:t>Delegation of Tasks</a:t>
            </a:r>
          </a:p>
        </p:txBody>
      </p:sp>
      <p:sp>
        <p:nvSpPr>
          <p:cNvPr id="3" name="Content Placeholder 2">
            <a:extLst>
              <a:ext uri="{FF2B5EF4-FFF2-40B4-BE49-F238E27FC236}">
                <a16:creationId xmlns:a16="http://schemas.microsoft.com/office/drawing/2014/main" id="{08786165-4B7C-9115-AB6C-B3FEC0231065}"/>
              </a:ext>
            </a:extLst>
          </p:cNvPr>
          <p:cNvSpPr>
            <a:spLocks noGrp="1"/>
          </p:cNvSpPr>
          <p:nvPr>
            <p:ph idx="1"/>
          </p:nvPr>
        </p:nvSpPr>
        <p:spPr>
          <a:xfrm>
            <a:off x="457200" y="1097279"/>
            <a:ext cx="8312727" cy="1772828"/>
          </a:xfrm>
        </p:spPr>
        <p:txBody>
          <a:bodyPr>
            <a:normAutofit/>
          </a:bodyPr>
          <a:lstStyle/>
          <a:p>
            <a:r>
              <a:rPr lang="en-US"/>
              <a:t>Clear delegation of roles for environmental cleaning and device care</a:t>
            </a:r>
          </a:p>
          <a:p>
            <a:r>
              <a:rPr lang="en-US"/>
              <a:t>Discuss ambiguity</a:t>
            </a:r>
          </a:p>
        </p:txBody>
      </p:sp>
      <p:sp>
        <p:nvSpPr>
          <p:cNvPr id="4" name="Text Placeholder 3">
            <a:extLst>
              <a:ext uri="{FF2B5EF4-FFF2-40B4-BE49-F238E27FC236}">
                <a16:creationId xmlns:a16="http://schemas.microsoft.com/office/drawing/2014/main" id="{A8F99B88-56A2-4BE5-9AE6-3BC0526E9E4C}"/>
              </a:ext>
            </a:extLst>
          </p:cNvPr>
          <p:cNvSpPr>
            <a:spLocks noGrp="1"/>
          </p:cNvSpPr>
          <p:nvPr>
            <p:ph type="body" sz="quarter" idx="11"/>
          </p:nvPr>
        </p:nvSpPr>
        <p:spPr>
          <a:xfrm>
            <a:off x="318654" y="2794468"/>
            <a:ext cx="5268191" cy="3560261"/>
          </a:xfrm>
        </p:spPr>
        <p:txBody>
          <a:bodyPr>
            <a:normAutofit fontScale="85000" lnSpcReduction="10000"/>
          </a:bodyPr>
          <a:lstStyle/>
          <a:p>
            <a:pPr lvl="1"/>
            <a:r>
              <a:rPr lang="en-US"/>
              <a:t>Who is responsible for picking up towels after a resident’s shower?</a:t>
            </a:r>
          </a:p>
          <a:p>
            <a:pPr lvl="1"/>
            <a:r>
              <a:rPr lang="en-US"/>
              <a:t>Who is responsible for cleaning up food on the tray table?</a:t>
            </a:r>
          </a:p>
          <a:p>
            <a:pPr lvl="1"/>
            <a:r>
              <a:rPr lang="en-US"/>
              <a:t>Who is responsible for cleaning the area around a PEG entry site?</a:t>
            </a:r>
          </a:p>
          <a:p>
            <a:pPr lvl="1"/>
            <a:r>
              <a:rPr lang="en-US"/>
              <a:t>Who cleans the IV poles, vitals machines, wheelchairs?</a:t>
            </a:r>
          </a:p>
        </p:txBody>
      </p:sp>
      <p:pic>
        <p:nvPicPr>
          <p:cNvPr id="25" name="Picture 24">
            <a:extLst>
              <a:ext uri="{FF2B5EF4-FFF2-40B4-BE49-F238E27FC236}">
                <a16:creationId xmlns:a16="http://schemas.microsoft.com/office/drawing/2014/main" id="{D4E487AF-52A9-103C-5779-43F088A74BBB}"/>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80810" y="3052986"/>
            <a:ext cx="3044536" cy="2029690"/>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59D67DCD-4A8C-3D37-6CD9-9D3A16B799BA}"/>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675460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0A081-3655-9729-75F9-76751D9B6F07}"/>
              </a:ext>
            </a:extLst>
          </p:cNvPr>
          <p:cNvSpPr>
            <a:spLocks noGrp="1"/>
          </p:cNvSpPr>
          <p:nvPr>
            <p:ph type="title"/>
          </p:nvPr>
        </p:nvSpPr>
        <p:spPr/>
        <p:txBody>
          <a:bodyPr>
            <a:normAutofit fontScale="90000"/>
          </a:bodyPr>
          <a:lstStyle/>
          <a:p>
            <a:r>
              <a:rPr lang="en-US"/>
              <a:t>Consistent Monitoring and Feedback</a:t>
            </a:r>
          </a:p>
        </p:txBody>
      </p:sp>
      <p:sp>
        <p:nvSpPr>
          <p:cNvPr id="3" name="Content Placeholder 2">
            <a:extLst>
              <a:ext uri="{FF2B5EF4-FFF2-40B4-BE49-F238E27FC236}">
                <a16:creationId xmlns:a16="http://schemas.microsoft.com/office/drawing/2014/main" id="{C3B39C58-7132-41C3-63E8-91A799004C3B}"/>
              </a:ext>
            </a:extLst>
          </p:cNvPr>
          <p:cNvSpPr>
            <a:spLocks noGrp="1"/>
          </p:cNvSpPr>
          <p:nvPr>
            <p:ph idx="1"/>
          </p:nvPr>
        </p:nvSpPr>
        <p:spPr>
          <a:xfrm>
            <a:off x="457200" y="1097279"/>
            <a:ext cx="6814564" cy="5212080"/>
          </a:xfrm>
        </p:spPr>
        <p:txBody>
          <a:bodyPr>
            <a:normAutofit fontScale="92500" lnSpcReduction="10000"/>
          </a:bodyPr>
          <a:lstStyle/>
          <a:p>
            <a:pPr marL="182880" indent="-182880"/>
            <a:r>
              <a:rPr lang="en-US" sz="2800"/>
              <a:t>Identify areas of concern in your facility (e.g., poor hand hygiene, unnecessary antibiotic use)</a:t>
            </a:r>
            <a:endParaRPr lang="en-US"/>
          </a:p>
          <a:p>
            <a:pPr marL="182880" indent="-182880"/>
            <a:r>
              <a:rPr lang="en-US" sz="2800"/>
              <a:t>Monitor areas of concern and target interventions/education to these areas</a:t>
            </a:r>
            <a:endParaRPr lang="en-US" sz="2800">
              <a:ea typeface="Calibri" panose="020F0502020204030204"/>
              <a:cs typeface="Calibri" panose="020F0502020204030204"/>
            </a:endParaRPr>
          </a:p>
          <a:p>
            <a:pPr marL="698500" lvl="1" indent="-332740"/>
            <a:r>
              <a:rPr lang="en-US" sz="2400"/>
              <a:t>Choose a monitoring method (e.g. silent observers) and measure on a regular basis (at least quarterly)</a:t>
            </a:r>
            <a:endParaRPr lang="en-US" sz="2400">
              <a:ea typeface="Calibri"/>
              <a:cs typeface="Calibri"/>
            </a:endParaRPr>
          </a:p>
          <a:p>
            <a:pPr marL="182880" indent="-182880"/>
            <a:r>
              <a:rPr lang="en-US" sz="2800"/>
              <a:t>Provide feedback on changes related to intervention</a:t>
            </a:r>
            <a:endParaRPr lang="en-US" sz="2800">
              <a:ea typeface="Calibri"/>
              <a:cs typeface="Calibri"/>
            </a:endParaRPr>
          </a:p>
          <a:p>
            <a:pPr marL="698500" lvl="1" indent="-332740"/>
            <a:r>
              <a:rPr lang="en-US" sz="2400"/>
              <a:t>To all staff</a:t>
            </a:r>
            <a:endParaRPr lang="en-US" sz="2400">
              <a:ea typeface="Calibri" panose="020F0502020204030204"/>
              <a:cs typeface="Calibri" panose="020F0502020204030204"/>
            </a:endParaRPr>
          </a:p>
          <a:p>
            <a:pPr marL="915035" lvl="2" indent="-182880"/>
            <a:r>
              <a:rPr lang="en-US" sz="2000"/>
              <a:t>Compliance with protocols </a:t>
            </a:r>
            <a:endParaRPr lang="en-US" sz="2000">
              <a:ea typeface="Calibri" panose="020F0502020204030204"/>
              <a:cs typeface="Calibri" panose="020F0502020204030204"/>
            </a:endParaRPr>
          </a:p>
          <a:p>
            <a:pPr marL="915035" lvl="2" indent="-182880"/>
            <a:r>
              <a:rPr lang="en-US" sz="2000"/>
              <a:t>Overall rates</a:t>
            </a:r>
            <a:endParaRPr lang="en-US" sz="2000">
              <a:ea typeface="Calibri" panose="020F0502020204030204"/>
              <a:cs typeface="Calibri" panose="020F0502020204030204"/>
            </a:endParaRPr>
          </a:p>
          <a:p>
            <a:pPr marL="698500" lvl="1" indent="-332740"/>
            <a:r>
              <a:rPr lang="en-US" sz="2400"/>
              <a:t>To individuals</a:t>
            </a:r>
            <a:endParaRPr lang="en-US" sz="2400">
              <a:ea typeface="Calibri" panose="020F0502020204030204"/>
              <a:cs typeface="Calibri" panose="020F0502020204030204"/>
            </a:endParaRPr>
          </a:p>
          <a:p>
            <a:pPr marL="182880" indent="-182880"/>
            <a:r>
              <a:rPr lang="en-US" sz="2800"/>
              <a:t>Pair feedback with appropriate education</a:t>
            </a:r>
            <a:endParaRPr lang="en-US" sz="2800">
              <a:ea typeface="Calibri"/>
              <a:cs typeface="Calibri"/>
            </a:endParaRPr>
          </a:p>
        </p:txBody>
      </p:sp>
      <p:pic>
        <p:nvPicPr>
          <p:cNvPr id="25" name="Picture 24">
            <a:extLst>
              <a:ext uri="{FF2B5EF4-FFF2-40B4-BE49-F238E27FC236}">
                <a16:creationId xmlns:a16="http://schemas.microsoft.com/office/drawing/2014/main" id="{E888AD34-104B-5A2A-B848-81259E34FE51}"/>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215323" y="2361640"/>
            <a:ext cx="1735076" cy="2683649"/>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E39D6DB3-99B4-5011-13CB-66AE7BF7CD3C}"/>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1160871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AE2C0-6FC0-81B9-B720-44905E163124}"/>
              </a:ext>
            </a:extLst>
          </p:cNvPr>
          <p:cNvSpPr>
            <a:spLocks noGrp="1"/>
          </p:cNvSpPr>
          <p:nvPr>
            <p:ph type="title"/>
          </p:nvPr>
        </p:nvSpPr>
        <p:spPr/>
        <p:txBody>
          <a:bodyPr/>
          <a:lstStyle/>
          <a:p>
            <a:r>
              <a:rPr lang="en-US"/>
              <a:t>Data Sources</a:t>
            </a:r>
          </a:p>
        </p:txBody>
      </p:sp>
      <p:sp>
        <p:nvSpPr>
          <p:cNvPr id="3" name="Content Placeholder 2">
            <a:extLst>
              <a:ext uri="{FF2B5EF4-FFF2-40B4-BE49-F238E27FC236}">
                <a16:creationId xmlns:a16="http://schemas.microsoft.com/office/drawing/2014/main" id="{A4F5E8CE-9656-0CC9-403A-902A6BCD046C}"/>
              </a:ext>
            </a:extLst>
          </p:cNvPr>
          <p:cNvSpPr>
            <a:spLocks noGrp="1"/>
          </p:cNvSpPr>
          <p:nvPr>
            <p:ph idx="1"/>
          </p:nvPr>
        </p:nvSpPr>
        <p:spPr>
          <a:xfrm>
            <a:off x="457200" y="1097279"/>
            <a:ext cx="7634177" cy="5212080"/>
          </a:xfrm>
        </p:spPr>
        <p:txBody>
          <a:bodyPr>
            <a:normAutofit fontScale="85000" lnSpcReduction="20000"/>
          </a:bodyPr>
          <a:lstStyle/>
          <a:p>
            <a:pPr>
              <a:spcBef>
                <a:spcPts val="1320"/>
              </a:spcBef>
            </a:pPr>
            <a:r>
              <a:rPr lang="en-US"/>
              <a:t>Audits</a:t>
            </a:r>
          </a:p>
          <a:p>
            <a:pPr lvl="1">
              <a:spcBef>
                <a:spcPts val="1320"/>
              </a:spcBef>
            </a:pPr>
            <a:r>
              <a:rPr lang="en-US"/>
              <a:t>Hand hygiene</a:t>
            </a:r>
          </a:p>
          <a:p>
            <a:pPr lvl="1">
              <a:spcBef>
                <a:spcPts val="1320"/>
              </a:spcBef>
            </a:pPr>
            <a:r>
              <a:rPr lang="en-US"/>
              <a:t>PPE compliance</a:t>
            </a:r>
          </a:p>
          <a:p>
            <a:pPr lvl="1">
              <a:spcBef>
                <a:spcPts val="1320"/>
              </a:spcBef>
            </a:pPr>
            <a:r>
              <a:rPr lang="en-US"/>
              <a:t>Environmental cleaning</a:t>
            </a:r>
          </a:p>
          <a:p>
            <a:pPr>
              <a:spcBef>
                <a:spcPts val="1320"/>
              </a:spcBef>
            </a:pPr>
            <a:r>
              <a:rPr lang="en-US" sz="3200"/>
              <a:t>Device days</a:t>
            </a:r>
          </a:p>
          <a:p>
            <a:pPr>
              <a:spcBef>
                <a:spcPts val="1320"/>
              </a:spcBef>
            </a:pPr>
            <a:r>
              <a:rPr lang="en-US" sz="3200"/>
              <a:t>Transfer rates</a:t>
            </a:r>
          </a:p>
          <a:p>
            <a:pPr>
              <a:spcBef>
                <a:spcPts val="1320"/>
              </a:spcBef>
            </a:pPr>
            <a:r>
              <a:rPr lang="en-US" sz="3200"/>
              <a:t>Pressure Injury rates</a:t>
            </a:r>
          </a:p>
          <a:p>
            <a:pPr>
              <a:spcBef>
                <a:spcPts val="1320"/>
              </a:spcBef>
            </a:pPr>
            <a:r>
              <a:rPr lang="en-US" sz="3200"/>
              <a:t>Antibiotic use</a:t>
            </a:r>
          </a:p>
          <a:p>
            <a:pPr>
              <a:spcBef>
                <a:spcPts val="1320"/>
              </a:spcBef>
            </a:pPr>
            <a:r>
              <a:rPr lang="en-US" sz="3200"/>
              <a:t>Skin/soft tissue infection rates</a:t>
            </a:r>
          </a:p>
          <a:p>
            <a:pPr>
              <a:spcBef>
                <a:spcPts val="1320"/>
              </a:spcBef>
            </a:pPr>
            <a:r>
              <a:rPr lang="en-US" sz="3200"/>
              <a:t>Staff surveys on communication, collaboration, and connection</a:t>
            </a:r>
          </a:p>
        </p:txBody>
      </p:sp>
      <p:pic>
        <p:nvPicPr>
          <p:cNvPr id="25" name="Picture 24">
            <a:extLst>
              <a:ext uri="{FF2B5EF4-FFF2-40B4-BE49-F238E27FC236}">
                <a16:creationId xmlns:a16="http://schemas.microsoft.com/office/drawing/2014/main" id="{45844B61-AF7E-8A91-B1F6-73C680F24E85}"/>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71205" y="1180821"/>
            <a:ext cx="3525705" cy="2176363"/>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0E4F4021-53A2-B27D-5CDB-D4452FDF8588}"/>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2001516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6A36F-45F7-E8B4-7B46-DBB344A25496}"/>
              </a:ext>
            </a:extLst>
          </p:cNvPr>
          <p:cNvSpPr>
            <a:spLocks noGrp="1"/>
          </p:cNvSpPr>
          <p:nvPr>
            <p:ph type="title"/>
          </p:nvPr>
        </p:nvSpPr>
        <p:spPr/>
        <p:txBody>
          <a:bodyPr/>
          <a:lstStyle/>
          <a:p>
            <a:r>
              <a:rPr lang="en-US"/>
              <a:t>Audits and Feedback in LTC</a:t>
            </a:r>
          </a:p>
        </p:txBody>
      </p:sp>
      <p:sp>
        <p:nvSpPr>
          <p:cNvPr id="3" name="Content Placeholder 2">
            <a:extLst>
              <a:ext uri="{FF2B5EF4-FFF2-40B4-BE49-F238E27FC236}">
                <a16:creationId xmlns:a16="http://schemas.microsoft.com/office/drawing/2014/main" id="{6528E94E-022D-473D-0F3A-DB2D6A5C9C5F}"/>
              </a:ext>
            </a:extLst>
          </p:cNvPr>
          <p:cNvSpPr>
            <a:spLocks noGrp="1"/>
          </p:cNvSpPr>
          <p:nvPr>
            <p:ph idx="1"/>
          </p:nvPr>
        </p:nvSpPr>
        <p:spPr/>
        <p:txBody>
          <a:bodyPr/>
          <a:lstStyle/>
          <a:p>
            <a:pPr marL="0" indent="0">
              <a:buNone/>
            </a:pPr>
            <a:r>
              <a:rPr lang="en-US" sz="3200"/>
              <a:t>Audits and feedback are two of the most helpful ways to </a:t>
            </a:r>
            <a:r>
              <a:rPr lang="en-US"/>
              <a:t>implement</a:t>
            </a:r>
            <a:r>
              <a:rPr lang="en-US" sz="3200"/>
              <a:t> and sustain good practice.</a:t>
            </a:r>
          </a:p>
          <a:p>
            <a:r>
              <a:rPr lang="en-US" sz="3200"/>
              <a:t>This should be done at every level</a:t>
            </a:r>
            <a:endParaRPr lang="en-US" sz="3200">
              <a:ea typeface="Calibri"/>
              <a:cs typeface="Calibri"/>
            </a:endParaRPr>
          </a:p>
          <a:p>
            <a:pPr lvl="1"/>
            <a:r>
              <a:rPr lang="en-US" sz="2800">
                <a:ea typeface="Calibri"/>
                <a:cs typeface="Calibri"/>
              </a:rPr>
              <a:t>Informal processes</a:t>
            </a:r>
          </a:p>
          <a:p>
            <a:pPr lvl="2">
              <a:buFont typeface="Wingdings" panose="020B0604020202020204" pitchFamily="34" charset="0"/>
              <a:buChar char="§"/>
            </a:pPr>
            <a:r>
              <a:rPr lang="en-US" sz="2400">
                <a:ea typeface="Calibri"/>
                <a:cs typeface="Calibri"/>
              </a:rPr>
              <a:t>Peer to Peer- it's ok to remind someone they forgot to wash their hands!</a:t>
            </a:r>
          </a:p>
          <a:p>
            <a:pPr lvl="2">
              <a:buFont typeface="Wingdings" panose="020B0604020202020204" pitchFamily="34" charset="0"/>
              <a:buChar char="§"/>
            </a:pPr>
            <a:r>
              <a:rPr lang="en-US" sz="2400">
                <a:ea typeface="Calibri"/>
                <a:cs typeface="Calibri"/>
              </a:rPr>
              <a:t>Make this part of the culture</a:t>
            </a:r>
          </a:p>
          <a:p>
            <a:pPr lvl="1"/>
            <a:r>
              <a:rPr lang="en-US" sz="2800">
                <a:ea typeface="Calibri"/>
                <a:cs typeface="Calibri"/>
              </a:rPr>
              <a:t>Formal processes</a:t>
            </a:r>
            <a:endParaRPr lang="en-US" sz="2800"/>
          </a:p>
          <a:p>
            <a:pPr lvl="2">
              <a:buFont typeface="Wingdings" panose="020B0604020202020204" pitchFamily="34" charset="0"/>
              <a:buChar char="§"/>
            </a:pPr>
            <a:r>
              <a:rPr lang="en-US" sz="2400">
                <a:ea typeface="Calibri"/>
                <a:cs typeface="Calibri"/>
              </a:rPr>
              <a:t>Supervisor/IP rounds</a:t>
            </a:r>
          </a:p>
          <a:p>
            <a:pPr lvl="2">
              <a:buFont typeface="Wingdings" panose="020B0604020202020204" pitchFamily="34" charset="0"/>
              <a:buChar char="§"/>
            </a:pPr>
            <a:r>
              <a:rPr lang="en-US" sz="2400">
                <a:ea typeface="Calibri"/>
                <a:cs typeface="Calibri"/>
              </a:rPr>
              <a:t>Silent observers with data tracking</a:t>
            </a:r>
          </a:p>
        </p:txBody>
      </p:sp>
      <p:pic>
        <p:nvPicPr>
          <p:cNvPr id="29" name="Picture 28">
            <a:extLst>
              <a:ext uri="{FF2B5EF4-FFF2-40B4-BE49-F238E27FC236}">
                <a16:creationId xmlns:a16="http://schemas.microsoft.com/office/drawing/2014/main" id="{9F1332DE-342F-F9DF-D449-525FE768407D}"/>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73733" y="3962399"/>
            <a:ext cx="2495947" cy="1965495"/>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92DE4E7E-3A78-E3BE-C821-4C871E3BFA00}"/>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3648385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D8956-0E17-E671-5616-710C29E7538C}"/>
              </a:ext>
            </a:extLst>
          </p:cNvPr>
          <p:cNvSpPr>
            <a:spLocks noGrp="1"/>
          </p:cNvSpPr>
          <p:nvPr>
            <p:ph type="title"/>
          </p:nvPr>
        </p:nvSpPr>
        <p:spPr>
          <a:xfrm>
            <a:off x="457200" y="0"/>
            <a:ext cx="8311896" cy="914400"/>
          </a:xfrm>
        </p:spPr>
        <p:txBody>
          <a:bodyPr>
            <a:noAutofit/>
          </a:bodyPr>
          <a:lstStyle/>
          <a:p>
            <a:r>
              <a:rPr lang="en-US" sz="3200"/>
              <a:t>Share Successes and Incentivize Improvement </a:t>
            </a:r>
          </a:p>
        </p:txBody>
      </p:sp>
      <p:sp>
        <p:nvSpPr>
          <p:cNvPr id="3" name="Content Placeholder 2">
            <a:extLst>
              <a:ext uri="{FF2B5EF4-FFF2-40B4-BE49-F238E27FC236}">
                <a16:creationId xmlns:a16="http://schemas.microsoft.com/office/drawing/2014/main" id="{8C93B177-87F9-89C7-BCBE-1C547C4A6C08}"/>
              </a:ext>
            </a:extLst>
          </p:cNvPr>
          <p:cNvSpPr>
            <a:spLocks noGrp="1"/>
          </p:cNvSpPr>
          <p:nvPr>
            <p:ph idx="1"/>
          </p:nvPr>
        </p:nvSpPr>
        <p:spPr/>
        <p:txBody>
          <a:bodyPr/>
          <a:lstStyle/>
          <a:p>
            <a:pPr marL="285750" indent="-285750">
              <a:buFont typeface="Arial" panose="020B0604020202020204" pitchFamily="34" charset="0"/>
              <a:buChar char="•"/>
            </a:pPr>
            <a:r>
              <a:rPr lang="en-US" sz="3200"/>
              <a:t>When you see improvement, celebrate it!</a:t>
            </a:r>
          </a:p>
          <a:p>
            <a:pPr marL="285750" indent="-285750">
              <a:buFont typeface="Arial" panose="020B0604020202020204" pitchFamily="34" charset="0"/>
              <a:buChar char="•"/>
            </a:pPr>
            <a:r>
              <a:rPr lang="en-US" sz="3200"/>
              <a:t>Incentivize staff </a:t>
            </a:r>
          </a:p>
          <a:p>
            <a:pPr lvl="1"/>
            <a:r>
              <a:rPr lang="en-US" sz="2800"/>
              <a:t>Lunch for the units with the highest compliance rates </a:t>
            </a:r>
          </a:p>
          <a:p>
            <a:pPr lvl="1"/>
            <a:r>
              <a:rPr lang="en-US" sz="2800"/>
              <a:t>Employee of the month </a:t>
            </a:r>
          </a:p>
        </p:txBody>
      </p:sp>
      <p:pic>
        <p:nvPicPr>
          <p:cNvPr id="25" name="Picture 24">
            <a:extLst>
              <a:ext uri="{FF2B5EF4-FFF2-40B4-BE49-F238E27FC236}">
                <a16:creationId xmlns:a16="http://schemas.microsoft.com/office/drawing/2014/main" id="{001ACF0C-C767-C2AD-8F23-5FC5C60F5F01}"/>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11362" y="3115732"/>
            <a:ext cx="3061893" cy="3055459"/>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1F0F1C03-FB13-090A-43CF-74A0279FE06C}"/>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1275840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4112B-062C-4C16-5296-656F09C2D0D0}"/>
              </a:ext>
            </a:extLst>
          </p:cNvPr>
          <p:cNvSpPr>
            <a:spLocks noGrp="1"/>
          </p:cNvSpPr>
          <p:nvPr>
            <p:ph type="title"/>
          </p:nvPr>
        </p:nvSpPr>
        <p:spPr/>
        <p:txBody>
          <a:bodyPr/>
          <a:lstStyle/>
          <a:p>
            <a:r>
              <a:rPr lang="en-US"/>
              <a:t>Time to Reboot!</a:t>
            </a:r>
          </a:p>
        </p:txBody>
      </p:sp>
      <p:sp>
        <p:nvSpPr>
          <p:cNvPr id="3" name="Content Placeholder 2">
            <a:extLst>
              <a:ext uri="{FF2B5EF4-FFF2-40B4-BE49-F238E27FC236}">
                <a16:creationId xmlns:a16="http://schemas.microsoft.com/office/drawing/2014/main" id="{5559CE26-976A-AAD7-5CE9-9DB8DF2F368D}"/>
              </a:ext>
            </a:extLst>
          </p:cNvPr>
          <p:cNvSpPr>
            <a:spLocks noGrp="1"/>
          </p:cNvSpPr>
          <p:nvPr>
            <p:ph idx="1"/>
          </p:nvPr>
        </p:nvSpPr>
        <p:spPr/>
        <p:txBody>
          <a:bodyPr/>
          <a:lstStyle/>
          <a:p>
            <a:pPr marL="0" indent="0">
              <a:buNone/>
            </a:pPr>
            <a:r>
              <a:rPr lang="en-US" sz="3520"/>
              <a:t>Plan a Reboot</a:t>
            </a:r>
          </a:p>
          <a:p>
            <a:r>
              <a:rPr lang="en-US" sz="3080"/>
              <a:t>Consider the format</a:t>
            </a:r>
          </a:p>
          <a:p>
            <a:pPr lvl="1"/>
            <a:r>
              <a:rPr lang="en-US" sz="2760"/>
              <a:t>Escape Room game</a:t>
            </a:r>
          </a:p>
          <a:p>
            <a:r>
              <a:rPr lang="en-US" sz="3080"/>
              <a:t>Make it fun</a:t>
            </a:r>
          </a:p>
          <a:p>
            <a:r>
              <a:rPr lang="en-US" sz="3080"/>
              <a:t>Celebrate your past successes</a:t>
            </a:r>
          </a:p>
          <a:p>
            <a:r>
              <a:rPr lang="en-US" sz="3080"/>
              <a:t>Refresh on purpose</a:t>
            </a:r>
          </a:p>
          <a:p>
            <a:r>
              <a:rPr lang="en-US" sz="3080"/>
              <a:t>Empower the team</a:t>
            </a:r>
          </a:p>
          <a:p>
            <a:r>
              <a:rPr lang="en-US" sz="3080"/>
              <a:t>Re-circulate teachable moments</a:t>
            </a:r>
          </a:p>
        </p:txBody>
      </p:sp>
      <p:pic>
        <p:nvPicPr>
          <p:cNvPr id="25" name="Picture 24">
            <a:extLst>
              <a:ext uri="{FF2B5EF4-FFF2-40B4-BE49-F238E27FC236}">
                <a16:creationId xmlns:a16="http://schemas.microsoft.com/office/drawing/2014/main" id="{568122D7-A3AD-F11B-A899-E6D8E43023A0}"/>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77372" y="1358600"/>
            <a:ext cx="2387818" cy="4494837"/>
          </a:xfrm>
          <a:prstGeom prst="rect">
            <a:avLst/>
          </a:prstGeom>
        </p:spPr>
      </p:pic>
      <p:sp>
        <p:nvSpPr>
          <p:cNvPr id="24" name="Slide Number Placeholder 23">
            <a:extLst>
              <a:ext uri="{FF2B5EF4-FFF2-40B4-BE49-F238E27FC236}">
                <a16:creationId xmlns:a16="http://schemas.microsoft.com/office/drawing/2014/main" id="{97BEEAF7-7010-B539-B2EB-ECFA7D68A27D}"/>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3498692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07478C-ADEA-B146-97F5-5CC471CE6586}"/>
              </a:ext>
            </a:extLst>
          </p:cNvPr>
          <p:cNvSpPr>
            <a:spLocks noGrp="1"/>
          </p:cNvSpPr>
          <p:nvPr>
            <p:ph type="title"/>
          </p:nvPr>
        </p:nvSpPr>
        <p:spPr>
          <a:xfrm>
            <a:off x="457200" y="0"/>
            <a:ext cx="8229600" cy="914400"/>
          </a:xfrm>
        </p:spPr>
        <p:txBody>
          <a:bodyPr>
            <a:noAutofit/>
          </a:bodyPr>
          <a:lstStyle/>
          <a:p>
            <a:pPr algn="l" rtl="0" fontAlgn="base"/>
            <a:r>
              <a:rPr lang="en-US" sz="3600"/>
              <a:t>All Staff Support Resident Care and Safety</a:t>
            </a:r>
          </a:p>
        </p:txBody>
      </p:sp>
      <p:sp>
        <p:nvSpPr>
          <p:cNvPr id="10" name="Content Placeholder 9">
            <a:extLst>
              <a:ext uri="{FF2B5EF4-FFF2-40B4-BE49-F238E27FC236}">
                <a16:creationId xmlns:a16="http://schemas.microsoft.com/office/drawing/2014/main" id="{E57BAFDC-F3A8-A107-0DF5-EE7ABA891F6F}"/>
              </a:ext>
            </a:extLst>
          </p:cNvPr>
          <p:cNvSpPr>
            <a:spLocks noGrp="1"/>
          </p:cNvSpPr>
          <p:nvPr>
            <p:ph idx="1"/>
          </p:nvPr>
        </p:nvSpPr>
        <p:spPr>
          <a:xfrm>
            <a:off x="457200" y="1097278"/>
            <a:ext cx="5432208" cy="5569336"/>
          </a:xfrm>
        </p:spPr>
        <p:txBody>
          <a:bodyPr vert="horz" lIns="91440" tIns="45720" rIns="91440" bIns="45720" rtlCol="0" anchor="t">
            <a:normAutofit lnSpcReduction="10000"/>
          </a:bodyPr>
          <a:lstStyle/>
          <a:p>
            <a:pPr marL="457200" indent="-457200">
              <a:spcAft>
                <a:spcPts val="1800"/>
              </a:spcAft>
              <a:buFont typeface="Arial"/>
              <a:buChar char="•"/>
            </a:pPr>
            <a:r>
              <a:rPr lang="en-US" sz="2800">
                <a:solidFill>
                  <a:srgbClr val="000000"/>
                </a:solidFill>
              </a:rPr>
              <a:t>T</a:t>
            </a:r>
            <a:r>
              <a:rPr lang="en-US" sz="2800" b="0" i="0">
                <a:solidFill>
                  <a:srgbClr val="000000"/>
                </a:solidFill>
                <a:effectLst/>
              </a:rPr>
              <a:t>he information provided in this presentation is important in the care of </a:t>
            </a:r>
            <a:r>
              <a:rPr lang="en-US" sz="2800">
                <a:solidFill>
                  <a:srgbClr val="000000"/>
                </a:solidFill>
              </a:rPr>
              <a:t>Long-Term Care (LTC) </a:t>
            </a:r>
            <a:r>
              <a:rPr lang="en-US" sz="2800" b="0" i="0">
                <a:solidFill>
                  <a:srgbClr val="000000"/>
                </a:solidFill>
                <a:effectLst/>
              </a:rPr>
              <a:t>residents. In LTC facilities each member of the </a:t>
            </a:r>
            <a:r>
              <a:rPr lang="en-US" sz="2800">
                <a:solidFill>
                  <a:srgbClr val="000000"/>
                </a:solidFill>
              </a:rPr>
              <a:t>facility’s staff </a:t>
            </a:r>
            <a:r>
              <a:rPr lang="en-US" sz="2800" b="0" i="0">
                <a:solidFill>
                  <a:srgbClr val="000000"/>
                </a:solidFill>
                <a:effectLst/>
              </a:rPr>
              <a:t>supports resident care and safety.</a:t>
            </a:r>
          </a:p>
          <a:p>
            <a:pPr marL="457200" indent="-457200">
              <a:buFont typeface="Arial"/>
              <a:buChar char="•"/>
            </a:pPr>
            <a:r>
              <a:rPr lang="en-US" sz="2800" b="0" i="0">
                <a:solidFill>
                  <a:srgbClr val="000000"/>
                </a:solidFill>
                <a:effectLst/>
              </a:rPr>
              <a:t>Some actions described in these presentations may not be in your scope of practice, but it is important to learn how all staff </a:t>
            </a:r>
            <a:r>
              <a:rPr lang="en-US" sz="2800">
                <a:solidFill>
                  <a:srgbClr val="000000"/>
                </a:solidFill>
              </a:rPr>
              <a:t>contribute to</a:t>
            </a:r>
            <a:r>
              <a:rPr lang="en-US" sz="2800" b="0" i="0">
                <a:solidFill>
                  <a:srgbClr val="000000"/>
                </a:solidFill>
                <a:effectLst/>
              </a:rPr>
              <a:t> resident care and safety. </a:t>
            </a:r>
            <a:endParaRPr lang="en-US" sz="2800">
              <a:ea typeface="+mn-lt"/>
              <a:cs typeface="+mn-lt"/>
            </a:endParaRPr>
          </a:p>
        </p:txBody>
      </p:sp>
      <p:pic>
        <p:nvPicPr>
          <p:cNvPr id="3" name="Picture 2" descr="Staff of a LTC facility standing together with arms around each other's backs.">
            <a:extLst>
              <a:ext uri="{FF2B5EF4-FFF2-40B4-BE49-F238E27FC236}">
                <a16:creationId xmlns:a16="http://schemas.microsoft.com/office/drawing/2014/main" id="{26B6B424-B080-F020-CA80-69F1017B1337}"/>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5683827" y="2567241"/>
            <a:ext cx="3185853" cy="1790303"/>
          </a:xfrm>
          <a:prstGeom prst="rect">
            <a:avLst/>
          </a:prstGeom>
          <a:effectLst>
            <a:outerShdw blurRad="50800" dist="38100" dir="2700000" algn="tl" rotWithShape="0">
              <a:prstClr val="black">
                <a:alpha val="40000"/>
              </a:prstClr>
            </a:outerShdw>
          </a:effectLst>
        </p:spPr>
      </p:pic>
      <p:sp>
        <p:nvSpPr>
          <p:cNvPr id="49" name="Slide Number Placeholder 26">
            <a:extLst>
              <a:ext uri="{FF2B5EF4-FFF2-40B4-BE49-F238E27FC236}">
                <a16:creationId xmlns:a16="http://schemas.microsoft.com/office/drawing/2014/main" id="{F97A80AC-A925-D2BD-03EF-80EA95EAD120}"/>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2</a:t>
            </a:fld>
            <a:endParaRPr lang="en-US"/>
          </a:p>
        </p:txBody>
      </p:sp>
    </p:spTree>
    <p:extLst>
      <p:ext uri="{BB962C8B-B14F-4D97-AF65-F5344CB8AC3E}">
        <p14:creationId xmlns:p14="http://schemas.microsoft.com/office/powerpoint/2010/main" val="4220027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C9C4D-C1E4-620D-DCE1-C659A1E2EBE3}"/>
              </a:ext>
            </a:extLst>
          </p:cNvPr>
          <p:cNvSpPr>
            <a:spLocks noGrp="1"/>
          </p:cNvSpPr>
          <p:nvPr>
            <p:ph type="title"/>
          </p:nvPr>
        </p:nvSpPr>
        <p:spPr/>
        <p:txBody>
          <a:bodyPr/>
          <a:lstStyle/>
          <a:p>
            <a:r>
              <a:rPr lang="en-US"/>
              <a:t>Supporting Materials</a:t>
            </a:r>
          </a:p>
        </p:txBody>
      </p:sp>
      <p:sp>
        <p:nvSpPr>
          <p:cNvPr id="3" name="Content Placeholder 2">
            <a:extLst>
              <a:ext uri="{FF2B5EF4-FFF2-40B4-BE49-F238E27FC236}">
                <a16:creationId xmlns:a16="http://schemas.microsoft.com/office/drawing/2014/main" id="{F8197119-FB7A-978A-D671-5DC084CE226B}"/>
              </a:ext>
            </a:extLst>
          </p:cNvPr>
          <p:cNvSpPr>
            <a:spLocks noGrp="1"/>
          </p:cNvSpPr>
          <p:nvPr>
            <p:ph idx="1"/>
          </p:nvPr>
        </p:nvSpPr>
        <p:spPr>
          <a:xfrm>
            <a:off x="350874" y="1097278"/>
            <a:ext cx="4221126" cy="5394961"/>
          </a:xfrm>
        </p:spPr>
        <p:txBody>
          <a:bodyPr>
            <a:noAutofit/>
          </a:bodyPr>
          <a:lstStyle/>
          <a:p>
            <a:pPr indent="-320040"/>
            <a:r>
              <a:rPr lang="en-US" sz="1800" dirty="0"/>
              <a:t>Teachable Moments:</a:t>
            </a:r>
          </a:p>
          <a:p>
            <a:pPr lvl="1" indent="-320040"/>
            <a:r>
              <a:rPr lang="en-US" sz="1600" b="0" i="0" dirty="0">
                <a:solidFill>
                  <a:srgbClr val="000000"/>
                </a:solidFill>
                <a:effectLst/>
                <a:latin typeface="Calibri" panose="020F0502020204030204" pitchFamily="34" charset="0"/>
                <a:hlinkClick r:id="rId2"/>
              </a:rPr>
              <a:t>Communication, Collaboration, and Connection in Healthcare</a:t>
            </a:r>
            <a:endParaRPr lang="en-US" sz="1600" b="0" i="0" dirty="0">
              <a:solidFill>
                <a:srgbClr val="000000"/>
              </a:solidFill>
              <a:effectLst/>
              <a:latin typeface="Calibri" panose="020F0502020204030204" pitchFamily="34" charset="0"/>
            </a:endParaRPr>
          </a:p>
          <a:p>
            <a:pPr lvl="1" indent="-320040"/>
            <a:r>
              <a:rPr lang="en-US" sz="1600" b="0" i="0" dirty="0">
                <a:solidFill>
                  <a:srgbClr val="000000"/>
                </a:solidFill>
                <a:effectLst/>
                <a:latin typeface="Calibri" panose="020F0502020204030204" pitchFamily="34" charset="0"/>
                <a:hlinkClick r:id="rId3"/>
              </a:rPr>
              <a:t>Cutting Corners and Workarounds</a:t>
            </a:r>
            <a:endParaRPr lang="en-US" sz="1600" b="0" i="0" dirty="0">
              <a:solidFill>
                <a:srgbClr val="000000"/>
              </a:solidFill>
              <a:effectLst/>
              <a:latin typeface="Calibri" panose="020F0502020204030204" pitchFamily="34" charset="0"/>
            </a:endParaRPr>
          </a:p>
          <a:p>
            <a:pPr lvl="1" indent="-320040"/>
            <a:r>
              <a:rPr lang="en-US" sz="1600" b="0" i="0" dirty="0">
                <a:solidFill>
                  <a:srgbClr val="000000"/>
                </a:solidFill>
                <a:effectLst/>
                <a:latin typeface="Calibri" panose="020F0502020204030204" pitchFamily="34" charset="0"/>
                <a:hlinkClick r:id="rId4"/>
              </a:rPr>
              <a:t>Why We Wear Gloves</a:t>
            </a:r>
            <a:endParaRPr lang="en-US" sz="1600" b="0" i="0" dirty="0">
              <a:solidFill>
                <a:srgbClr val="000000"/>
              </a:solidFill>
              <a:effectLst/>
              <a:latin typeface="Calibri" panose="020F0502020204030204" pitchFamily="34" charset="0"/>
            </a:endParaRPr>
          </a:p>
          <a:p>
            <a:pPr lvl="1" indent="-320040"/>
            <a:r>
              <a:rPr lang="en-US" sz="1600" b="0" i="0" dirty="0">
                <a:solidFill>
                  <a:srgbClr val="000000"/>
                </a:solidFill>
                <a:effectLst/>
                <a:latin typeface="Calibri" panose="020F0502020204030204" pitchFamily="34" charset="0"/>
                <a:hlinkClick r:id="rId5"/>
              </a:rPr>
              <a:t>Mistakes Happen!</a:t>
            </a:r>
            <a:endParaRPr lang="en-US" sz="1600" b="0" i="0" dirty="0">
              <a:solidFill>
                <a:srgbClr val="000000"/>
              </a:solidFill>
              <a:effectLst/>
              <a:latin typeface="Calibri" panose="020F0502020204030204" pitchFamily="34" charset="0"/>
            </a:endParaRPr>
          </a:p>
          <a:p>
            <a:pPr lvl="1" indent="-320040"/>
            <a:r>
              <a:rPr lang="en-US" sz="1600" b="0" i="0" dirty="0">
                <a:solidFill>
                  <a:srgbClr val="000000"/>
                </a:solidFill>
                <a:effectLst/>
                <a:latin typeface="Calibri" panose="020F0502020204030204" pitchFamily="34" charset="0"/>
                <a:hlinkClick r:id="rId6"/>
              </a:rPr>
              <a:t>The Triangle of Transmission: Understanding Sources and Pathways of Germ Transmission</a:t>
            </a:r>
            <a:endParaRPr lang="en-US" sz="1600" b="0" i="0" dirty="0">
              <a:solidFill>
                <a:srgbClr val="000000"/>
              </a:solidFill>
              <a:effectLst/>
              <a:latin typeface="Calibri" panose="020F0502020204030204" pitchFamily="34" charset="0"/>
            </a:endParaRPr>
          </a:p>
          <a:p>
            <a:pPr marL="365125" lvl="1" indent="-320040">
              <a:buFont typeface="Arial" panose="020B0604020202020204" pitchFamily="34" charset="0"/>
              <a:buChar char="•"/>
            </a:pPr>
            <a:r>
              <a:rPr lang="en-US" sz="1800" dirty="0">
                <a:solidFill>
                  <a:srgbClr val="000000"/>
                </a:solidFill>
                <a:latin typeface="Calibri" panose="020F0502020204030204" pitchFamily="34" charset="0"/>
              </a:rPr>
              <a:t>Other materials:</a:t>
            </a:r>
          </a:p>
          <a:p>
            <a:pPr marL="914400" lvl="2" indent="-320040">
              <a:buFont typeface="Courier New" panose="02070309020205020404" pitchFamily="49" charset="0"/>
              <a:buChar char="o"/>
            </a:pPr>
            <a:r>
              <a:rPr lang="en-US" sz="1600" b="0" i="0" dirty="0">
                <a:solidFill>
                  <a:srgbClr val="000000"/>
                </a:solidFill>
                <a:effectLst/>
                <a:latin typeface="Calibri" panose="020F0502020204030204" pitchFamily="34" charset="0"/>
                <a:hlinkClick r:id="rId7"/>
              </a:rPr>
              <a:t>The Four Key Strategies to Protect Skin and Prevent Infection</a:t>
            </a:r>
            <a:endParaRPr lang="en-US" sz="1600" b="0" i="0" dirty="0">
              <a:solidFill>
                <a:srgbClr val="000000"/>
              </a:solidFill>
              <a:effectLst/>
              <a:latin typeface="Calibri" panose="020F0502020204030204" pitchFamily="34" charset="0"/>
            </a:endParaRPr>
          </a:p>
          <a:p>
            <a:pPr marL="914400" lvl="2" indent="-320040">
              <a:buFont typeface="Courier New" panose="02070309020205020404" pitchFamily="49" charset="0"/>
              <a:buChar char="o"/>
            </a:pPr>
            <a:r>
              <a:rPr lang="en-US" sz="1600" b="0" i="0" dirty="0">
                <a:solidFill>
                  <a:srgbClr val="000000"/>
                </a:solidFill>
                <a:effectLst/>
                <a:latin typeface="Calibri" panose="020F0502020204030204" pitchFamily="34" charset="0"/>
                <a:hlinkClick r:id="rId8"/>
              </a:rPr>
              <a:t>Multidrug-Resistant Organisms (MDROs): Education for Patients and Families</a:t>
            </a:r>
            <a:r>
              <a:rPr lang="en-US" sz="1600" b="0" i="0" dirty="0">
                <a:solidFill>
                  <a:srgbClr val="000000"/>
                </a:solidFill>
                <a:effectLst/>
                <a:latin typeface="Calibri" panose="020F0502020204030204" pitchFamily="34" charset="0"/>
              </a:rPr>
              <a:t> </a:t>
            </a:r>
          </a:p>
          <a:p>
            <a:pPr marL="914400" lvl="2" indent="-320040">
              <a:buFont typeface="Courier New" panose="02070309020205020404" pitchFamily="49" charset="0"/>
              <a:buChar char="o"/>
            </a:pPr>
            <a:r>
              <a:rPr lang="en-US" sz="1600" dirty="0">
                <a:solidFill>
                  <a:srgbClr val="000000"/>
                </a:solidFill>
                <a:latin typeface="Calibri" panose="020F0502020204030204" pitchFamily="34" charset="0"/>
                <a:hlinkClick r:id="rId9"/>
              </a:rPr>
              <a:t>Centers for Disease Control and Prevention MDRO Prevention Strategies Webpage</a:t>
            </a:r>
            <a:r>
              <a:rPr lang="en-US" sz="1600" baseline="30000" dirty="0">
                <a:solidFill>
                  <a:srgbClr val="000000"/>
                </a:solidFill>
                <a:latin typeface="Calibri" panose="020F0502020204030204" pitchFamily="34" charset="0"/>
              </a:rPr>
              <a:t>2</a:t>
            </a:r>
            <a:endParaRPr lang="en-US" sz="1600" b="0" i="0" dirty="0">
              <a:solidFill>
                <a:srgbClr val="000000"/>
              </a:solidFill>
              <a:effectLst/>
              <a:latin typeface="Calibri" panose="020F0502020204030204" pitchFamily="34" charset="0"/>
            </a:endParaRPr>
          </a:p>
        </p:txBody>
      </p:sp>
      <p:sp>
        <p:nvSpPr>
          <p:cNvPr id="24" name="Slide Number Placeholder 23">
            <a:extLst>
              <a:ext uri="{FF2B5EF4-FFF2-40B4-BE49-F238E27FC236}">
                <a16:creationId xmlns:a16="http://schemas.microsoft.com/office/drawing/2014/main" id="{F5F2205F-B69D-3495-35E3-C3F2C0F3D82D}"/>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20</a:t>
            </a:fld>
            <a:endParaRPr lang="en-US">
              <a:solidFill>
                <a:prstClr val="black"/>
              </a:solidFill>
            </a:endParaRPr>
          </a:p>
        </p:txBody>
      </p:sp>
      <p:pic>
        <p:nvPicPr>
          <p:cNvPr id="25" name="Picture 24" descr="This diagram indicates the Four Key Strategies to Protect Skin and Prevent Infection. The four strategies include:&#10;1. Keep Skin Clean and Safe.&#10;2. Reduce MDRO Transmission.&#10;3. Use Antibiotics Wisely.&#10;4. Clean High-Touch Surfaces.">
            <a:extLst>
              <a:ext uri="{FF2B5EF4-FFF2-40B4-BE49-F238E27FC236}">
                <a16:creationId xmlns:a16="http://schemas.microsoft.com/office/drawing/2014/main" id="{35757C3B-54AA-577E-387D-CD8A07D5C89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201956" y="1718703"/>
            <a:ext cx="4971051" cy="3703902"/>
          </a:xfrm>
          <a:prstGeom prst="rect">
            <a:avLst/>
          </a:prstGeom>
        </p:spPr>
      </p:pic>
    </p:spTree>
    <p:extLst>
      <p:ext uri="{BB962C8B-B14F-4D97-AF65-F5344CB8AC3E}">
        <p14:creationId xmlns:p14="http://schemas.microsoft.com/office/powerpoint/2010/main" val="1168868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15F765-F983-3F50-DC45-4CEE04C83FA6}"/>
              </a:ext>
            </a:extLst>
          </p:cNvPr>
          <p:cNvSpPr>
            <a:spLocks noGrp="1"/>
          </p:cNvSpPr>
          <p:nvPr>
            <p:ph type="title"/>
          </p:nvPr>
        </p:nvSpPr>
        <p:spPr>
          <a:xfrm>
            <a:off x="457200" y="0"/>
            <a:ext cx="8229600" cy="914400"/>
          </a:xfrm>
        </p:spPr>
        <p:txBody>
          <a:bodyPr/>
          <a:lstStyle/>
          <a:p>
            <a:r>
              <a:rPr lang="en-US"/>
              <a:t>Key Takeaways</a:t>
            </a:r>
          </a:p>
        </p:txBody>
      </p:sp>
      <p:sp>
        <p:nvSpPr>
          <p:cNvPr id="6" name="Content Placeholder 5">
            <a:extLst>
              <a:ext uri="{FF2B5EF4-FFF2-40B4-BE49-F238E27FC236}">
                <a16:creationId xmlns:a16="http://schemas.microsoft.com/office/drawing/2014/main" id="{46890966-39CE-16FA-B0AF-6C442C9546B8}"/>
              </a:ext>
            </a:extLst>
          </p:cNvPr>
          <p:cNvSpPr>
            <a:spLocks noGrp="1"/>
          </p:cNvSpPr>
          <p:nvPr>
            <p:ph idx="1"/>
          </p:nvPr>
        </p:nvSpPr>
        <p:spPr/>
        <p:txBody>
          <a:bodyPr anchor="ctr">
            <a:noAutofit/>
          </a:bodyPr>
          <a:lstStyle/>
          <a:p>
            <a:pPr marL="17145" indent="0">
              <a:lnSpc>
                <a:spcPct val="100000"/>
              </a:lnSpc>
              <a:spcBef>
                <a:spcPts val="0"/>
              </a:spcBef>
              <a:spcAft>
                <a:spcPts val="600"/>
              </a:spcAft>
              <a:buNone/>
            </a:pPr>
            <a:r>
              <a:rPr lang="en-US" sz="2800"/>
              <a:t>This material in this toolkit intends to:</a:t>
            </a:r>
          </a:p>
          <a:p>
            <a:pPr marL="474345" indent="-457200">
              <a:spcBef>
                <a:spcPts val="0"/>
              </a:spcBef>
              <a:spcAft>
                <a:spcPts val="600"/>
              </a:spcAft>
            </a:pPr>
            <a:r>
              <a:rPr lang="en-US" sz="2800"/>
              <a:t>Reduce skin and soft tissue infections</a:t>
            </a:r>
          </a:p>
          <a:p>
            <a:pPr marL="474345" indent="-457200">
              <a:spcBef>
                <a:spcPts val="0"/>
              </a:spcBef>
              <a:spcAft>
                <a:spcPts val="600"/>
              </a:spcAft>
            </a:pPr>
            <a:r>
              <a:rPr lang="en-US" sz="2800"/>
              <a:t>Reduce pressure injuries and skin tears</a:t>
            </a:r>
          </a:p>
          <a:p>
            <a:pPr marL="474345" indent="-457200">
              <a:spcBef>
                <a:spcPts val="0"/>
              </a:spcBef>
              <a:spcAft>
                <a:spcPts val="600"/>
              </a:spcAft>
            </a:pPr>
            <a:r>
              <a:rPr lang="en-US" sz="2800"/>
              <a:t>Reduce</a:t>
            </a:r>
            <a:r>
              <a:rPr lang="en-US" sz="2800" b="1"/>
              <a:t> </a:t>
            </a:r>
            <a:r>
              <a:rPr lang="en-US" sz="2800"/>
              <a:t>MDRO infections</a:t>
            </a:r>
          </a:p>
          <a:p>
            <a:pPr marL="474345" indent="-457200">
              <a:spcBef>
                <a:spcPts val="0"/>
              </a:spcBef>
              <a:spcAft>
                <a:spcPts val="600"/>
              </a:spcAft>
            </a:pPr>
            <a:r>
              <a:rPr lang="en-US" sz="2800"/>
              <a:t>Improve team-based infection prevention practices</a:t>
            </a:r>
          </a:p>
          <a:p>
            <a:pPr marL="474345" indent="-457200">
              <a:spcBef>
                <a:spcPts val="0"/>
              </a:spcBef>
              <a:spcAft>
                <a:spcPts val="600"/>
              </a:spcAft>
            </a:pPr>
            <a:r>
              <a:rPr lang="en-US" sz="2800"/>
              <a:t>Enhance communication and teamwork regarding proper skin care</a:t>
            </a:r>
          </a:p>
          <a:p>
            <a:pPr marL="474345" indent="-457200">
              <a:spcBef>
                <a:spcPts val="0"/>
              </a:spcBef>
              <a:spcAft>
                <a:spcPts val="600"/>
              </a:spcAft>
            </a:pPr>
            <a:r>
              <a:rPr lang="en-US" sz="2800"/>
              <a:t>Increase staff, resident and family satisfaction</a:t>
            </a:r>
          </a:p>
        </p:txBody>
      </p:sp>
      <p:sp>
        <p:nvSpPr>
          <p:cNvPr id="4" name="Slide Number Placeholder 3">
            <a:extLst>
              <a:ext uri="{FF2B5EF4-FFF2-40B4-BE49-F238E27FC236}">
                <a16:creationId xmlns:a16="http://schemas.microsoft.com/office/drawing/2014/main" id="{85CD4787-5662-BE96-BADA-6E67B57F55A8}"/>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21</a:t>
            </a:fld>
            <a:endParaRPr lang="en-US"/>
          </a:p>
        </p:txBody>
      </p:sp>
    </p:spTree>
    <p:extLst>
      <p:ext uri="{BB962C8B-B14F-4D97-AF65-F5344CB8AC3E}">
        <p14:creationId xmlns:p14="http://schemas.microsoft.com/office/powerpoint/2010/main" val="2146623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0DA32A48-674F-6B3B-AE7B-C89CEA768851}"/>
              </a:ext>
            </a:extLst>
          </p:cNvPr>
          <p:cNvSpPr>
            <a:spLocks noGrp="1"/>
          </p:cNvSpPr>
          <p:nvPr>
            <p:ph type="title"/>
          </p:nvPr>
        </p:nvSpPr>
        <p:spPr/>
        <p:txBody>
          <a:bodyPr/>
          <a:lstStyle/>
          <a:p>
            <a:r>
              <a:rPr lang="en-US"/>
              <a:t>Disclaimer</a:t>
            </a:r>
          </a:p>
        </p:txBody>
      </p:sp>
      <p:sp>
        <p:nvSpPr>
          <p:cNvPr id="7" name="Content Placeholder 6">
            <a:extLst>
              <a:ext uri="{FF2B5EF4-FFF2-40B4-BE49-F238E27FC236}">
                <a16:creationId xmlns:a16="http://schemas.microsoft.com/office/drawing/2014/main" id="{07566B40-2960-5555-5F32-A6855EA6A2EC}"/>
              </a:ext>
            </a:extLst>
          </p:cNvPr>
          <p:cNvSpPr>
            <a:spLocks noGrp="1"/>
          </p:cNvSpPr>
          <p:nvPr>
            <p:ph idx="1"/>
          </p:nvPr>
        </p:nvSpPr>
        <p:spPr/>
        <p:txBody>
          <a:bodyPr>
            <a:normAutofit/>
          </a:bodyPr>
          <a:lstStyle/>
          <a:p>
            <a:pPr lvl="0">
              <a:spcBef>
                <a:spcPts val="1800"/>
              </a:spcBef>
            </a:pPr>
            <a:r>
              <a:rPr lang="en-US" sz="240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pPr lvl="0">
              <a:spcBef>
                <a:spcPts val="1800"/>
              </a:spcBef>
            </a:pPr>
            <a:r>
              <a:rPr lang="en-US" sz="2400"/>
              <a:t>Any practice described in this presentation must be applied by healthcare practitioners in accordance with professional judgment and standards of care in regard to the unique circumstances that may apply in each situation they encounter. These practices are offered as helpful options for consideration by healthcare practitioners, not as guidelines.</a:t>
            </a:r>
          </a:p>
        </p:txBody>
      </p:sp>
      <p:sp>
        <p:nvSpPr>
          <p:cNvPr id="23" name="Slide Number Placeholder 22">
            <a:extLst>
              <a:ext uri="{FF2B5EF4-FFF2-40B4-BE49-F238E27FC236}">
                <a16:creationId xmlns:a16="http://schemas.microsoft.com/office/drawing/2014/main" id="{9D1AC14C-4F80-54B1-D7AD-3B943032C31D}"/>
              </a:ext>
            </a:extLst>
          </p:cNvPr>
          <p:cNvSpPr>
            <a:spLocks noGrp="1"/>
          </p:cNvSpPr>
          <p:nvPr>
            <p:ph type="sldNum" sz="quarter" idx="4"/>
          </p:nvPr>
        </p:nvSpPr>
        <p:spPr/>
        <p:txBody>
          <a:bodyPr/>
          <a:lstStyle/>
          <a:p>
            <a:r>
              <a:rPr lang="en-US"/>
              <a:t> | </a:t>
            </a:r>
            <a:fld id="{3EAF645E-7E2B-4792-90B1-7B7BA0A8390A}" type="slidenum">
              <a:rPr lang="en-US" smtClean="0"/>
              <a:pPr/>
              <a:t>22</a:t>
            </a:fld>
            <a:endParaRPr lang="en-US"/>
          </a:p>
        </p:txBody>
      </p:sp>
    </p:spTree>
    <p:extLst>
      <p:ext uri="{BB962C8B-B14F-4D97-AF65-F5344CB8AC3E}">
        <p14:creationId xmlns:p14="http://schemas.microsoft.com/office/powerpoint/2010/main" val="2175414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a:xfrm>
            <a:off x="457200" y="0"/>
            <a:ext cx="8229600" cy="914400"/>
          </a:xfrm>
        </p:spPr>
        <p:txBody>
          <a:bodyPr/>
          <a:lstStyle/>
          <a:p>
            <a:r>
              <a:rPr lang="en-US"/>
              <a:t>References </a:t>
            </a:r>
          </a:p>
        </p:txBody>
      </p:sp>
      <p:sp>
        <p:nvSpPr>
          <p:cNvPr id="6" name="Content Placeholder 5">
            <a:extLst>
              <a:ext uri="{FF2B5EF4-FFF2-40B4-BE49-F238E27FC236}">
                <a16:creationId xmlns:a16="http://schemas.microsoft.com/office/drawing/2014/main" id="{5DBDEEFF-9F3A-678C-1906-79F6F1CC864F}"/>
              </a:ext>
            </a:extLst>
          </p:cNvPr>
          <p:cNvSpPr>
            <a:spLocks noGrp="1"/>
          </p:cNvSpPr>
          <p:nvPr>
            <p:ph idx="1"/>
          </p:nvPr>
        </p:nvSpPr>
        <p:spPr/>
        <p:txBody>
          <a:bodyPr/>
          <a:lstStyle/>
          <a:p>
            <a:pPr marL="514350" indent="-514350">
              <a:buFont typeface="+mj-lt"/>
              <a:buAutoNum type="arabicPeriod"/>
            </a:pPr>
            <a:r>
              <a:rPr lang="en-US" sz="1600" kern="100" dirty="0">
                <a:effectLst/>
                <a:ea typeface="Aptos" panose="020B0004020202020204" pitchFamily="34" charset="0"/>
                <a:cs typeface="Times New Roman" panose="02020603050405020304" pitchFamily="18" charset="0"/>
              </a:rPr>
              <a:t>Saunders, H. The 3 C’s: Connection. </a:t>
            </a:r>
            <a:r>
              <a:rPr lang="en-US" sz="1600" u="sng" kern="100" dirty="0">
                <a:solidFill>
                  <a:srgbClr val="467886"/>
                </a:solidFill>
                <a:effectLst/>
                <a:ea typeface="Aptos" panose="020B0004020202020204" pitchFamily="34" charset="0"/>
                <a:cs typeface="Times New Roman" panose="02020603050405020304" pitchFamily="18" charset="0"/>
                <a:hlinkClick r:id="rId2"/>
              </a:rPr>
              <a:t>https://www.infectioncontroltoday.com/view/the-3-c-s-connection</a:t>
            </a:r>
            <a:r>
              <a:rPr lang="en-US" sz="1600" kern="100" dirty="0">
                <a:effectLst/>
                <a:ea typeface="Aptos" panose="020B0004020202020204" pitchFamily="34" charset="0"/>
                <a:cs typeface="Times New Roman" panose="02020603050405020304" pitchFamily="18" charset="0"/>
              </a:rPr>
              <a:t>. Accessed July 22, 2025.</a:t>
            </a:r>
          </a:p>
          <a:p>
            <a:pPr marL="514350" indent="-514350">
              <a:buFont typeface="+mj-lt"/>
              <a:buAutoNum type="arabicPeriod"/>
            </a:pPr>
            <a:r>
              <a:rPr lang="en-US" sz="1600" kern="100" dirty="0">
                <a:ea typeface="Aptos" panose="020B0004020202020204" pitchFamily="34" charset="0"/>
                <a:cs typeface="Times New Roman" panose="02020603050405020304" pitchFamily="18" charset="0"/>
              </a:rPr>
              <a:t>Centers for Disease Control and Prevention. MDRO Prevention Strategies. </a:t>
            </a:r>
            <a:r>
              <a:rPr lang="en-US" sz="1600" dirty="0">
                <a:hlinkClick r:id="rId3"/>
              </a:rPr>
              <a:t>https://www.cdc.gov/healthcare-associated-infections/php/preventing-mdros/mdro-prevention-strategies.html</a:t>
            </a:r>
            <a:r>
              <a:rPr lang="en-US" sz="1600" dirty="0"/>
              <a:t>. </a:t>
            </a:r>
            <a:r>
              <a:rPr lang="en-US" sz="1600"/>
              <a:t>Accessed July 22, </a:t>
            </a:r>
            <a:r>
              <a:rPr lang="en-US" sz="1600" dirty="0"/>
              <a:t>2025. </a:t>
            </a:r>
            <a:endParaRPr lang="en-US" sz="1600" kern="100" dirty="0">
              <a:effectLst/>
              <a:ea typeface="Aptos" panose="020B0004020202020204" pitchFamily="34" charset="0"/>
              <a:cs typeface="Times New Roman" panose="02020603050405020304" pitchFamily="18" charset="0"/>
            </a:endParaRPr>
          </a:p>
          <a:p>
            <a:endParaRPr lang="en-US" dirty="0"/>
          </a:p>
        </p:txBody>
      </p:sp>
      <p:sp>
        <p:nvSpPr>
          <p:cNvPr id="3" name="Slide Number Placeholder 26">
            <a:extLst>
              <a:ext uri="{FF2B5EF4-FFF2-40B4-BE49-F238E27FC236}">
                <a16:creationId xmlns:a16="http://schemas.microsoft.com/office/drawing/2014/main" id="{3FA46DC5-2BE8-46AA-7F05-F7F5740EABDF}"/>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23</a:t>
            </a:fld>
            <a:endParaRPr lang="en-US"/>
          </a:p>
        </p:txBody>
      </p:sp>
    </p:spTree>
    <p:extLst>
      <p:ext uri="{BB962C8B-B14F-4D97-AF65-F5344CB8AC3E}">
        <p14:creationId xmlns:p14="http://schemas.microsoft.com/office/powerpoint/2010/main" val="1456226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07478C-ADEA-B146-97F5-5CC471CE6586}"/>
              </a:ext>
            </a:extLst>
          </p:cNvPr>
          <p:cNvSpPr>
            <a:spLocks noGrp="1"/>
          </p:cNvSpPr>
          <p:nvPr>
            <p:ph type="title"/>
          </p:nvPr>
        </p:nvSpPr>
        <p:spPr>
          <a:xfrm>
            <a:off x="457200" y="0"/>
            <a:ext cx="8229600" cy="914400"/>
          </a:xfrm>
        </p:spPr>
        <p:txBody>
          <a:bodyPr>
            <a:normAutofit/>
          </a:bodyPr>
          <a:lstStyle/>
          <a:p>
            <a:r>
              <a:rPr lang="en-US"/>
              <a:t>Educational Objectives</a:t>
            </a:r>
          </a:p>
        </p:txBody>
      </p:sp>
      <p:sp>
        <p:nvSpPr>
          <p:cNvPr id="10" name="Content Placeholder 9">
            <a:extLst>
              <a:ext uri="{FF2B5EF4-FFF2-40B4-BE49-F238E27FC236}">
                <a16:creationId xmlns:a16="http://schemas.microsoft.com/office/drawing/2014/main" id="{E57BAFDC-F3A8-A107-0DF5-EE7ABA891F6F}"/>
              </a:ext>
            </a:extLst>
          </p:cNvPr>
          <p:cNvSpPr>
            <a:spLocks noGrp="1"/>
          </p:cNvSpPr>
          <p:nvPr>
            <p:ph idx="1"/>
          </p:nvPr>
        </p:nvSpPr>
        <p:spPr>
          <a:xfrm>
            <a:off x="457200" y="1097279"/>
            <a:ext cx="3749040" cy="5212080"/>
          </a:xfrm>
        </p:spPr>
        <p:txBody>
          <a:bodyPr vert="horz" lIns="91440" tIns="45720" rIns="91440" bIns="45720" rtlCol="0" anchor="t">
            <a:normAutofit fontScale="85000" lnSpcReduction="10000"/>
          </a:bodyPr>
          <a:lstStyle/>
          <a:p>
            <a:pPr marL="221615" indent="-221615">
              <a:lnSpc>
                <a:spcPct val="90000"/>
              </a:lnSpc>
              <a:spcBef>
                <a:spcPts val="1747"/>
              </a:spcBef>
              <a:defRPr/>
            </a:pPr>
            <a:r>
              <a:rPr kumimoji="0" lang="en-US" sz="2800" b="0" i="0" u="none" strike="noStrike" kern="1200" cap="none" spc="0" normalizeH="0" baseline="0" noProof="0">
                <a:ln>
                  <a:noFill/>
                </a:ln>
                <a:solidFill>
                  <a:prstClr val="black"/>
                </a:solidFill>
                <a:effectLst/>
                <a:uLnTx/>
                <a:uFillTx/>
                <a:ea typeface="+mn-ea"/>
                <a:cs typeface="+mn-cs"/>
              </a:rPr>
              <a:t>Provide key principles </a:t>
            </a:r>
            <a:r>
              <a:rPr lang="en-US" sz="2800">
                <a:solidFill>
                  <a:prstClr val="black"/>
                </a:solidFill>
              </a:rPr>
              <a:t>and information about</a:t>
            </a:r>
            <a:r>
              <a:rPr kumimoji="0" lang="en-US" sz="2800" b="0" i="0" u="none" strike="noStrike" kern="1200" cap="none" spc="0" normalizeH="0" baseline="0" noProof="0">
                <a:ln>
                  <a:noFill/>
                </a:ln>
                <a:solidFill>
                  <a:prstClr val="black"/>
                </a:solidFill>
                <a:effectLst/>
                <a:uLnTx/>
                <a:uFillTx/>
                <a:ea typeface="+mn-ea"/>
                <a:cs typeface="+mn-cs"/>
              </a:rPr>
              <a:t> </a:t>
            </a:r>
            <a:r>
              <a:rPr lang="en-US" sz="2800">
                <a:solidFill>
                  <a:prstClr val="black"/>
                </a:solidFill>
              </a:rPr>
              <a:t>this</a:t>
            </a:r>
            <a:r>
              <a:rPr kumimoji="0" lang="en-US" sz="2800" b="0" i="0" u="none" strike="noStrike" kern="1200" cap="none" spc="0" normalizeH="0" baseline="0" noProof="0">
                <a:ln>
                  <a:noFill/>
                </a:ln>
                <a:solidFill>
                  <a:prstClr val="black"/>
                </a:solidFill>
                <a:effectLst/>
                <a:uLnTx/>
                <a:uFillTx/>
                <a:ea typeface="+mn-ea"/>
                <a:cs typeface="+mn-cs"/>
              </a:rPr>
              <a:t> </a:t>
            </a:r>
            <a:r>
              <a:rPr lang="en-US" sz="2800">
                <a:solidFill>
                  <a:prstClr val="black"/>
                </a:solidFill>
              </a:rPr>
              <a:t>toolkit</a:t>
            </a:r>
            <a:endParaRPr lang="en-US" sz="2800">
              <a:solidFill>
                <a:prstClr val="black"/>
              </a:solidFill>
              <a:ea typeface="+mn-ea"/>
              <a:cs typeface="+mn-cs"/>
            </a:endParaRPr>
          </a:p>
          <a:p>
            <a:pPr marL="221615" indent="-221615">
              <a:spcBef>
                <a:spcPts val="1747"/>
              </a:spcBef>
              <a:defRPr/>
            </a:pPr>
            <a:r>
              <a:rPr lang="en-US" sz="2800">
                <a:solidFill>
                  <a:prstClr val="black"/>
                </a:solidFill>
              </a:rPr>
              <a:t>Discuss a </a:t>
            </a:r>
            <a:r>
              <a:rPr kumimoji="0" lang="en-US" sz="2800" b="0" i="0" u="none" strike="noStrike" kern="1200" cap="none" spc="0" normalizeH="0" baseline="0" noProof="0">
                <a:ln>
                  <a:noFill/>
                </a:ln>
                <a:solidFill>
                  <a:prstClr val="black"/>
                </a:solidFill>
                <a:effectLst/>
                <a:uLnTx/>
                <a:uFillTx/>
                <a:ea typeface="+mn-ea"/>
                <a:cs typeface="+mn-cs"/>
              </a:rPr>
              <a:t>plan for </a:t>
            </a:r>
            <a:r>
              <a:rPr lang="en-US" sz="2800">
                <a:solidFill>
                  <a:prstClr val="black"/>
                </a:solidFill>
              </a:rPr>
              <a:t>implementing the suggested skin care and infection prevention strategies from this toolkit</a:t>
            </a:r>
            <a:endParaRPr lang="en-US" sz="2800">
              <a:solidFill>
                <a:prstClr val="black"/>
              </a:solidFill>
              <a:ea typeface="Calibri"/>
              <a:cs typeface="Calibri"/>
            </a:endParaRPr>
          </a:p>
          <a:p>
            <a:pPr marL="221615" indent="-221615" defTabSz="887553">
              <a:spcBef>
                <a:spcPts val="1747"/>
              </a:spcBef>
              <a:defRPr/>
            </a:pPr>
            <a:r>
              <a:rPr lang="en-US" sz="2800">
                <a:solidFill>
                  <a:prstClr val="black"/>
                </a:solidFill>
              </a:rPr>
              <a:t>Offer </a:t>
            </a:r>
            <a:r>
              <a:rPr kumimoji="0" lang="en-US" sz="2800" b="0" i="0" u="none" strike="noStrike" kern="1200" cap="none" spc="0" normalizeH="0" baseline="0" noProof="0">
                <a:ln>
                  <a:noFill/>
                </a:ln>
                <a:solidFill>
                  <a:prstClr val="black"/>
                </a:solidFill>
                <a:effectLst/>
                <a:uLnTx/>
                <a:uFillTx/>
                <a:ea typeface="+mn-ea"/>
                <a:cs typeface="+mn-cs"/>
              </a:rPr>
              <a:t>a plan for ongoing evaluation and sustainability of efforts</a:t>
            </a:r>
            <a:endParaRPr lang="en-US" sz="2800" b="0" i="0" u="none" strike="noStrike" kern="1200" cap="none" spc="0" normalizeH="0" baseline="0" noProof="0">
              <a:ln>
                <a:noFill/>
              </a:ln>
              <a:solidFill>
                <a:prstClr val="black"/>
              </a:solidFill>
              <a:effectLst/>
              <a:uLnTx/>
              <a:uFillTx/>
              <a:ea typeface="Calibri"/>
              <a:cs typeface="Calibri"/>
            </a:endParaRPr>
          </a:p>
          <a:p>
            <a:pPr marL="221615" marR="0" lvl="0" indent="-221615" algn="l" defTabSz="887553" rtl="0" eaLnBrk="1" fontAlgn="auto" latinLnBrk="0" hangingPunct="1">
              <a:lnSpc>
                <a:spcPct val="90000"/>
              </a:lnSpc>
              <a:spcBef>
                <a:spcPts val="1747"/>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ea typeface="+mn-ea"/>
                <a:cs typeface="+mn-cs"/>
              </a:rPr>
              <a:t>Describe data sources that can be used to inform </a:t>
            </a:r>
            <a:r>
              <a:rPr lang="en-US" sz="2800">
                <a:solidFill>
                  <a:prstClr val="black"/>
                </a:solidFill>
              </a:rPr>
              <a:t>the</a:t>
            </a:r>
            <a:r>
              <a:rPr kumimoji="0" lang="en-US" sz="2800" b="0" i="0" u="none" strike="noStrike" kern="1200" cap="none" spc="0" normalizeH="0" baseline="0" noProof="0">
                <a:ln>
                  <a:noFill/>
                </a:ln>
                <a:solidFill>
                  <a:prstClr val="black"/>
                </a:solidFill>
                <a:effectLst/>
                <a:uLnTx/>
                <a:uFillTx/>
                <a:ea typeface="+mn-ea"/>
                <a:cs typeface="+mn-cs"/>
              </a:rPr>
              <a:t> team of </a:t>
            </a:r>
            <a:r>
              <a:rPr lang="en-US" sz="2800">
                <a:solidFill>
                  <a:prstClr val="black"/>
                </a:solidFill>
              </a:rPr>
              <a:t>progress</a:t>
            </a:r>
            <a:endParaRPr lang="en-US" sz="2800" b="0" i="0" u="none" strike="noStrike" kern="1200" cap="none" spc="0" normalizeH="0" baseline="0" noProof="0">
              <a:ln>
                <a:noFill/>
              </a:ln>
              <a:solidFill>
                <a:prstClr val="black"/>
              </a:solidFill>
              <a:effectLst/>
              <a:uLnTx/>
              <a:uFillTx/>
              <a:ea typeface="Calibri"/>
              <a:cs typeface="Calibri"/>
            </a:endParaRPr>
          </a:p>
        </p:txBody>
      </p:sp>
      <p:pic>
        <p:nvPicPr>
          <p:cNvPr id="3" name="Picture 4" descr="This diagram indicates the Four Key Strategies to Protect Skin and Prevent Infection. More on the Four Key Strategies will be described in this presentation.">
            <a:extLst>
              <a:ext uri="{FF2B5EF4-FFF2-40B4-BE49-F238E27FC236}">
                <a16:creationId xmlns:a16="http://schemas.microsoft.com/office/drawing/2014/main" id="{7EBB020F-1A98-970E-0FD5-F6BE43142A6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11662" y="1315292"/>
            <a:ext cx="5683589" cy="4237761"/>
          </a:xfrm>
          <a:prstGeom prst="rect">
            <a:avLst/>
          </a:prstGeom>
          <a:noFill/>
          <a:extLst>
            <a:ext uri="{909E8E84-426E-40DD-AFC4-6F175D3DCCD1}">
              <a14:hiddenFill xmlns:a14="http://schemas.microsoft.com/office/drawing/2010/main">
                <a:solidFill>
                  <a:srgbClr val="FFFFFF"/>
                </a:solidFill>
              </a14:hiddenFill>
            </a:ext>
          </a:extLst>
        </p:spPr>
      </p:pic>
      <p:sp>
        <p:nvSpPr>
          <p:cNvPr id="49" name="Slide Number Placeholder 26">
            <a:extLst>
              <a:ext uri="{FF2B5EF4-FFF2-40B4-BE49-F238E27FC236}">
                <a16:creationId xmlns:a16="http://schemas.microsoft.com/office/drawing/2014/main" id="{F97A80AC-A925-D2BD-03EF-80EA95EAD120}"/>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3</a:t>
            </a:fld>
            <a:endParaRPr lang="en-US"/>
          </a:p>
        </p:txBody>
      </p:sp>
    </p:spTree>
    <p:extLst>
      <p:ext uri="{BB962C8B-B14F-4D97-AF65-F5344CB8AC3E}">
        <p14:creationId xmlns:p14="http://schemas.microsoft.com/office/powerpoint/2010/main" val="1450091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BAA84D3C-6713-82F3-F269-F7930F150B43}"/>
              </a:ext>
            </a:extLst>
          </p:cNvPr>
          <p:cNvSpPr>
            <a:spLocks noGrp="1"/>
          </p:cNvSpPr>
          <p:nvPr>
            <p:ph type="title"/>
          </p:nvPr>
        </p:nvSpPr>
        <p:spPr/>
        <p:txBody>
          <a:bodyPr>
            <a:noAutofit/>
          </a:bodyPr>
          <a:lstStyle/>
          <a:p>
            <a:r>
              <a:rPr lang="en-US" sz="2700"/>
              <a:t>AHRQ Safety Program for MRSA Prevention—Improving Skin Care and MDRO Prevention in Long-Term Care </a:t>
            </a:r>
          </a:p>
        </p:txBody>
      </p:sp>
      <p:sp>
        <p:nvSpPr>
          <p:cNvPr id="5" name="Content Placeholder 4">
            <a:extLst>
              <a:ext uri="{FF2B5EF4-FFF2-40B4-BE49-F238E27FC236}">
                <a16:creationId xmlns:a16="http://schemas.microsoft.com/office/drawing/2014/main" id="{1A8F7D44-4163-B48D-8B2B-A39538B56D39}"/>
              </a:ext>
            </a:extLst>
          </p:cNvPr>
          <p:cNvSpPr>
            <a:spLocks noGrp="1"/>
          </p:cNvSpPr>
          <p:nvPr>
            <p:ph idx="1"/>
          </p:nvPr>
        </p:nvSpPr>
        <p:spPr/>
        <p:txBody>
          <a:bodyPr>
            <a:normAutofit/>
          </a:bodyPr>
          <a:lstStyle/>
          <a:p>
            <a:r>
              <a:rPr lang="en-US"/>
              <a:t>The purpose of this toolkit is to reduce infections, including those caused by MDROs, and promote quality skincare.</a:t>
            </a:r>
          </a:p>
          <a:p>
            <a:r>
              <a:rPr lang="en-US"/>
              <a:t>One of the most common ways infections can occur is by entering the body through damaged skin.</a:t>
            </a:r>
          </a:p>
        </p:txBody>
      </p:sp>
      <p:pic>
        <p:nvPicPr>
          <p:cNvPr id="6" name="Picture 5">
            <a:extLst>
              <a:ext uri="{FF2B5EF4-FFF2-40B4-BE49-F238E27FC236}">
                <a16:creationId xmlns:a16="http://schemas.microsoft.com/office/drawing/2014/main" id="{3CD3B621-894F-852D-F663-D9A2F8C6705F}"/>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070012" y="3861502"/>
            <a:ext cx="4419057" cy="2447857"/>
          </a:xfrm>
          <a:prstGeom prst="rect">
            <a:avLst/>
          </a:prstGeom>
          <a:effectLst>
            <a:outerShdw blurRad="50800" dist="38100" dir="2700000" algn="tl" rotWithShape="0">
              <a:prstClr val="black">
                <a:alpha val="40000"/>
              </a:prstClr>
            </a:outerShdw>
          </a:effectLst>
        </p:spPr>
      </p:pic>
      <p:sp>
        <p:nvSpPr>
          <p:cNvPr id="2" name="Slide Number Placeholder 26">
            <a:extLst>
              <a:ext uri="{FF2B5EF4-FFF2-40B4-BE49-F238E27FC236}">
                <a16:creationId xmlns:a16="http://schemas.microsoft.com/office/drawing/2014/main" id="{F76415D6-582B-4618-BD4F-0000988650EE}"/>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4</a:t>
            </a:fld>
            <a:endParaRPr lang="en-US"/>
          </a:p>
        </p:txBody>
      </p:sp>
    </p:spTree>
    <p:extLst>
      <p:ext uri="{BB962C8B-B14F-4D97-AF65-F5344CB8AC3E}">
        <p14:creationId xmlns:p14="http://schemas.microsoft.com/office/powerpoint/2010/main" val="357199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E3B89-90BF-DC04-8617-46B5BB57A4E5}"/>
              </a:ext>
            </a:extLst>
          </p:cNvPr>
          <p:cNvSpPr>
            <a:spLocks noGrp="1"/>
          </p:cNvSpPr>
          <p:nvPr>
            <p:ph type="title"/>
          </p:nvPr>
        </p:nvSpPr>
        <p:spPr/>
        <p:txBody>
          <a:bodyPr>
            <a:noAutofit/>
          </a:bodyPr>
          <a:lstStyle/>
          <a:p>
            <a:r>
              <a:rPr lang="en-US" sz="3600"/>
              <a:t>Four Key Strategies to Protect Skin and Prevent Infection</a:t>
            </a:r>
          </a:p>
        </p:txBody>
      </p:sp>
      <p:sp>
        <p:nvSpPr>
          <p:cNvPr id="3" name="Content Placeholder 2">
            <a:extLst>
              <a:ext uri="{FF2B5EF4-FFF2-40B4-BE49-F238E27FC236}">
                <a16:creationId xmlns:a16="http://schemas.microsoft.com/office/drawing/2014/main" id="{6C39B743-4841-7A88-7CB3-EF26462A2066}"/>
              </a:ext>
            </a:extLst>
          </p:cNvPr>
          <p:cNvSpPr>
            <a:spLocks noGrp="1"/>
          </p:cNvSpPr>
          <p:nvPr>
            <p:ph idx="1"/>
          </p:nvPr>
        </p:nvSpPr>
        <p:spPr>
          <a:xfrm>
            <a:off x="457200" y="1097279"/>
            <a:ext cx="4412512" cy="5212080"/>
          </a:xfrm>
        </p:spPr>
        <p:txBody>
          <a:bodyPr>
            <a:normAutofit fontScale="92500"/>
          </a:bodyPr>
          <a:lstStyle/>
          <a:p>
            <a:r>
              <a:rPr lang="en-US"/>
              <a:t>This toolkit focuses on 4 key strategies to protect skin and prevent infection. The strategies include:</a:t>
            </a:r>
          </a:p>
          <a:p>
            <a:pPr lvl="1"/>
            <a:r>
              <a:rPr lang="en-US"/>
              <a:t>Reduce MDRO transmission</a:t>
            </a:r>
          </a:p>
          <a:p>
            <a:pPr lvl="1"/>
            <a:r>
              <a:rPr lang="en-US"/>
              <a:t>Keep Skin Clean and Safe</a:t>
            </a:r>
          </a:p>
          <a:p>
            <a:pPr lvl="1"/>
            <a:r>
              <a:rPr lang="en-US"/>
              <a:t>Use Antibiotics Wisely </a:t>
            </a:r>
          </a:p>
          <a:p>
            <a:pPr lvl="1"/>
            <a:r>
              <a:rPr lang="en-US"/>
              <a:t>Clean High-Touch Surfaces</a:t>
            </a:r>
          </a:p>
        </p:txBody>
      </p:sp>
      <p:pic>
        <p:nvPicPr>
          <p:cNvPr id="25" name="Picture 4" descr="This diagram indicates the Four Key Strategies to Protect Skin and Prevent Infection. The four strategies include:&#10;1. Keep Skin Clean and Safe.&#10;2. Reduce MDRO Transmission.&#10;3. Use Antibiotics Wisely.&#10;4. Clean High-Touch Surfaces.">
            <a:extLst>
              <a:ext uri="{FF2B5EF4-FFF2-40B4-BE49-F238E27FC236}">
                <a16:creationId xmlns:a16="http://schemas.microsoft.com/office/drawing/2014/main" id="{3E7EDC5C-71E0-A974-DEBE-04111030D33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27225" y="1593719"/>
            <a:ext cx="4922874" cy="3670562"/>
          </a:xfrm>
          <a:prstGeom prst="rect">
            <a:avLst/>
          </a:prstGeom>
          <a:noFill/>
          <a:extLst>
            <a:ext uri="{909E8E84-426E-40DD-AFC4-6F175D3DCCD1}">
              <a14:hiddenFill xmlns:a14="http://schemas.microsoft.com/office/drawing/2010/main">
                <a:solidFill>
                  <a:srgbClr val="FFFFFF"/>
                </a:solidFill>
              </a14:hiddenFill>
            </a:ext>
          </a:extLst>
        </p:spPr>
      </p:pic>
      <p:sp>
        <p:nvSpPr>
          <p:cNvPr id="24" name="Slide Number Placeholder 23">
            <a:extLst>
              <a:ext uri="{FF2B5EF4-FFF2-40B4-BE49-F238E27FC236}">
                <a16:creationId xmlns:a16="http://schemas.microsoft.com/office/drawing/2014/main" id="{EA5F29D5-C2E1-7E51-C3EF-322E27859673}"/>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542463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2724C-A22D-00EF-AB03-F2F8438EFC91}"/>
              </a:ext>
            </a:extLst>
          </p:cNvPr>
          <p:cNvSpPr>
            <a:spLocks noGrp="1"/>
          </p:cNvSpPr>
          <p:nvPr>
            <p:ph type="title"/>
          </p:nvPr>
        </p:nvSpPr>
        <p:spPr>
          <a:xfrm>
            <a:off x="457200" y="0"/>
            <a:ext cx="8229600" cy="914400"/>
          </a:xfrm>
        </p:spPr>
        <p:txBody>
          <a:bodyPr/>
          <a:lstStyle/>
          <a:p>
            <a:r>
              <a:rPr lang="en-US"/>
              <a:t>Triangle of Transmission</a:t>
            </a:r>
          </a:p>
        </p:txBody>
      </p:sp>
      <p:pic>
        <p:nvPicPr>
          <p:cNvPr id="53" name="Content Placeholder 52" descr="A diagram of the Triangle of Transmission, a model that shows how infection-causing pathogens are transmitted between Residents, Direct Care Staff, and Environment. &#10;The diagram lists interventions and which of these transmission pathways the intervention is aimed at. &#10;For transmission between Direct Care Staff and Resident, interventions include Hand hygiene, Keep skin clean and healthy, Use antibiotics wisely, and Use appropriate PPE.&#10;Between Environment and Resident, interventions include Hand hygiene, Surface disinfection, and Equipment cleaning. &#10;Between Direct Care Staff and Environment, interventions include Hand hygiene, Frequent cleaning of high-touch surfaces, Awareness of surface contamination, and Limit surface contact.">
            <a:extLst>
              <a:ext uri="{FF2B5EF4-FFF2-40B4-BE49-F238E27FC236}">
                <a16:creationId xmlns:a16="http://schemas.microsoft.com/office/drawing/2014/main" id="{F642DB43-3870-350D-05DC-3EA15A69E895}"/>
              </a:ext>
            </a:extLst>
          </p:cNvPr>
          <p:cNvPicPr>
            <a:picLocks noGrp="1" noChangeAspect="1"/>
          </p:cNvPicPr>
          <p:nvPr>
            <p:ph idx="1"/>
          </p:nvPr>
        </p:nvPicPr>
        <p:blipFill>
          <a:blip r:embed="rId2" cstate="hqprint">
            <a:extLst>
              <a:ext uri="{28A0092B-C50C-407E-A947-70E740481C1C}">
                <a14:useLocalDpi xmlns:a14="http://schemas.microsoft.com/office/drawing/2010/main"/>
              </a:ext>
            </a:extLst>
          </a:blip>
          <a:srcRect/>
          <a:stretch>
            <a:fillRect/>
          </a:stretch>
        </p:blipFill>
        <p:spPr>
          <a:xfrm>
            <a:off x="222929" y="1046350"/>
            <a:ext cx="8646434" cy="5319726"/>
          </a:xfrm>
        </p:spPr>
      </p:pic>
      <p:sp>
        <p:nvSpPr>
          <p:cNvPr id="24" name="Slide Number Placeholder 23">
            <a:extLst>
              <a:ext uri="{FF2B5EF4-FFF2-40B4-BE49-F238E27FC236}">
                <a16:creationId xmlns:a16="http://schemas.microsoft.com/office/drawing/2014/main" id="{FF2A0A27-D3B0-61A3-3071-2EBF98A10EE9}"/>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6</a:t>
            </a:fld>
            <a:endParaRPr lang="en-US"/>
          </a:p>
        </p:txBody>
      </p:sp>
    </p:spTree>
    <p:extLst>
      <p:ext uri="{BB962C8B-B14F-4D97-AF65-F5344CB8AC3E}">
        <p14:creationId xmlns:p14="http://schemas.microsoft.com/office/powerpoint/2010/main" val="534720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BAA84D3C-6713-82F3-F269-F7930F150B43}"/>
              </a:ext>
            </a:extLst>
          </p:cNvPr>
          <p:cNvSpPr>
            <a:spLocks noGrp="1"/>
          </p:cNvSpPr>
          <p:nvPr>
            <p:ph type="title"/>
          </p:nvPr>
        </p:nvSpPr>
        <p:spPr/>
        <p:txBody>
          <a:bodyPr/>
          <a:lstStyle/>
          <a:p>
            <a:r>
              <a:rPr lang="en-US"/>
              <a:t>The 3 Cs of Healthcare</a:t>
            </a:r>
          </a:p>
        </p:txBody>
      </p:sp>
      <p:sp>
        <p:nvSpPr>
          <p:cNvPr id="27" name="Content Placeholder 26">
            <a:extLst>
              <a:ext uri="{FF2B5EF4-FFF2-40B4-BE49-F238E27FC236}">
                <a16:creationId xmlns:a16="http://schemas.microsoft.com/office/drawing/2014/main" id="{221F7597-7043-B807-1D93-2C17E1FBEF39}"/>
              </a:ext>
            </a:extLst>
          </p:cNvPr>
          <p:cNvSpPr>
            <a:spLocks noGrp="1"/>
          </p:cNvSpPr>
          <p:nvPr>
            <p:ph idx="1"/>
          </p:nvPr>
        </p:nvSpPr>
        <p:spPr>
          <a:xfrm>
            <a:off x="457200" y="1223094"/>
            <a:ext cx="8229600" cy="2756143"/>
          </a:xfrm>
        </p:spPr>
        <p:txBody>
          <a:bodyPr>
            <a:noAutofit/>
          </a:bodyPr>
          <a:lstStyle/>
          <a:p>
            <a:pPr marL="365760" indent="-365760"/>
            <a:r>
              <a:rPr lang="en-US" sz="2400"/>
              <a:t>The 3 Cs of Healthcare:</a:t>
            </a:r>
            <a:r>
              <a:rPr lang="en-US" sz="2400" baseline="30000"/>
              <a:t>1</a:t>
            </a:r>
          </a:p>
          <a:p>
            <a:pPr marL="880110" lvl="1" indent="-365760"/>
            <a:r>
              <a:rPr lang="en-US" sz="2200"/>
              <a:t>Connection</a:t>
            </a:r>
          </a:p>
          <a:p>
            <a:pPr marL="880110" lvl="1" indent="-365760"/>
            <a:r>
              <a:rPr lang="en-US" sz="2200"/>
              <a:t>Communication</a:t>
            </a:r>
          </a:p>
          <a:p>
            <a:pPr marL="880110" lvl="1" indent="-365760">
              <a:spcAft>
                <a:spcPts val="1200"/>
              </a:spcAft>
            </a:pPr>
            <a:r>
              <a:rPr lang="en-US" sz="2200"/>
              <a:t>Collaboration</a:t>
            </a:r>
          </a:p>
          <a:p>
            <a:r>
              <a:rPr lang="en-US" sz="2400"/>
              <a:t>The interpersonal relationships of the healthcare team influence the care provided for residents</a:t>
            </a:r>
          </a:p>
        </p:txBody>
      </p:sp>
      <p:pic>
        <p:nvPicPr>
          <p:cNvPr id="3" name="Picture 2">
            <a:extLst>
              <a:ext uri="{FF2B5EF4-FFF2-40B4-BE49-F238E27FC236}">
                <a16:creationId xmlns:a16="http://schemas.microsoft.com/office/drawing/2014/main" id="{B3C25A27-9B85-F141-C62B-FD9079D38665}"/>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287889" y="1046350"/>
            <a:ext cx="2496178" cy="1958228"/>
          </a:xfrm>
          <a:prstGeom prst="rect">
            <a:avLst/>
          </a:prstGeom>
          <a:effectLst>
            <a:outerShdw blurRad="50800" dist="38100" dir="2700000" algn="tl" rotWithShape="0">
              <a:prstClr val="black">
                <a:alpha val="40000"/>
              </a:prstClr>
            </a:outerShdw>
          </a:effectLst>
        </p:spPr>
      </p:pic>
      <p:sp>
        <p:nvSpPr>
          <p:cNvPr id="5" name="Text Placeholder 4">
            <a:extLst>
              <a:ext uri="{FF2B5EF4-FFF2-40B4-BE49-F238E27FC236}">
                <a16:creationId xmlns:a16="http://schemas.microsoft.com/office/drawing/2014/main" id="{DE77F204-C7F5-15D6-BAA0-67DB0348C9CE}"/>
              </a:ext>
            </a:extLst>
          </p:cNvPr>
          <p:cNvSpPr>
            <a:spLocks noGrp="1"/>
          </p:cNvSpPr>
          <p:nvPr>
            <p:ph type="body" sz="quarter" idx="11"/>
          </p:nvPr>
        </p:nvSpPr>
        <p:spPr>
          <a:xfrm>
            <a:off x="457201" y="4064297"/>
            <a:ext cx="4391247" cy="2140039"/>
          </a:xfrm>
        </p:spPr>
        <p:txBody>
          <a:bodyPr>
            <a:normAutofit fontScale="85000" lnSpcReduction="20000"/>
          </a:bodyPr>
          <a:lstStyle/>
          <a:p>
            <a:r>
              <a:rPr lang="en-US" sz="2800"/>
              <a:t>Technical interventions</a:t>
            </a:r>
          </a:p>
          <a:p>
            <a:pPr lvl="1"/>
            <a:r>
              <a:rPr lang="en-US" sz="2400"/>
              <a:t>Evidence based recommendations </a:t>
            </a:r>
          </a:p>
          <a:p>
            <a:pPr lvl="1"/>
            <a:r>
              <a:rPr lang="en-US" sz="2400"/>
              <a:t>Largely rooted in educational materials such as teachable moments and supporting materials </a:t>
            </a:r>
          </a:p>
        </p:txBody>
      </p:sp>
      <p:sp>
        <p:nvSpPr>
          <p:cNvPr id="29" name="Text Placeholder 28">
            <a:extLst>
              <a:ext uri="{FF2B5EF4-FFF2-40B4-BE49-F238E27FC236}">
                <a16:creationId xmlns:a16="http://schemas.microsoft.com/office/drawing/2014/main" id="{ECC74860-A34B-5D26-8E0C-A2447551A601}"/>
              </a:ext>
            </a:extLst>
          </p:cNvPr>
          <p:cNvSpPr>
            <a:spLocks noGrp="1"/>
          </p:cNvSpPr>
          <p:nvPr>
            <p:ph type="body" sz="quarter" idx="12"/>
          </p:nvPr>
        </p:nvSpPr>
        <p:spPr>
          <a:xfrm>
            <a:off x="4788905" y="4064297"/>
            <a:ext cx="4080775" cy="2310160"/>
          </a:xfrm>
        </p:spPr>
        <p:txBody>
          <a:bodyPr>
            <a:normAutofit fontScale="55000" lnSpcReduction="20000"/>
          </a:bodyPr>
          <a:lstStyle/>
          <a:p>
            <a:r>
              <a:rPr lang="en-US" sz="4400"/>
              <a:t>Adaptive interventions</a:t>
            </a:r>
          </a:p>
          <a:p>
            <a:pPr lvl="1"/>
            <a:r>
              <a:rPr lang="en-US" sz="3600"/>
              <a:t>Improving teamwork and communication to create lasting change</a:t>
            </a:r>
          </a:p>
          <a:p>
            <a:pPr lvl="1"/>
            <a:r>
              <a:rPr lang="en-US" sz="3600"/>
              <a:t>Empowering staff of all levels to communicate with one another to prevent harms </a:t>
            </a:r>
          </a:p>
        </p:txBody>
      </p:sp>
      <p:sp>
        <p:nvSpPr>
          <p:cNvPr id="2" name="Slide Number Placeholder 26">
            <a:extLst>
              <a:ext uri="{FF2B5EF4-FFF2-40B4-BE49-F238E27FC236}">
                <a16:creationId xmlns:a16="http://schemas.microsoft.com/office/drawing/2014/main" id="{F76415D6-582B-4618-BD4F-0000988650EE}"/>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7</a:t>
            </a:fld>
            <a:endParaRPr lang="en-US"/>
          </a:p>
        </p:txBody>
      </p:sp>
    </p:spTree>
    <p:extLst>
      <p:ext uri="{BB962C8B-B14F-4D97-AF65-F5344CB8AC3E}">
        <p14:creationId xmlns:p14="http://schemas.microsoft.com/office/powerpoint/2010/main" val="3810742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107B5-2574-EEE2-8DD7-5B5C3277738A}"/>
              </a:ext>
            </a:extLst>
          </p:cNvPr>
          <p:cNvSpPr>
            <a:spLocks noGrp="1"/>
          </p:cNvSpPr>
          <p:nvPr>
            <p:ph type="title"/>
          </p:nvPr>
        </p:nvSpPr>
        <p:spPr/>
        <p:txBody>
          <a:bodyPr>
            <a:normAutofit/>
          </a:bodyPr>
          <a:lstStyle/>
          <a:p>
            <a:r>
              <a:rPr lang="en-US" sz="4200"/>
              <a:t>Presentation Structure and Content </a:t>
            </a:r>
          </a:p>
        </p:txBody>
      </p:sp>
      <p:sp>
        <p:nvSpPr>
          <p:cNvPr id="3" name="Content Placeholder 2">
            <a:extLst>
              <a:ext uri="{FF2B5EF4-FFF2-40B4-BE49-F238E27FC236}">
                <a16:creationId xmlns:a16="http://schemas.microsoft.com/office/drawing/2014/main" id="{F2DD56B3-7209-8F62-D5C4-8BDC41430D77}"/>
              </a:ext>
            </a:extLst>
          </p:cNvPr>
          <p:cNvSpPr>
            <a:spLocks noGrp="1"/>
          </p:cNvSpPr>
          <p:nvPr>
            <p:ph idx="1"/>
          </p:nvPr>
        </p:nvSpPr>
        <p:spPr/>
        <p:txBody>
          <a:bodyPr>
            <a:normAutofit/>
          </a:bodyPr>
          <a:lstStyle/>
          <a:p>
            <a:r>
              <a:rPr lang="en-US" sz="2800"/>
              <a:t>The topics in this toolkit are covered in presentations that are case-based and provide ‘teachable moments’ to share with all members of the long-term care staff.</a:t>
            </a:r>
            <a:endParaRPr lang="en-US" sz="2800">
              <a:cs typeface="Calibri"/>
            </a:endParaRPr>
          </a:p>
          <a:p>
            <a:pPr>
              <a:buFont typeface="Arial" panose="05000000000000000000" pitchFamily="2" charset="2"/>
              <a:buChar char="•"/>
            </a:pPr>
            <a:r>
              <a:rPr lang="en-US" sz="2800"/>
              <a:t>Each topic has action items directed towards:</a:t>
            </a:r>
            <a:endParaRPr lang="en-US" sz="2800">
              <a:cs typeface="Calibri"/>
            </a:endParaRPr>
          </a:p>
          <a:p>
            <a:pPr lvl="1"/>
            <a:r>
              <a:rPr lang="en-US" sz="2800"/>
              <a:t>Direct-care staff</a:t>
            </a:r>
            <a:endParaRPr lang="en-US"/>
          </a:p>
          <a:p>
            <a:pPr lvl="1"/>
            <a:r>
              <a:rPr lang="en-US" sz="2800"/>
              <a:t>Infection Preventionist</a:t>
            </a:r>
            <a:endParaRPr lang="en-US" sz="2800">
              <a:cs typeface="Calibri"/>
            </a:endParaRPr>
          </a:p>
          <a:p>
            <a:pPr lvl="1">
              <a:spcAft>
                <a:spcPts val="600"/>
              </a:spcAft>
            </a:pPr>
            <a:r>
              <a:rPr lang="en-US" sz="2800"/>
              <a:t>Long-term changes for senior executives</a:t>
            </a:r>
            <a:endParaRPr lang="en-US"/>
          </a:p>
          <a:p>
            <a:pPr marL="52388" lvl="1" indent="0">
              <a:buNone/>
            </a:pPr>
            <a:r>
              <a:rPr lang="en-US" sz="1800"/>
              <a:t>* Please be mindful that though items in these presentations are often catered towards a specific member of the long-term care staff, these topics are educational for and can be shared with all members of the care team. </a:t>
            </a:r>
          </a:p>
        </p:txBody>
      </p:sp>
      <p:pic>
        <p:nvPicPr>
          <p:cNvPr id="25" name="Picture 24">
            <a:extLst>
              <a:ext uri="{FF2B5EF4-FFF2-40B4-BE49-F238E27FC236}">
                <a16:creationId xmlns:a16="http://schemas.microsoft.com/office/drawing/2014/main" id="{2590732F-7447-8A9B-32BC-EAB27B2ABE07}"/>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89714" y="3329763"/>
            <a:ext cx="2435408" cy="1048656"/>
          </a:xfrm>
          <a:prstGeom prst="rect">
            <a:avLst/>
          </a:prstGeom>
        </p:spPr>
      </p:pic>
      <p:sp>
        <p:nvSpPr>
          <p:cNvPr id="24" name="Slide Number Placeholder 23">
            <a:extLst>
              <a:ext uri="{FF2B5EF4-FFF2-40B4-BE49-F238E27FC236}">
                <a16:creationId xmlns:a16="http://schemas.microsoft.com/office/drawing/2014/main" id="{36919610-5250-9DC2-B533-1C329D695F4C}"/>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723556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0F18E-CA5A-7C44-A445-7D385E0B0770}"/>
              </a:ext>
            </a:extLst>
          </p:cNvPr>
          <p:cNvSpPr>
            <a:spLocks noGrp="1"/>
          </p:cNvSpPr>
          <p:nvPr>
            <p:ph type="title"/>
          </p:nvPr>
        </p:nvSpPr>
        <p:spPr/>
        <p:txBody>
          <a:bodyPr>
            <a:noAutofit/>
          </a:bodyPr>
          <a:lstStyle/>
          <a:p>
            <a:r>
              <a:rPr lang="en-US" sz="3300"/>
              <a:t>Teachable Moments and Supporting Materials </a:t>
            </a:r>
          </a:p>
        </p:txBody>
      </p:sp>
      <p:sp>
        <p:nvSpPr>
          <p:cNvPr id="5" name="Text Placeholder 4">
            <a:extLst>
              <a:ext uri="{FF2B5EF4-FFF2-40B4-BE49-F238E27FC236}">
                <a16:creationId xmlns:a16="http://schemas.microsoft.com/office/drawing/2014/main" id="{C7185994-A960-269F-5E28-34ED5DDF7821}"/>
              </a:ext>
            </a:extLst>
          </p:cNvPr>
          <p:cNvSpPr>
            <a:spLocks noGrp="1"/>
          </p:cNvSpPr>
          <p:nvPr>
            <p:ph type="body" sz="quarter" idx="12"/>
          </p:nvPr>
        </p:nvSpPr>
        <p:spPr>
          <a:xfrm>
            <a:off x="447868" y="1121989"/>
            <a:ext cx="3747655" cy="3969555"/>
          </a:xfrm>
        </p:spPr>
        <p:txBody>
          <a:bodyPr>
            <a:normAutofit/>
          </a:bodyPr>
          <a:lstStyle/>
          <a:p>
            <a:pPr>
              <a:spcAft>
                <a:spcPts val="600"/>
              </a:spcAft>
            </a:pPr>
            <a:r>
              <a:rPr lang="en-US" sz="2000" b="1" dirty="0">
                <a:effectLst/>
                <a:latin typeface="Calibri" panose="020F0502020204030204" pitchFamily="34" charset="0"/>
                <a:ea typeface="Calibri" panose="020F0502020204030204" pitchFamily="34" charset="0"/>
                <a:cs typeface="Arial" panose="020B0604020202020204" pitchFamily="34" charset="0"/>
              </a:rPr>
              <a:t>Teachable Moments</a:t>
            </a:r>
          </a:p>
          <a:p>
            <a:pPr lvl="1">
              <a:spcBef>
                <a:spcPts val="0"/>
              </a:spcBef>
              <a:spcAft>
                <a:spcPts val="600"/>
              </a:spcAft>
            </a:pPr>
            <a:r>
              <a:rPr lang="en-US" sz="1800" dirty="0">
                <a:latin typeface="Calibri" panose="020F0502020204030204" pitchFamily="34" charset="0"/>
                <a:ea typeface="Calibri" panose="020F0502020204030204" pitchFamily="34" charset="0"/>
                <a:cs typeface="Arial" panose="020B0604020202020204" pitchFamily="34" charset="0"/>
              </a:rPr>
              <a:t>H</a:t>
            </a:r>
            <a:r>
              <a:rPr lang="en-US" sz="1800" dirty="0">
                <a:effectLst/>
                <a:latin typeface="Calibri" panose="020F0502020204030204" pitchFamily="34" charset="0"/>
                <a:ea typeface="Calibri" panose="020F0502020204030204" pitchFamily="34" charset="0"/>
                <a:cs typeface="Arial" panose="020B0604020202020204" pitchFamily="34" charset="0"/>
              </a:rPr>
              <a:t>andouts that provide a brief lesson about topics such as skin care, infection prevention, patient safety and other information key to prevent infection</a:t>
            </a:r>
          </a:p>
          <a:p>
            <a:pPr lvl="1">
              <a:spcBef>
                <a:spcPts val="0"/>
              </a:spcBef>
              <a:spcAft>
                <a:spcPts val="600"/>
              </a:spcAft>
            </a:pPr>
            <a:r>
              <a:rPr lang="en-US" sz="1800" dirty="0">
                <a:effectLst/>
                <a:latin typeface="Calibri" panose="020F0502020204030204" pitchFamily="34" charset="0"/>
                <a:ea typeface="Calibri" panose="020F0502020204030204" pitchFamily="34" charset="0"/>
                <a:cs typeface="Arial" panose="020B0604020202020204" pitchFamily="34" charset="0"/>
              </a:rPr>
              <a:t>Most have one to two multiple-choice questions</a:t>
            </a:r>
          </a:p>
          <a:p>
            <a:pPr lvl="1">
              <a:spcBef>
                <a:spcPts val="0"/>
              </a:spcBef>
              <a:spcAft>
                <a:spcPts val="600"/>
              </a:spcAft>
            </a:pPr>
            <a:r>
              <a:rPr lang="en-US" sz="1800" dirty="0">
                <a:latin typeface="Calibri" panose="020F0502020204030204" pitchFamily="34" charset="0"/>
                <a:ea typeface="Calibri" panose="020F0502020204030204" pitchFamily="34" charset="0"/>
                <a:cs typeface="Arial" panose="020B0604020202020204" pitchFamily="34" charset="0"/>
              </a:rPr>
              <a:t>Q</a:t>
            </a:r>
            <a:r>
              <a:rPr lang="en-US" sz="1800" dirty="0">
                <a:effectLst/>
                <a:latin typeface="Calibri" panose="020F0502020204030204" pitchFamily="34" charset="0"/>
                <a:ea typeface="Calibri" panose="020F0502020204030204" pitchFamily="34" charset="0"/>
                <a:cs typeface="Arial" panose="020B0604020202020204" pitchFamily="34" charset="0"/>
              </a:rPr>
              <a:t>uestions are not meant to be graded but simply to reinforce the material</a:t>
            </a:r>
          </a:p>
        </p:txBody>
      </p:sp>
      <p:sp>
        <p:nvSpPr>
          <p:cNvPr id="4" name="Text Placeholder 3">
            <a:extLst>
              <a:ext uri="{FF2B5EF4-FFF2-40B4-BE49-F238E27FC236}">
                <a16:creationId xmlns:a16="http://schemas.microsoft.com/office/drawing/2014/main" id="{F1872B18-DD25-72E8-7FC3-523EC3B603AE}"/>
              </a:ext>
            </a:extLst>
          </p:cNvPr>
          <p:cNvSpPr>
            <a:spLocks noGrp="1"/>
          </p:cNvSpPr>
          <p:nvPr>
            <p:ph type="body" sz="quarter" idx="11"/>
          </p:nvPr>
        </p:nvSpPr>
        <p:spPr>
          <a:xfrm>
            <a:off x="434403" y="4780600"/>
            <a:ext cx="7325590" cy="1689733"/>
          </a:xfrm>
        </p:spPr>
        <p:txBody>
          <a:bodyPr>
            <a:normAutofit/>
          </a:bodyPr>
          <a:lstStyle/>
          <a:p>
            <a:pPr marL="514350" lvl="1">
              <a:spcBef>
                <a:spcPts val="0"/>
              </a:spcBef>
              <a:buFont typeface="Arial" panose="020B0604020202020204" pitchFamily="34" charset="0"/>
              <a:buChar char="•"/>
            </a:pPr>
            <a:r>
              <a:rPr lang="en-US" sz="2000" b="1">
                <a:latin typeface="Calibri" panose="020F0502020204030204" pitchFamily="34" charset="0"/>
                <a:ea typeface="Calibri" panose="020F0502020204030204" pitchFamily="34" charset="0"/>
                <a:cs typeface="Arial" panose="020B0604020202020204" pitchFamily="34" charset="0"/>
              </a:rPr>
              <a:t>Supporting Materials </a:t>
            </a:r>
          </a:p>
          <a:p>
            <a:pPr marL="911225" lvl="2">
              <a:spcBef>
                <a:spcPts val="300"/>
              </a:spcBef>
              <a:buFont typeface="Courier New" panose="02070309020205020404" pitchFamily="49" charset="0"/>
              <a:buChar char="o"/>
            </a:pPr>
            <a:r>
              <a:rPr lang="en-US" sz="1800">
                <a:latin typeface="Calibri" panose="020F0502020204030204" pitchFamily="34" charset="0"/>
                <a:ea typeface="Calibri" panose="020F0502020204030204" pitchFamily="34" charset="0"/>
                <a:cs typeface="Arial" panose="020B0604020202020204" pitchFamily="34" charset="0"/>
              </a:rPr>
              <a:t>M</a:t>
            </a:r>
            <a:r>
              <a:rPr lang="en-US" sz="1800">
                <a:effectLst/>
                <a:latin typeface="Calibri" panose="020F0502020204030204" pitchFamily="34" charset="0"/>
                <a:ea typeface="Calibri" panose="020F0502020204030204" pitchFamily="34" charset="0"/>
                <a:cs typeface="Arial" panose="020B0604020202020204" pitchFamily="34" charset="0"/>
              </a:rPr>
              <a:t>ost of the topics also have other supporting materials</a:t>
            </a:r>
          </a:p>
          <a:p>
            <a:pPr marL="911225" lvl="2">
              <a:spcBef>
                <a:spcPts val="300"/>
              </a:spcBef>
              <a:buFont typeface="Courier New" panose="02070309020205020404" pitchFamily="49" charset="0"/>
              <a:buChar char="o"/>
            </a:pPr>
            <a:r>
              <a:rPr lang="en-US" sz="1800">
                <a:effectLst/>
                <a:latin typeface="Calibri" panose="020F0502020204030204" pitchFamily="34" charset="0"/>
                <a:ea typeface="Calibri" panose="020F0502020204030204" pitchFamily="34" charset="0"/>
                <a:cs typeface="Arial" panose="020B0604020202020204" pitchFamily="34" charset="0"/>
              </a:rPr>
              <a:t>These may include checklists, posters, or similar materials designed to reinforce the important messages from each presentation. </a:t>
            </a:r>
          </a:p>
        </p:txBody>
      </p:sp>
      <p:pic>
        <p:nvPicPr>
          <p:cNvPr id="27" name="Picture 26" descr="An example of one of the Teachable Moment materials, available for download as part of this toolkit">
            <a:hlinkClick r:id="rId3"/>
            <a:extLst>
              <a:ext uri="{FF2B5EF4-FFF2-40B4-BE49-F238E27FC236}">
                <a16:creationId xmlns:a16="http://schemas.microsoft.com/office/drawing/2014/main" id="{B17A35C7-EAC0-342F-8DAD-A4269578C387}"/>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rot="21156972">
            <a:off x="4398720" y="1487226"/>
            <a:ext cx="2567230" cy="3327891"/>
          </a:xfrm>
          <a:prstGeom prst="rect">
            <a:avLst/>
          </a:prstGeom>
        </p:spPr>
      </p:pic>
      <p:pic>
        <p:nvPicPr>
          <p:cNvPr id="29" name="Picture 28" descr="An example of one of the other supporting materials, also available for download as part of this toolkit. This one is a set of helpful steps for appropriate disinfectant use.">
            <a:hlinkClick r:id="rId5"/>
            <a:extLst>
              <a:ext uri="{FF2B5EF4-FFF2-40B4-BE49-F238E27FC236}">
                <a16:creationId xmlns:a16="http://schemas.microsoft.com/office/drawing/2014/main" id="{B0FD2C66-DA63-518B-E587-8F02A6F67C92}"/>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rot="465047">
            <a:off x="6150642" y="1527625"/>
            <a:ext cx="2638880" cy="3401512"/>
          </a:xfrm>
          <a:prstGeom prst="rect">
            <a:avLst/>
          </a:prstGeom>
        </p:spPr>
      </p:pic>
      <p:sp>
        <p:nvSpPr>
          <p:cNvPr id="24" name="Slide Number Placeholder 23">
            <a:extLst>
              <a:ext uri="{FF2B5EF4-FFF2-40B4-BE49-F238E27FC236}">
                <a16:creationId xmlns:a16="http://schemas.microsoft.com/office/drawing/2014/main" id="{1311C089-CE6D-12B4-6B49-1C2CD079AAAA}"/>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443049936"/>
      </p:ext>
    </p:extLst>
  </p:cSld>
  <p:clrMapOvr>
    <a:masterClrMapping/>
  </p:clrMapOvr>
</p:sld>
</file>

<file path=ppt/theme/theme1.xml><?xml version="1.0" encoding="utf-8"?>
<a:theme xmlns:a="http://schemas.openxmlformats.org/drawingml/2006/main" name="1_AHRQ MRSA">
  <a:themeElements>
    <a:clrScheme name="AHRQ MRSA">
      <a:dk1>
        <a:sysClr val="windowText" lastClr="000000"/>
      </a:dk1>
      <a:lt1>
        <a:sysClr val="window" lastClr="FFFFFF"/>
      </a:lt1>
      <a:dk2>
        <a:srgbClr val="757575"/>
      </a:dk2>
      <a:lt2>
        <a:srgbClr val="E7E6E6"/>
      </a:lt2>
      <a:accent1>
        <a:srgbClr val="007DA3"/>
      </a:accent1>
      <a:accent2>
        <a:srgbClr val="FAD701"/>
      </a:accent2>
      <a:accent3>
        <a:srgbClr val="FCF1DD"/>
      </a:accent3>
      <a:accent4>
        <a:srgbClr val="F48154"/>
      </a:accent4>
      <a:accent5>
        <a:srgbClr val="086354"/>
      </a:accent5>
      <a:accent6>
        <a:srgbClr val="E7E6E6"/>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RQ MRSA" id="{B3152F7F-7669-4C5A-9C10-A560DFE5AA94}" vid="{4D6CAD94-38B2-4925-9A3A-5BF58A1668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d14f105-b512-4c58-b648-3bdda2cf581d">
      <UserInfo>
        <DisplayName>ahn-roy</DisplayName>
        <AccountId>104</AccountId>
        <AccountType/>
      </UserInfo>
      <UserInfo>
        <DisplayName>Prashila Dullabh</DisplayName>
        <AccountId>105</AccountId>
        <AccountType/>
      </UserInfo>
      <UserInfo>
        <DisplayName>Kathleen Speck</DisplayName>
        <AccountId>11</AccountId>
        <AccountType/>
      </UserInfo>
      <UserInfo>
        <DisplayName>Clare Rock</DisplayName>
        <AccountId>101</AccountId>
        <AccountType/>
      </UserInfo>
      <UserInfo>
        <DisplayName>Samuel Kim</DisplayName>
        <AccountId>12</AccountId>
        <AccountType/>
      </UserInfo>
      <UserInfo>
        <DisplayName>Alejandra Salinas</DisplayName>
        <AccountId>112</AccountId>
        <AccountType/>
      </UserInfo>
      <UserInfo>
        <DisplayName>Aki Suzuki</DisplayName>
        <AccountId>113</AccountId>
        <AccountType/>
      </UserInfo>
      <UserInfo>
        <DisplayName>Abigail Vorsteg</DisplayName>
        <AccountId>114</AccountId>
        <AccountType/>
      </UserInfo>
      <UserInfo>
        <DisplayName>Morgan Katz</DisplayName>
        <AccountId>31</AccountId>
        <AccountType/>
      </UserInfo>
      <UserInfo>
        <DisplayName>Heather Saunders</DisplayName>
        <AccountId>59</AccountId>
        <AccountType/>
      </UserInfo>
      <UserInfo>
        <DisplayName>Valeria Fabre</DisplayName>
        <AccountId>56</AccountId>
        <AccountType/>
      </UserInfo>
      <UserInfo>
        <DisplayName>Meghan Walrath</DisplayName>
        <AccountId>49</AccountId>
        <AccountType/>
      </UserInfo>
      <UserInfo>
        <DisplayName>Caylin Andrews</DisplayName>
        <AccountId>120</AccountId>
        <AccountType/>
      </UserInfo>
    </SharedWithUsers>
    <TaxCatchAll xmlns="5d14f105-b512-4c58-b648-3bdda2cf581d" xsi:nil="true"/>
    <lcf76f155ced4ddcb4097134ff3c332f xmlns="931aec66-2863-455c-9bb0-8c99df0ac3fd">
      <Terms xmlns="http://schemas.microsoft.com/office/infopath/2007/PartnerControls"/>
    </lcf76f155ced4ddcb4097134ff3c332f>
    <ResidentBathingPreferencesandSkinassessments xmlns="931aec66-2863-455c-9bb0-8c99df0ac3f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DC06F82F74DC74D9A1715CAE0E542E2" ma:contentTypeVersion="20" ma:contentTypeDescription="Create a new document." ma:contentTypeScope="" ma:versionID="f9bc1d42ba8155787123ceb957459d8d">
  <xsd:schema xmlns:xsd="http://www.w3.org/2001/XMLSchema" xmlns:xs="http://www.w3.org/2001/XMLSchema" xmlns:p="http://schemas.microsoft.com/office/2006/metadata/properties" xmlns:ns2="931aec66-2863-455c-9bb0-8c99df0ac3fd" xmlns:ns3="5d14f105-b512-4c58-b648-3bdda2cf581d" targetNamespace="http://schemas.microsoft.com/office/2006/metadata/properties" ma:root="true" ma:fieldsID="3ec37f08cc1e008a62fd65c6ec224e6c" ns2:_="" ns3:_="">
    <xsd:import namespace="931aec66-2863-455c-9bb0-8c99df0ac3fd"/>
    <xsd:import namespace="5d14f105-b512-4c58-b648-3bdda2cf58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ResidentBathingPreferencesandSkinassessment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1aec66-2863-455c-9bb0-8c99df0ac3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hidden="true" ma:internalName="MediaServiceAutoTags"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3f7c956-802a-45ac-b2ba-cc78506785fb" ma:termSetId="09814cd3-568e-fe90-9814-8d621ff8fb84" ma:anchorId="fba54fb3-c3e1-fe81-a776-ca4b69148c4d" ma:open="true" ma:isKeyword="false">
      <xsd:complexType>
        <xsd:sequence>
          <xsd:element ref="pc:Terms" minOccurs="0" maxOccurs="1"/>
        </xsd:sequence>
      </xsd:complexType>
    </xsd:element>
    <xsd:element name="ResidentBathingPreferencesandSkinassessments" ma:index="23" nillable="true" ma:displayName="Resident Bathing Preferences and Skin assessments" ma:format="Dropdown" ma:hidden="true" ma:internalName="ResidentBathingPreferencesandSkinassessments" ma:readOnly="false">
      <xsd:simpleType>
        <xsd:restriction base="dms:Text">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5" nillable="true" ma:displayName="Location" ma:hidden="true"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14f105-b512-4c58-b648-3bdda2cf581d" elementFormDefault="qualified">
    <xsd:import namespace="http://schemas.microsoft.com/office/2006/documentManagement/types"/>
    <xsd:import namespace="http://schemas.microsoft.com/office/infopath/2007/PartnerControls"/>
    <xsd:element name="SharedWithUsers" ma:index="13"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hidden="true" ma:internalName="SharedWithDetails" ma:readOnly="true">
      <xsd:simpleType>
        <xsd:restriction base="dms:Note"/>
      </xsd:simpleType>
    </xsd:element>
    <xsd:element name="TaxCatchAll" ma:index="22" nillable="true" ma:displayName="Taxonomy Catch All Column" ma:hidden="true" ma:list="{74233f0f-6bd0-4026-a550-8b5d019f9378}" ma:internalName="TaxCatchAll" ma:readOnly="false" ma:showField="CatchAllData" ma:web="5d14f105-b512-4c58-b648-3bdda2cf58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4A4051-5181-487D-A39A-F4E1E77BC14A}">
  <ds:schemaRefs>
    <ds:schemaRef ds:uri="5d14f105-b512-4c58-b648-3bdda2cf581d"/>
    <ds:schemaRef ds:uri="931aec66-2863-455c-9bb0-8c99df0ac3f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53A4563-F5FB-44C0-9C42-6C4053040538}">
  <ds:schemaRefs>
    <ds:schemaRef ds:uri="5d14f105-b512-4c58-b648-3bdda2cf581d"/>
    <ds:schemaRef ds:uri="931aec66-2863-455c-9bb0-8c99df0ac3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B3E3B6A-E75A-4EAB-9484-E1B9BB726D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TotalTime>
  <Words>1369</Words>
  <Application>Microsoft Office PowerPoint</Application>
  <PresentationFormat>Letter Paper (8.5x11 in)</PresentationFormat>
  <Paragraphs>185</Paragraphs>
  <Slides>23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Aptos</vt:lpstr>
      <vt:lpstr>Arial</vt:lpstr>
      <vt:lpstr>Calibri</vt:lpstr>
      <vt:lpstr>Courier New</vt:lpstr>
      <vt:lpstr>Wingdings</vt:lpstr>
      <vt:lpstr>1_AHRQ MRSA</vt:lpstr>
      <vt:lpstr>Improving Skin Care and MDRO Prevention in Long-Term Care</vt:lpstr>
      <vt:lpstr>All Staff Support Resident Care and Safety</vt:lpstr>
      <vt:lpstr>Educational Objectives</vt:lpstr>
      <vt:lpstr>AHRQ Safety Program for MRSA Prevention—Improving Skin Care and MDRO Prevention in Long-Term Care </vt:lpstr>
      <vt:lpstr>Four Key Strategies to Protect Skin and Prevent Infection</vt:lpstr>
      <vt:lpstr>Triangle of Transmission</vt:lpstr>
      <vt:lpstr>The 3 Cs of Healthcare</vt:lpstr>
      <vt:lpstr>Presentation Structure and Content </vt:lpstr>
      <vt:lpstr>Teachable Moments and Supporting Materials </vt:lpstr>
      <vt:lpstr>Honoring Resident Preferences</vt:lpstr>
      <vt:lpstr>MDRO Infection Prevention Bundle</vt:lpstr>
      <vt:lpstr>Sustainability: Keeping Your Efforts Alive</vt:lpstr>
      <vt:lpstr>Defining Your Team </vt:lpstr>
      <vt:lpstr>Delegation of Tasks</vt:lpstr>
      <vt:lpstr>Consistent Monitoring and Feedback</vt:lpstr>
      <vt:lpstr>Data Sources</vt:lpstr>
      <vt:lpstr>Audits and Feedback in LTC</vt:lpstr>
      <vt:lpstr>Share Successes and Incentivize Improvement </vt:lpstr>
      <vt:lpstr>Time to Reboot!</vt:lpstr>
      <vt:lpstr>Supporting Materials</vt:lpstr>
      <vt:lpstr>Key Takeaways</vt:lpstr>
      <vt:lpstr>Disclaimer</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Agency for Healthcare Research &amp; Quality</dc:creator>
  <cp:lastModifiedBy>Heidenrich, Christine (AHRQ/OC) (CTR)</cp:lastModifiedBy>
  <cp:revision>3</cp:revision>
  <dcterms:created xsi:type="dcterms:W3CDTF">2021-06-25T18:34:07Z</dcterms:created>
  <dcterms:modified xsi:type="dcterms:W3CDTF">2025-09-05T00:45:12Z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0x0101009DC06F82F74DC74D9A1715CAE0E542E2</vt:lpwstr>
  </property>
  <property fmtid="{D5CDD505-2E9C-101B-9397-08002B2CF9AE}" pid="3" name="MediaServiceImageTags">
    <vt:lpwstr/>
  </property>
  <property fmtid="{D5CDD505-2E9C-101B-9397-08002B2CF9AE}" pid="4" name="Order">
    <vt:r8>1604400</vt:r8>
  </property>
  <property fmtid="{D5CDD505-2E9C-101B-9397-08002B2CF9AE}" pid="5" name="_ExtendedDescription">
    <vt:lpwstr/>
  </property>
  <property fmtid="{D5CDD505-2E9C-101B-9397-08002B2CF9AE}" pid="6" name="TriggerFlowInfo">
    <vt:lpwstr/>
  </property>
  <property fmtid="{D5CDD505-2E9C-101B-9397-08002B2CF9AE}" pid="7" name="ComplianceAssetId">
    <vt:lpwstr/>
  </property>
</Properties>
</file>