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9"/>
  </p:notesMasterIdLst>
  <p:handoutMasterIdLst>
    <p:handoutMasterId r:id="rId40"/>
  </p:handoutMasterIdLst>
  <p:sldIdLst>
    <p:sldId id="1093" r:id="rId5"/>
    <p:sldId id="259" r:id="rId6"/>
    <p:sldId id="440" r:id="rId7"/>
    <p:sldId id="1080" r:id="rId8"/>
    <p:sldId id="1094" r:id="rId9"/>
    <p:sldId id="1111" r:id="rId10"/>
    <p:sldId id="640" r:id="rId11"/>
    <p:sldId id="1152" r:id="rId12"/>
    <p:sldId id="409" r:id="rId13"/>
    <p:sldId id="1112" r:id="rId14"/>
    <p:sldId id="1169" r:id="rId15"/>
    <p:sldId id="1145" r:id="rId16"/>
    <p:sldId id="1126" r:id="rId17"/>
    <p:sldId id="1127" r:id="rId18"/>
    <p:sldId id="1128" r:id="rId19"/>
    <p:sldId id="1149" r:id="rId20"/>
    <p:sldId id="1151" r:id="rId21"/>
    <p:sldId id="1129" r:id="rId22"/>
    <p:sldId id="1150" r:id="rId23"/>
    <p:sldId id="1153" r:id="rId24"/>
    <p:sldId id="1154" r:id="rId25"/>
    <p:sldId id="1155" r:id="rId26"/>
    <p:sldId id="1156" r:id="rId27"/>
    <p:sldId id="1157" r:id="rId28"/>
    <p:sldId id="1158" r:id="rId29"/>
    <p:sldId id="1159" r:id="rId30"/>
    <p:sldId id="1160" r:id="rId31"/>
    <p:sldId id="1161" r:id="rId32"/>
    <p:sldId id="1109" r:id="rId33"/>
    <p:sldId id="620" r:id="rId34"/>
    <p:sldId id="1125" r:id="rId35"/>
    <p:sldId id="1166" r:id="rId36"/>
    <p:sldId id="1167" r:id="rId37"/>
    <p:sldId id="1173" r:id="rId38"/>
  </p:sldIdLst>
  <p:sldSz cx="9144000" cy="6858000" type="letter"/>
  <p:notesSz cx="7010400" cy="92964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A0205-7B3B-845E-3D46-37561B764717}" name="Miller, Melissa (AHRQ/CQuIPS)" initials="MM(" userId="S::melissa.miller@ahrq.hhs.gov::f7dfb7b7-769d-461c-be53-cc0a991ac921" providerId="AD"/>
  <p188:author id="{6BE77048-5245-3FB6-5559-5B8EAF20E634}" name="Jordan Derk" initials="" userId="S::jderk2@jh.edu::4cee7fd2-18ae-45a0-8743-b91db45b97a1" providerId="AD"/>
  <p188:author id="{F041B949-BA4E-30A2-2ED8-999F88E38F7E}" name="Lin, Leyi (AHRQ/CQuIPS)" initials="LL(" userId="S::Leyi.Lin@ahrq.hhs.gov::09a0f13c-11f9-458b-b3c2-15fc87a95251" providerId="AD"/>
  <p188:author id="{5DCF6650-F885-C059-0C0B-106F26993FCD}" name="Samuel Kim" initials="SK" userId="Samuel Kim" providerId="None"/>
  <p188:author id="{D193505A-65D7-67EE-4DE9-ADCBA886A01C}" name="Heidenrich, Christine (AHRQ/OC) (CTR)" initials="CH" userId="S::Christine.Heidenrich@ahrq.hhs.gov::58cf9597-5aed-4544-869e-b91fdda55fa7" providerId="AD"/>
  <p188:author id="{3196B67A-C8CA-80C4-DF90-49E667CE38B6}" name="Katie Naberhaus" initials="KN" userId="S::knaberh1@jh.edu::1d40637a-8e16-4e9d-a93a-2c3b002dc8a4" providerId="AD"/>
  <p188:author id="{9157988B-1F98-7341-F332-CCF262217C90}" name="Caylin Andrews" initials="CA" userId="S::candre43@jh.edu::b39fd84c-a637-463b-ba38-8685eda9252a" providerId="AD"/>
  <p188:author id="{2D89CADA-EF6E-4285-6F16-A456851977EB}" name="Sandy Swoboda" initials="SS" userId="S::sswobod2@jh.edu::a0e4e6cf-5da3-4ac6-b544-fa9f35cbc812" providerId="AD"/>
  <p188:author id="{F701DEE8-FE04-0133-AF66-C319CBCE17C3}" name="Jana Lu" initials="JL" userId="S::jlu41@jh.edu::76d7ce9a-58f9-4227-9ce6-18dcc353422d"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154"/>
    <a:srgbClr val="36624B"/>
    <a:srgbClr val="FCF1DD"/>
    <a:srgbClr val="FAD701"/>
    <a:srgbClr val="007DA3"/>
    <a:srgbClr val="009EC2"/>
    <a:srgbClr val="FFFFFF"/>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9DF9C-450D-433E-A794-1238A5D0E37D}" v="5" dt="2025-08-14T16:46:15.750"/>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Kim" userId="0b4e8f1a-35cc-4769-966d-024c662a6df8" providerId="ADAL" clId="{4B69DF9C-450D-433E-A794-1238A5D0E37D}"/>
    <pc:docChg chg="modSld">
      <pc:chgData name="Samuel Kim" userId="0b4e8f1a-35cc-4769-966d-024c662a6df8" providerId="ADAL" clId="{4B69DF9C-450D-433E-A794-1238A5D0E37D}" dt="2025-08-14T16:46:15.749" v="3" actId="14826"/>
      <pc:docMkLst>
        <pc:docMk/>
      </pc:docMkLst>
      <pc:sldChg chg="modSp">
        <pc:chgData name="Samuel Kim" userId="0b4e8f1a-35cc-4769-966d-024c662a6df8" providerId="ADAL" clId="{4B69DF9C-450D-433E-A794-1238A5D0E37D}" dt="2025-08-14T16:46:15.749" v="3" actId="14826"/>
        <pc:sldMkLst>
          <pc:docMk/>
          <pc:sldMk cId="3263726042" sldId="1127"/>
        </pc:sldMkLst>
        <pc:picChg chg="mod">
          <ac:chgData name="Samuel Kim" userId="0b4e8f1a-35cc-4769-966d-024c662a6df8" providerId="ADAL" clId="{4B69DF9C-450D-433E-A794-1238A5D0E37D}" dt="2025-08-14T16:46:15.749" v="3" actId="14826"/>
          <ac:picMkLst>
            <pc:docMk/>
            <pc:sldMk cId="3263726042" sldId="1127"/>
            <ac:picMk id="27" creationId="{1F76596F-21A4-8F68-937E-6ABDDA86103B}"/>
          </ac:picMkLst>
        </pc:picChg>
      </pc:sldChg>
    </pc:docChg>
  </pc:docChgLst>
  <pc:docChgLst>
    <pc:chgData name="Kathleen Speck" userId="1c3bee05-3f30-471c-9c5c-6f1d82c4dd7a" providerId="ADAL" clId="{9AA1934A-27AF-47D2-B73D-702A31B18136}"/>
    <pc:docChg chg="undo redo custSel modSld">
      <pc:chgData name="Kathleen Speck" userId="1c3bee05-3f30-471c-9c5c-6f1d82c4dd7a" providerId="ADAL" clId="{9AA1934A-27AF-47D2-B73D-702A31B18136}" dt="2025-07-21T13:51:39.744" v="88" actId="20577"/>
      <pc:docMkLst>
        <pc:docMk/>
      </pc:docMkLst>
      <pc:sldChg chg="modSp mod">
        <pc:chgData name="Kathleen Speck" userId="1c3bee05-3f30-471c-9c5c-6f1d82c4dd7a" providerId="ADAL" clId="{9AA1934A-27AF-47D2-B73D-702A31B18136}" dt="2025-07-17T18:11:11.683" v="3" actId="20577"/>
        <pc:sldMkLst>
          <pc:docMk/>
          <pc:sldMk cId="105057291" sldId="1153"/>
        </pc:sldMkLst>
        <pc:spChg chg="mod">
          <ac:chgData name="Kathleen Speck" userId="1c3bee05-3f30-471c-9c5c-6f1d82c4dd7a" providerId="ADAL" clId="{9AA1934A-27AF-47D2-B73D-702A31B18136}" dt="2025-07-17T18:11:11.683" v="3" actId="20577"/>
          <ac:spMkLst>
            <pc:docMk/>
            <pc:sldMk cId="105057291" sldId="1153"/>
            <ac:spMk id="23" creationId="{83E8E8B3-94B3-5305-F996-86749F4A6D5F}"/>
          </ac:spMkLst>
        </pc:spChg>
      </pc:sldChg>
      <pc:sldChg chg="modSp mod">
        <pc:chgData name="Kathleen Speck" userId="1c3bee05-3f30-471c-9c5c-6f1d82c4dd7a" providerId="ADAL" clId="{9AA1934A-27AF-47D2-B73D-702A31B18136}" dt="2025-07-21T13:51:11.878" v="74" actId="20577"/>
        <pc:sldMkLst>
          <pc:docMk/>
          <pc:sldMk cId="2572863514" sldId="1167"/>
        </pc:sldMkLst>
        <pc:spChg chg="mod">
          <ac:chgData name="Kathleen Speck" userId="1c3bee05-3f30-471c-9c5c-6f1d82c4dd7a" providerId="ADAL" clId="{9AA1934A-27AF-47D2-B73D-702A31B18136}" dt="2025-07-21T13:51:11.878" v="74" actId="20577"/>
          <ac:spMkLst>
            <pc:docMk/>
            <pc:sldMk cId="2572863514" sldId="1167"/>
            <ac:spMk id="6" creationId="{358ADF4B-9FC4-D698-FD03-927760B7A340}"/>
          </ac:spMkLst>
        </pc:spChg>
      </pc:sldChg>
      <pc:sldChg chg="modSp mod">
        <pc:chgData name="Kathleen Speck" userId="1c3bee05-3f30-471c-9c5c-6f1d82c4dd7a" providerId="ADAL" clId="{9AA1934A-27AF-47D2-B73D-702A31B18136}" dt="2025-07-21T13:51:39.744" v="88" actId="20577"/>
        <pc:sldMkLst>
          <pc:docMk/>
          <pc:sldMk cId="1737890734" sldId="1173"/>
        </pc:sldMkLst>
        <pc:spChg chg="mod">
          <ac:chgData name="Kathleen Speck" userId="1c3bee05-3f30-471c-9c5c-6f1d82c4dd7a" providerId="ADAL" clId="{9AA1934A-27AF-47D2-B73D-702A31B18136}" dt="2025-07-21T13:51:39.744" v="88" actId="20577"/>
          <ac:spMkLst>
            <pc:docMk/>
            <pc:sldMk cId="1737890734" sldId="1173"/>
            <ac:spMk id="6" creationId="{E2C3FD89-D987-3978-4BCC-6ADCD0D85A45}"/>
          </ac:spMkLst>
        </pc:spChg>
      </pc:sldChg>
    </pc:docChg>
  </pc:docChgLst>
  <pc:docChgLst>
    <pc:chgData name="Caylin Andrews" userId="b39fd84c-a637-463b-ba38-8685eda9252a" providerId="ADAL" clId="{EED3C19D-7771-4F0E-9818-6FC0B9DCEC1D}"/>
    <pc:docChg chg="modMainMaster">
      <pc:chgData name="Caylin Andrews" userId="b39fd84c-a637-463b-ba38-8685eda9252a" providerId="ADAL" clId="{EED3C19D-7771-4F0E-9818-6FC0B9DCEC1D}" dt="2025-04-03T15:00:55.122" v="79" actId="20577"/>
      <pc:docMkLst>
        <pc:docMk/>
      </pc:docMkLst>
      <pc:sldMasterChg chg="modSp mod">
        <pc:chgData name="Caylin Andrews" userId="b39fd84c-a637-463b-ba38-8685eda9252a" providerId="ADAL" clId="{EED3C19D-7771-4F0E-9818-6FC0B9DCEC1D}" dt="2025-04-03T15:00:55.122" v="79" actId="20577"/>
        <pc:sldMasterMkLst>
          <pc:docMk/>
          <pc:sldMasterMk cId="2910674328" sldId="2147483679"/>
        </pc:sldMasterMkLst>
      </pc:sldMasterChg>
    </pc:docChg>
  </pc:docChgLst>
  <pc:docChgLst>
    <pc:chgData name="Caylin Andrews" userId="b39fd84c-a637-463b-ba38-8685eda9252a" providerId="ADAL" clId="{85226E85-EABB-491B-87CB-EA1353C97B5F}"/>
    <pc:docChg chg="undo custSel addSld modSld">
      <pc:chgData name="Caylin Andrews" userId="b39fd84c-a637-463b-ba38-8685eda9252a" providerId="ADAL" clId="{85226E85-EABB-491B-87CB-EA1353C97B5F}" dt="2025-07-18T12:28:25.308" v="80" actId="115"/>
      <pc:docMkLst>
        <pc:docMk/>
      </pc:docMkLst>
      <pc:sldChg chg="modSp add mod modCm">
        <pc:chgData name="Caylin Andrews" userId="b39fd84c-a637-463b-ba38-8685eda9252a" providerId="ADAL" clId="{85226E85-EABB-491B-87CB-EA1353C97B5F}" dt="2025-07-18T12:28:25.308" v="80" actId="115"/>
        <pc:sldMkLst>
          <pc:docMk/>
          <pc:sldMk cId="3561466761" sldId="1109"/>
        </pc:sldMkLst>
        <pc:spChg chg="mod">
          <ac:chgData name="Caylin Andrews" userId="b39fd84c-a637-463b-ba38-8685eda9252a" providerId="ADAL" clId="{85226E85-EABB-491B-87CB-EA1353C97B5F}" dt="2025-07-18T12:28:25.308" v="80" actId="115"/>
          <ac:spMkLst>
            <pc:docMk/>
            <pc:sldMk cId="3561466761" sldId="1109"/>
            <ac:spMk id="26" creationId="{29FEC902-703C-9C83-73C7-F160669BDC3B}"/>
          </ac:spMkLst>
        </pc:spChg>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85226E85-EABB-491B-87CB-EA1353C97B5F}" dt="2025-07-18T12:25:38.892" v="10" actId="20577"/>
              <pc2:cmMkLst xmlns:pc2="http://schemas.microsoft.com/office/powerpoint/2019/9/main/command">
                <pc:docMk/>
                <pc:sldMk cId="3561466761" sldId="1109"/>
                <pc2:cmMk id="{DD83F82E-FA07-4744-A5A5-7876BCEFC16D}"/>
              </pc2:cmMkLst>
            </pc226:cmChg>
            <pc226:cmChg xmlns:pc226="http://schemas.microsoft.com/office/powerpoint/2022/06/main/command" chg="mod">
              <pc226:chgData name="Caylin Andrews" userId="b39fd84c-a637-463b-ba38-8685eda9252a" providerId="ADAL" clId="{85226E85-EABB-491B-87CB-EA1353C97B5F}" dt="2025-07-18T12:25:38.892" v="10" actId="20577"/>
              <pc2:cmMkLst xmlns:pc2="http://schemas.microsoft.com/office/powerpoint/2019/9/main/command">
                <pc:docMk/>
                <pc:sldMk cId="3561466761" sldId="1109"/>
                <pc2:cmMk id="{6A2CDB3D-6307-4040-AFCC-5153FB89B392}"/>
              </pc2:cmMkLst>
            </pc226:cmChg>
            <pc226:cmChg xmlns:pc226="http://schemas.microsoft.com/office/powerpoint/2022/06/main/command" chg="mod">
              <pc226:chgData name="Caylin Andrews" userId="b39fd84c-a637-463b-ba38-8685eda9252a" providerId="ADAL" clId="{85226E85-EABB-491B-87CB-EA1353C97B5F}" dt="2025-07-18T12:25:38.892" v="10" actId="20577"/>
              <pc2:cmMkLst xmlns:pc2="http://schemas.microsoft.com/office/powerpoint/2019/9/main/command">
                <pc:docMk/>
                <pc:sldMk cId="3561466761" sldId="1109"/>
                <pc2:cmMk id="{01513257-634F-48BB-942B-45C96884D631}"/>
              </pc2:cmMkLst>
            </pc226:cmChg>
            <pc226:cmChg xmlns:pc226="http://schemas.microsoft.com/office/powerpoint/2022/06/main/command" chg="mod">
              <pc226:chgData name="Caylin Andrews" userId="b39fd84c-a637-463b-ba38-8685eda9252a" providerId="ADAL" clId="{85226E85-EABB-491B-87CB-EA1353C97B5F}" dt="2025-07-18T12:25:38.892" v="10" actId="20577"/>
              <pc2:cmMkLst xmlns:pc2="http://schemas.microsoft.com/office/powerpoint/2019/9/main/command">
                <pc:docMk/>
                <pc:sldMk cId="3561466761" sldId="1109"/>
                <pc2:cmMk id="{0DC70968-B1C2-436A-999E-A5DF6754C867}"/>
              </pc2:cmMkLst>
            </pc226:cmChg>
            <pc226:cmChg xmlns:pc226="http://schemas.microsoft.com/office/powerpoint/2022/06/main/command" chg="mod">
              <pc226:chgData name="Caylin Andrews" userId="b39fd84c-a637-463b-ba38-8685eda9252a" providerId="ADAL" clId="{85226E85-EABB-491B-87CB-EA1353C97B5F}" dt="2025-07-18T12:25:38.892" v="10" actId="20577"/>
              <pc2:cmMkLst xmlns:pc2="http://schemas.microsoft.com/office/powerpoint/2019/9/main/command">
                <pc:docMk/>
                <pc:sldMk cId="3561466761" sldId="1109"/>
                <pc2:cmMk id="{2D1E3E7E-4CB2-44C3-A8D4-75209FFBC6C0}"/>
              </pc2:cmMkLst>
            </pc226:cmChg>
            <pc226:cmChg xmlns:pc226="http://schemas.microsoft.com/office/powerpoint/2022/06/main/command" chg="mod">
              <pc226:chgData name="Caylin Andrews" userId="b39fd84c-a637-463b-ba38-8685eda9252a" providerId="ADAL" clId="{85226E85-EABB-491B-87CB-EA1353C97B5F}" dt="2025-07-18T12:25:38.892" v="10" actId="20577"/>
              <pc2:cmMkLst xmlns:pc2="http://schemas.microsoft.com/office/powerpoint/2019/9/main/command">
                <pc:docMk/>
                <pc:sldMk cId="3561466761" sldId="1109"/>
                <pc2:cmMk id="{CF3FB790-5A24-417E-A37F-EC04831784ED}"/>
              </pc2:cmMkLst>
            </pc226:cmChg>
            <pc226:cmChg xmlns:pc226="http://schemas.microsoft.com/office/powerpoint/2022/06/main/command" chg="mod">
              <pc226:chgData name="Caylin Andrews" userId="b39fd84c-a637-463b-ba38-8685eda9252a" providerId="ADAL" clId="{85226E85-EABB-491B-87CB-EA1353C97B5F}" dt="2025-07-18T12:25:38.892" v="10" actId="20577"/>
              <pc2:cmMkLst xmlns:pc2="http://schemas.microsoft.com/office/powerpoint/2019/9/main/command">
                <pc:docMk/>
                <pc:sldMk cId="3561466761" sldId="1109"/>
                <pc2:cmMk id="{3F9B25BF-EA59-4934-BBDD-5258430257B5}"/>
              </pc2:cmMkLst>
            </pc226:cmChg>
          </p:ext>
        </pc:extLst>
      </pc:sldChg>
      <pc:sldChg chg="modSp mod">
        <pc:chgData name="Caylin Andrews" userId="b39fd84c-a637-463b-ba38-8685eda9252a" providerId="ADAL" clId="{85226E85-EABB-491B-87CB-EA1353C97B5F}" dt="2025-07-18T12:24:33.836" v="4" actId="1076"/>
        <pc:sldMkLst>
          <pc:docMk/>
          <pc:sldMk cId="1459301618" sldId="1160"/>
        </pc:sldMkLst>
        <pc:spChg chg="mod">
          <ac:chgData name="Caylin Andrews" userId="b39fd84c-a637-463b-ba38-8685eda9252a" providerId="ADAL" clId="{85226E85-EABB-491B-87CB-EA1353C97B5F}" dt="2025-07-18T12:24:28.726" v="3" actId="20577"/>
          <ac:spMkLst>
            <pc:docMk/>
            <pc:sldMk cId="1459301618" sldId="1160"/>
            <ac:spMk id="3" creationId="{40FF476A-1FBF-514E-A2F4-A016B10F0CAD}"/>
          </ac:spMkLst>
        </pc:spChg>
        <pc:spChg chg="mod">
          <ac:chgData name="Caylin Andrews" userId="b39fd84c-a637-463b-ba38-8685eda9252a" providerId="ADAL" clId="{85226E85-EABB-491B-87CB-EA1353C97B5F}" dt="2025-07-18T12:24:33.836" v="4" actId="1076"/>
          <ac:spMkLst>
            <pc:docMk/>
            <pc:sldMk cId="1459301618" sldId="1160"/>
            <ac:spMk id="4" creationId="{E397082F-0B8E-A720-E63F-78E11ECA3CB2}"/>
          </ac:spMkLst>
        </pc:spChg>
      </pc:sldChg>
      <pc:sldChg chg="addSp delSp mod">
        <pc:chgData name="Caylin Andrews" userId="b39fd84c-a637-463b-ba38-8685eda9252a" providerId="ADAL" clId="{85226E85-EABB-491B-87CB-EA1353C97B5F}" dt="2025-07-18T12:25:23.149" v="8" actId="22"/>
        <pc:sldMkLst>
          <pc:docMk/>
          <pc:sldMk cId="1075375067" sldId="1161"/>
        </pc:sldMkLst>
      </pc:sldChg>
      <pc:sldChg chg="modSp mod">
        <pc:chgData name="Caylin Andrews" userId="b39fd84c-a637-463b-ba38-8685eda9252a" providerId="ADAL" clId="{85226E85-EABB-491B-87CB-EA1353C97B5F}" dt="2025-07-18T12:25:17.826" v="6"/>
        <pc:sldMkLst>
          <pc:docMk/>
          <pc:sldMk cId="2911109460" sldId="1162"/>
        </pc:sldMkLst>
      </pc:sldChg>
    </pc:docChg>
  </pc:docChgLst>
  <pc:docChgLst>
    <pc:chgData name="Kathleen Speck" userId="1c3bee05-3f30-471c-9c5c-6f1d82c4dd7a" providerId="ADAL" clId="{79B5A5B1-EE5B-4D3C-8F8A-188D7F28AB61}"/>
    <pc:docChg chg="undo custSel addSld delSld modSld modNotesMaster modHandout">
      <pc:chgData name="Kathleen Speck" userId="1c3bee05-3f30-471c-9c5c-6f1d82c4dd7a" providerId="ADAL" clId="{79B5A5B1-EE5B-4D3C-8F8A-188D7F28AB61}" dt="2025-03-31T18:41:02.302" v="392"/>
      <pc:docMkLst>
        <pc:docMk/>
      </pc:docMkLst>
      <pc:sldChg chg="modSp mod modNotes">
        <pc:chgData name="Kathleen Speck" userId="1c3bee05-3f30-471c-9c5c-6f1d82c4dd7a" providerId="ADAL" clId="{79B5A5B1-EE5B-4D3C-8F8A-188D7F28AB61}" dt="2025-03-31T18:41:02.302" v="392"/>
        <pc:sldMkLst>
          <pc:docMk/>
          <pc:sldMk cId="1450091703" sldId="259"/>
        </pc:sldMkLst>
      </pc:sldChg>
      <pc:sldChg chg="modSp mod">
        <pc:chgData name="Kathleen Speck" userId="1c3bee05-3f30-471c-9c5c-6f1d82c4dd7a" providerId="ADAL" clId="{79B5A5B1-EE5B-4D3C-8F8A-188D7F28AB61}" dt="2025-03-24T17:01:44.143" v="70" actId="1076"/>
        <pc:sldMkLst>
          <pc:docMk/>
          <pc:sldMk cId="1799077664" sldId="409"/>
        </pc:sldMkLst>
      </pc:sldChg>
      <pc:sldChg chg="del">
        <pc:chgData name="Kathleen Speck" userId="1c3bee05-3f30-471c-9c5c-6f1d82c4dd7a" providerId="ADAL" clId="{79B5A5B1-EE5B-4D3C-8F8A-188D7F28AB61}" dt="2025-03-31T18:33:08.208" v="391" actId="47"/>
        <pc:sldMkLst>
          <pc:docMk/>
          <pc:sldMk cId="2146623978" sldId="1082"/>
        </pc:sldMkLst>
      </pc:sldChg>
      <pc:sldChg chg="modSp mod modNotes">
        <pc:chgData name="Kathleen Speck" userId="1c3bee05-3f30-471c-9c5c-6f1d82c4dd7a" providerId="ADAL" clId="{79B5A5B1-EE5B-4D3C-8F8A-188D7F28AB61}" dt="2025-03-31T18:41:02.302" v="392"/>
        <pc:sldMkLst>
          <pc:docMk/>
          <pc:sldMk cId="1915019779" sldId="1093"/>
        </pc:sldMkLst>
      </pc:sldChg>
      <pc:sldChg chg="modSp del mod">
        <pc:chgData name="Kathleen Speck" userId="1c3bee05-3f30-471c-9c5c-6f1d82c4dd7a" providerId="ADAL" clId="{79B5A5B1-EE5B-4D3C-8F8A-188D7F28AB61}" dt="2025-03-24T17:23:28.155" v="153" actId="2696"/>
        <pc:sldMkLst>
          <pc:docMk/>
          <pc:sldMk cId="2381576320" sldId="1095"/>
        </pc:sldMkLst>
      </pc:sldChg>
      <pc:sldChg chg="del">
        <pc:chgData name="Kathleen Speck" userId="1c3bee05-3f30-471c-9c5c-6f1d82c4dd7a" providerId="ADAL" clId="{79B5A5B1-EE5B-4D3C-8F8A-188D7F28AB61}" dt="2025-03-31T18:33:08.208" v="391" actId="47"/>
        <pc:sldMkLst>
          <pc:docMk/>
          <pc:sldMk cId="2116247738" sldId="1098"/>
        </pc:sldMkLst>
      </pc:sldChg>
      <pc:sldChg chg="del">
        <pc:chgData name="Kathleen Speck" userId="1c3bee05-3f30-471c-9c5c-6f1d82c4dd7a" providerId="ADAL" clId="{79B5A5B1-EE5B-4D3C-8F8A-188D7F28AB61}" dt="2025-03-31T18:33:08.208" v="391" actId="47"/>
        <pc:sldMkLst>
          <pc:docMk/>
          <pc:sldMk cId="1469345023" sldId="1105"/>
        </pc:sldMkLst>
      </pc:sldChg>
      <pc:sldChg chg="del">
        <pc:chgData name="Kathleen Speck" userId="1c3bee05-3f30-471c-9c5c-6f1d82c4dd7a" providerId="ADAL" clId="{79B5A5B1-EE5B-4D3C-8F8A-188D7F28AB61}" dt="2025-03-31T18:33:08.208" v="391" actId="47"/>
        <pc:sldMkLst>
          <pc:docMk/>
          <pc:sldMk cId="388186247" sldId="1108"/>
        </pc:sldMkLst>
      </pc:sldChg>
      <pc:sldChg chg="modSp mod">
        <pc:chgData name="Kathleen Speck" userId="1c3bee05-3f30-471c-9c5c-6f1d82c4dd7a" providerId="ADAL" clId="{79B5A5B1-EE5B-4D3C-8F8A-188D7F28AB61}" dt="2025-03-24T17:07:18.589" v="152" actId="255"/>
        <pc:sldMkLst>
          <pc:docMk/>
          <pc:sldMk cId="2977256555" sldId="1112"/>
        </pc:sldMkLst>
      </pc:sldChg>
      <pc:sldChg chg="del">
        <pc:chgData name="Kathleen Speck" userId="1c3bee05-3f30-471c-9c5c-6f1d82c4dd7a" providerId="ADAL" clId="{79B5A5B1-EE5B-4D3C-8F8A-188D7F28AB61}" dt="2025-03-31T18:33:08.208" v="391" actId="47"/>
        <pc:sldMkLst>
          <pc:docMk/>
          <pc:sldMk cId="871014623" sldId="1113"/>
        </pc:sldMkLst>
      </pc:sldChg>
      <pc:sldChg chg="del">
        <pc:chgData name="Kathleen Speck" userId="1c3bee05-3f30-471c-9c5c-6f1d82c4dd7a" providerId="ADAL" clId="{79B5A5B1-EE5B-4D3C-8F8A-188D7F28AB61}" dt="2025-03-31T18:33:08.208" v="391" actId="47"/>
        <pc:sldMkLst>
          <pc:docMk/>
          <pc:sldMk cId="3902070229" sldId="1114"/>
        </pc:sldMkLst>
      </pc:sldChg>
      <pc:sldChg chg="del">
        <pc:chgData name="Kathleen Speck" userId="1c3bee05-3f30-471c-9c5c-6f1d82c4dd7a" providerId="ADAL" clId="{79B5A5B1-EE5B-4D3C-8F8A-188D7F28AB61}" dt="2025-03-31T18:33:08.208" v="391" actId="47"/>
        <pc:sldMkLst>
          <pc:docMk/>
          <pc:sldMk cId="3776755266" sldId="1115"/>
        </pc:sldMkLst>
      </pc:sldChg>
      <pc:sldChg chg="del">
        <pc:chgData name="Kathleen Speck" userId="1c3bee05-3f30-471c-9c5c-6f1d82c4dd7a" providerId="ADAL" clId="{79B5A5B1-EE5B-4D3C-8F8A-188D7F28AB61}" dt="2025-03-31T18:33:08.208" v="391" actId="47"/>
        <pc:sldMkLst>
          <pc:docMk/>
          <pc:sldMk cId="1578272829" sldId="1117"/>
        </pc:sldMkLst>
      </pc:sldChg>
      <pc:sldChg chg="del">
        <pc:chgData name="Kathleen Speck" userId="1c3bee05-3f30-471c-9c5c-6f1d82c4dd7a" providerId="ADAL" clId="{79B5A5B1-EE5B-4D3C-8F8A-188D7F28AB61}" dt="2025-03-31T18:33:08.208" v="391" actId="47"/>
        <pc:sldMkLst>
          <pc:docMk/>
          <pc:sldMk cId="268975438" sldId="1118"/>
        </pc:sldMkLst>
      </pc:sldChg>
      <pc:sldChg chg="del">
        <pc:chgData name="Kathleen Speck" userId="1c3bee05-3f30-471c-9c5c-6f1d82c4dd7a" providerId="ADAL" clId="{79B5A5B1-EE5B-4D3C-8F8A-188D7F28AB61}" dt="2025-03-31T18:33:08.208" v="391" actId="47"/>
        <pc:sldMkLst>
          <pc:docMk/>
          <pc:sldMk cId="2334147639" sldId="1119"/>
        </pc:sldMkLst>
      </pc:sldChg>
      <pc:sldChg chg="del">
        <pc:chgData name="Kathleen Speck" userId="1c3bee05-3f30-471c-9c5c-6f1d82c4dd7a" providerId="ADAL" clId="{79B5A5B1-EE5B-4D3C-8F8A-188D7F28AB61}" dt="2025-03-31T18:33:08.208" v="391" actId="47"/>
        <pc:sldMkLst>
          <pc:docMk/>
          <pc:sldMk cId="2782024196" sldId="1120"/>
        </pc:sldMkLst>
      </pc:sldChg>
      <pc:sldChg chg="del">
        <pc:chgData name="Kathleen Speck" userId="1c3bee05-3f30-471c-9c5c-6f1d82c4dd7a" providerId="ADAL" clId="{79B5A5B1-EE5B-4D3C-8F8A-188D7F28AB61}" dt="2025-03-31T18:33:08.208" v="391" actId="47"/>
        <pc:sldMkLst>
          <pc:docMk/>
          <pc:sldMk cId="2619551970" sldId="1121"/>
        </pc:sldMkLst>
      </pc:sldChg>
      <pc:sldChg chg="del">
        <pc:chgData name="Kathleen Speck" userId="1c3bee05-3f30-471c-9c5c-6f1d82c4dd7a" providerId="ADAL" clId="{79B5A5B1-EE5B-4D3C-8F8A-188D7F28AB61}" dt="2025-03-31T18:33:08.208" v="391" actId="47"/>
        <pc:sldMkLst>
          <pc:docMk/>
          <pc:sldMk cId="2462849974" sldId="1122"/>
        </pc:sldMkLst>
      </pc:sldChg>
      <pc:sldChg chg="del">
        <pc:chgData name="Kathleen Speck" userId="1c3bee05-3f30-471c-9c5c-6f1d82c4dd7a" providerId="ADAL" clId="{79B5A5B1-EE5B-4D3C-8F8A-188D7F28AB61}" dt="2025-03-31T18:33:08.208" v="391" actId="47"/>
        <pc:sldMkLst>
          <pc:docMk/>
          <pc:sldMk cId="654312937" sldId="1123"/>
        </pc:sldMkLst>
      </pc:sldChg>
      <pc:sldChg chg="del">
        <pc:chgData name="Kathleen Speck" userId="1c3bee05-3f30-471c-9c5c-6f1d82c4dd7a" providerId="ADAL" clId="{79B5A5B1-EE5B-4D3C-8F8A-188D7F28AB61}" dt="2025-03-31T18:33:08.208" v="391" actId="47"/>
        <pc:sldMkLst>
          <pc:docMk/>
          <pc:sldMk cId="1337810156" sldId="1124"/>
        </pc:sldMkLst>
      </pc:sldChg>
      <pc:sldChg chg="del">
        <pc:chgData name="Kathleen Speck" userId="1c3bee05-3f30-471c-9c5c-6f1d82c4dd7a" providerId="ADAL" clId="{79B5A5B1-EE5B-4D3C-8F8A-188D7F28AB61}" dt="2025-03-31T18:33:08.208" v="391" actId="47"/>
        <pc:sldMkLst>
          <pc:docMk/>
          <pc:sldMk cId="2423549171" sldId="1130"/>
        </pc:sldMkLst>
      </pc:sldChg>
      <pc:sldChg chg="del">
        <pc:chgData name="Kathleen Speck" userId="1c3bee05-3f30-471c-9c5c-6f1d82c4dd7a" providerId="ADAL" clId="{79B5A5B1-EE5B-4D3C-8F8A-188D7F28AB61}" dt="2025-03-31T18:33:08.208" v="391" actId="47"/>
        <pc:sldMkLst>
          <pc:docMk/>
          <pc:sldMk cId="2852327600" sldId="1131"/>
        </pc:sldMkLst>
      </pc:sldChg>
      <pc:sldChg chg="del">
        <pc:chgData name="Kathleen Speck" userId="1c3bee05-3f30-471c-9c5c-6f1d82c4dd7a" providerId="ADAL" clId="{79B5A5B1-EE5B-4D3C-8F8A-188D7F28AB61}" dt="2025-03-31T18:33:08.208" v="391" actId="47"/>
        <pc:sldMkLst>
          <pc:docMk/>
          <pc:sldMk cId="838063204" sldId="1132"/>
        </pc:sldMkLst>
      </pc:sldChg>
      <pc:sldChg chg="del">
        <pc:chgData name="Kathleen Speck" userId="1c3bee05-3f30-471c-9c5c-6f1d82c4dd7a" providerId="ADAL" clId="{79B5A5B1-EE5B-4D3C-8F8A-188D7F28AB61}" dt="2025-03-31T18:33:08.208" v="391" actId="47"/>
        <pc:sldMkLst>
          <pc:docMk/>
          <pc:sldMk cId="3594163190" sldId="1133"/>
        </pc:sldMkLst>
      </pc:sldChg>
      <pc:sldChg chg="del">
        <pc:chgData name="Kathleen Speck" userId="1c3bee05-3f30-471c-9c5c-6f1d82c4dd7a" providerId="ADAL" clId="{79B5A5B1-EE5B-4D3C-8F8A-188D7F28AB61}" dt="2025-03-31T18:33:08.208" v="391" actId="47"/>
        <pc:sldMkLst>
          <pc:docMk/>
          <pc:sldMk cId="3569897707" sldId="1134"/>
        </pc:sldMkLst>
      </pc:sldChg>
      <pc:sldChg chg="del">
        <pc:chgData name="Kathleen Speck" userId="1c3bee05-3f30-471c-9c5c-6f1d82c4dd7a" providerId="ADAL" clId="{79B5A5B1-EE5B-4D3C-8F8A-188D7F28AB61}" dt="2025-03-31T18:33:08.208" v="391" actId="47"/>
        <pc:sldMkLst>
          <pc:docMk/>
          <pc:sldMk cId="1815315715" sldId="1135"/>
        </pc:sldMkLst>
      </pc:sldChg>
      <pc:sldChg chg="del">
        <pc:chgData name="Kathleen Speck" userId="1c3bee05-3f30-471c-9c5c-6f1d82c4dd7a" providerId="ADAL" clId="{79B5A5B1-EE5B-4D3C-8F8A-188D7F28AB61}" dt="2025-03-31T18:33:08.208" v="391" actId="47"/>
        <pc:sldMkLst>
          <pc:docMk/>
          <pc:sldMk cId="4273475191" sldId="1136"/>
        </pc:sldMkLst>
      </pc:sldChg>
      <pc:sldChg chg="del">
        <pc:chgData name="Kathleen Speck" userId="1c3bee05-3f30-471c-9c5c-6f1d82c4dd7a" providerId="ADAL" clId="{79B5A5B1-EE5B-4D3C-8F8A-188D7F28AB61}" dt="2025-03-31T18:33:08.208" v="391" actId="47"/>
        <pc:sldMkLst>
          <pc:docMk/>
          <pc:sldMk cId="2972804982" sldId="1137"/>
        </pc:sldMkLst>
      </pc:sldChg>
      <pc:sldChg chg="del">
        <pc:chgData name="Kathleen Speck" userId="1c3bee05-3f30-471c-9c5c-6f1d82c4dd7a" providerId="ADAL" clId="{79B5A5B1-EE5B-4D3C-8F8A-188D7F28AB61}" dt="2025-03-31T18:33:08.208" v="391" actId="47"/>
        <pc:sldMkLst>
          <pc:docMk/>
          <pc:sldMk cId="3822228924" sldId="1138"/>
        </pc:sldMkLst>
      </pc:sldChg>
      <pc:sldChg chg="del">
        <pc:chgData name="Kathleen Speck" userId="1c3bee05-3f30-471c-9c5c-6f1d82c4dd7a" providerId="ADAL" clId="{79B5A5B1-EE5B-4D3C-8F8A-188D7F28AB61}" dt="2025-03-31T18:33:08.208" v="391" actId="47"/>
        <pc:sldMkLst>
          <pc:docMk/>
          <pc:sldMk cId="2077028728" sldId="1139"/>
        </pc:sldMkLst>
      </pc:sldChg>
      <pc:sldChg chg="del">
        <pc:chgData name="Kathleen Speck" userId="1c3bee05-3f30-471c-9c5c-6f1d82c4dd7a" providerId="ADAL" clId="{79B5A5B1-EE5B-4D3C-8F8A-188D7F28AB61}" dt="2025-03-31T18:33:08.208" v="391" actId="47"/>
        <pc:sldMkLst>
          <pc:docMk/>
          <pc:sldMk cId="4202562385" sldId="1140"/>
        </pc:sldMkLst>
      </pc:sldChg>
      <pc:sldChg chg="modSp mod modNotes">
        <pc:chgData name="Kathleen Speck" userId="1c3bee05-3f30-471c-9c5c-6f1d82c4dd7a" providerId="ADAL" clId="{79B5A5B1-EE5B-4D3C-8F8A-188D7F28AB61}" dt="2025-03-31T18:41:02.302" v="392"/>
        <pc:sldMkLst>
          <pc:docMk/>
          <pc:sldMk cId="199664043" sldId="1145"/>
        </pc:sldMkLst>
      </pc:sldChg>
      <pc:sldChg chg="del">
        <pc:chgData name="Kathleen Speck" userId="1c3bee05-3f30-471c-9c5c-6f1d82c4dd7a" providerId="ADAL" clId="{79B5A5B1-EE5B-4D3C-8F8A-188D7F28AB61}" dt="2025-03-31T18:33:08.208" v="391" actId="47"/>
        <pc:sldMkLst>
          <pc:docMk/>
          <pc:sldMk cId="1070986736" sldId="1146"/>
        </pc:sldMkLst>
      </pc:sldChg>
      <pc:sldChg chg="del">
        <pc:chgData name="Kathleen Speck" userId="1c3bee05-3f30-471c-9c5c-6f1d82c4dd7a" providerId="ADAL" clId="{79B5A5B1-EE5B-4D3C-8F8A-188D7F28AB61}" dt="2025-03-31T18:33:08.208" v="391" actId="47"/>
        <pc:sldMkLst>
          <pc:docMk/>
          <pc:sldMk cId="634460021" sldId="1147"/>
        </pc:sldMkLst>
      </pc:sldChg>
      <pc:sldChg chg="del">
        <pc:chgData name="Kathleen Speck" userId="1c3bee05-3f30-471c-9c5c-6f1d82c4dd7a" providerId="ADAL" clId="{79B5A5B1-EE5B-4D3C-8F8A-188D7F28AB61}" dt="2025-03-31T18:33:08.208" v="391" actId="47"/>
        <pc:sldMkLst>
          <pc:docMk/>
          <pc:sldMk cId="1415982542" sldId="1148"/>
        </pc:sldMkLst>
      </pc:sldChg>
      <pc:sldChg chg="addSp delSp modSp mod">
        <pc:chgData name="Kathleen Speck" userId="1c3bee05-3f30-471c-9c5c-6f1d82c4dd7a" providerId="ADAL" clId="{79B5A5B1-EE5B-4D3C-8F8A-188D7F28AB61}" dt="2025-03-31T18:22:30.893" v="379" actId="1076"/>
        <pc:sldMkLst>
          <pc:docMk/>
          <pc:sldMk cId="355507635" sldId="1154"/>
        </pc:sldMkLst>
      </pc:sldChg>
      <pc:sldChg chg="addSp delSp modSp mod">
        <pc:chgData name="Kathleen Speck" userId="1c3bee05-3f30-471c-9c5c-6f1d82c4dd7a" providerId="ADAL" clId="{79B5A5B1-EE5B-4D3C-8F8A-188D7F28AB61}" dt="2025-03-31T18:25:23.044" v="386" actId="1076"/>
        <pc:sldMkLst>
          <pc:docMk/>
          <pc:sldMk cId="3913462943" sldId="1155"/>
        </pc:sldMkLst>
      </pc:sldChg>
      <pc:sldChg chg="addSp delSp modSp mod">
        <pc:chgData name="Kathleen Speck" userId="1c3bee05-3f30-471c-9c5c-6f1d82c4dd7a" providerId="ADAL" clId="{79B5A5B1-EE5B-4D3C-8F8A-188D7F28AB61}" dt="2025-03-31T18:26:29.564" v="390" actId="1076"/>
        <pc:sldMkLst>
          <pc:docMk/>
          <pc:sldMk cId="825217032" sldId="1157"/>
        </pc:sldMkLst>
      </pc:sldChg>
      <pc:sldChg chg="del">
        <pc:chgData name="Kathleen Speck" userId="1c3bee05-3f30-471c-9c5c-6f1d82c4dd7a" providerId="ADAL" clId="{79B5A5B1-EE5B-4D3C-8F8A-188D7F28AB61}" dt="2025-03-31T18:33:08.208" v="391" actId="47"/>
        <pc:sldMkLst>
          <pc:docMk/>
          <pc:sldMk cId="2281276879" sldId="1164"/>
        </pc:sldMkLst>
      </pc:sldChg>
      <pc:sldChg chg="addSp delSp modSp new mod modClrScheme chgLayout">
        <pc:chgData name="Kathleen Speck" userId="1c3bee05-3f30-471c-9c5c-6f1d82c4dd7a" providerId="ADAL" clId="{79B5A5B1-EE5B-4D3C-8F8A-188D7F28AB61}" dt="2025-03-31T17:53:33.931" v="367" actId="20577"/>
        <pc:sldMkLst>
          <pc:docMk/>
          <pc:sldMk cId="699836872" sldId="1169"/>
        </pc:sldMkLst>
      </pc:sldChg>
    </pc:docChg>
  </pc:docChgLst>
  <pc:docChgLst>
    <pc:chgData name="Katie Naberhaus" userId="1d40637a-8e16-4e9d-a93a-2c3b002dc8a4" providerId="ADAL" clId="{796404A5-3CBE-49BC-A893-B8E47E03A8AF}"/>
    <pc:docChg chg="custSel modSld">
      <pc:chgData name="Katie Naberhaus" userId="1d40637a-8e16-4e9d-a93a-2c3b002dc8a4" providerId="ADAL" clId="{796404A5-3CBE-49BC-A893-B8E47E03A8AF}" dt="2025-07-17T19:52:27.608" v="14" actId="14826"/>
      <pc:docMkLst>
        <pc:docMk/>
      </pc:docMkLst>
      <pc:sldChg chg="modSp mod">
        <pc:chgData name="Katie Naberhaus" userId="1d40637a-8e16-4e9d-a93a-2c3b002dc8a4" providerId="ADAL" clId="{796404A5-3CBE-49BC-A893-B8E47E03A8AF}" dt="2025-07-17T19:48:27.826" v="10" actId="1076"/>
        <pc:sldMkLst>
          <pc:docMk/>
          <pc:sldMk cId="3394409012" sldId="640"/>
        </pc:sldMkLst>
        <pc:picChg chg="mod">
          <ac:chgData name="Katie Naberhaus" userId="1d40637a-8e16-4e9d-a93a-2c3b002dc8a4" providerId="ADAL" clId="{796404A5-3CBE-49BC-A893-B8E47E03A8AF}" dt="2025-07-17T19:48:15.060" v="9" actId="1076"/>
          <ac:picMkLst>
            <pc:docMk/>
            <pc:sldMk cId="3394409012" sldId="640"/>
            <ac:picMk id="7" creationId="{F207C4CD-2CB0-460D-80DE-C802F078505F}"/>
          </ac:picMkLst>
        </pc:picChg>
        <pc:picChg chg="mod">
          <ac:chgData name="Katie Naberhaus" userId="1d40637a-8e16-4e9d-a93a-2c3b002dc8a4" providerId="ADAL" clId="{796404A5-3CBE-49BC-A893-B8E47E03A8AF}" dt="2025-07-17T19:48:27.826" v="10" actId="1076"/>
          <ac:picMkLst>
            <pc:docMk/>
            <pc:sldMk cId="3394409012" sldId="640"/>
            <ac:picMk id="1026" creationId="{6A86A9FD-A538-4057-968D-37C8A194D9DE}"/>
          </ac:picMkLst>
        </pc:picChg>
      </pc:sldChg>
      <pc:sldChg chg="modSp">
        <pc:chgData name="Katie Naberhaus" userId="1d40637a-8e16-4e9d-a93a-2c3b002dc8a4" providerId="ADAL" clId="{796404A5-3CBE-49BC-A893-B8E47E03A8AF}" dt="2025-07-17T19:52:27.608" v="14" actId="14826"/>
        <pc:sldMkLst>
          <pc:docMk/>
          <pc:sldMk cId="355507635" sldId="1154"/>
        </pc:sldMkLst>
        <pc:picChg chg="mod">
          <ac:chgData name="Katie Naberhaus" userId="1d40637a-8e16-4e9d-a93a-2c3b002dc8a4" providerId="ADAL" clId="{796404A5-3CBE-49BC-A893-B8E47E03A8AF}" dt="2025-07-17T19:52:27.608" v="14" actId="14826"/>
          <ac:picMkLst>
            <pc:docMk/>
            <pc:sldMk cId="355507635" sldId="1154"/>
            <ac:picMk id="3" creationId="{7EDFE6A2-AC44-F5A1-9754-607BEEA31C55}"/>
          </ac:picMkLst>
        </pc:picChg>
      </pc:sldChg>
      <pc:sldChg chg="modSp">
        <pc:chgData name="Katie Naberhaus" userId="1d40637a-8e16-4e9d-a93a-2c3b002dc8a4" providerId="ADAL" clId="{796404A5-3CBE-49BC-A893-B8E47E03A8AF}" dt="2025-07-17T19:52:07.137" v="13" actId="14826"/>
        <pc:sldMkLst>
          <pc:docMk/>
          <pc:sldMk cId="3913462943" sldId="1155"/>
        </pc:sldMkLst>
        <pc:picChg chg="mod">
          <ac:chgData name="Katie Naberhaus" userId="1d40637a-8e16-4e9d-a93a-2c3b002dc8a4" providerId="ADAL" clId="{796404A5-3CBE-49BC-A893-B8E47E03A8AF}" dt="2025-07-17T19:52:07.137" v="13" actId="14826"/>
          <ac:picMkLst>
            <pc:docMk/>
            <pc:sldMk cId="3913462943" sldId="1155"/>
            <ac:picMk id="2052" creationId="{0B1423F4-B493-2BBC-3D73-A433C3C9AD53}"/>
          </ac:picMkLst>
        </pc:picChg>
      </pc:sldChg>
      <pc:sldChg chg="modSp">
        <pc:chgData name="Katie Naberhaus" userId="1d40637a-8e16-4e9d-a93a-2c3b002dc8a4" providerId="ADAL" clId="{796404A5-3CBE-49BC-A893-B8E47E03A8AF}" dt="2025-07-17T19:51:20.059" v="12" actId="14826"/>
        <pc:sldMkLst>
          <pc:docMk/>
          <pc:sldMk cId="825217032" sldId="1157"/>
        </pc:sldMkLst>
        <pc:picChg chg="mod">
          <ac:chgData name="Katie Naberhaus" userId="1d40637a-8e16-4e9d-a93a-2c3b002dc8a4" providerId="ADAL" clId="{796404A5-3CBE-49BC-A893-B8E47E03A8AF}" dt="2025-07-17T19:51:20.059" v="12" actId="14826"/>
          <ac:picMkLst>
            <pc:docMk/>
            <pc:sldMk cId="825217032" sldId="1157"/>
            <ac:picMk id="27" creationId="{529DB240-CC8B-4647-1E98-B1AAE6D2210B}"/>
          </ac:picMkLst>
        </pc:picChg>
      </pc:sldChg>
      <pc:sldChg chg="modSp mod">
        <pc:chgData name="Katie Naberhaus" userId="1d40637a-8e16-4e9d-a93a-2c3b002dc8a4" providerId="ADAL" clId="{796404A5-3CBE-49BC-A893-B8E47E03A8AF}" dt="2025-07-17T19:49:57.834" v="11" actId="1076"/>
        <pc:sldMkLst>
          <pc:docMk/>
          <pc:sldMk cId="1201069128" sldId="1158"/>
        </pc:sldMkLst>
        <pc:spChg chg="mod">
          <ac:chgData name="Katie Naberhaus" userId="1d40637a-8e16-4e9d-a93a-2c3b002dc8a4" providerId="ADAL" clId="{796404A5-3CBE-49BC-A893-B8E47E03A8AF}" dt="2025-07-17T19:49:57.834" v="11" actId="1076"/>
          <ac:spMkLst>
            <pc:docMk/>
            <pc:sldMk cId="1201069128" sldId="1158"/>
            <ac:spMk id="3" creationId="{F97E4C52-4EB3-CD9E-5FA8-776631C70167}"/>
          </ac:spMkLst>
        </pc:spChg>
      </pc:sldChg>
    </pc:docChg>
  </pc:docChgLst>
  <pc:docChgLst>
    <pc:chgData name="Jordan Derk" userId="4cee7fd2-18ae-45a0-8743-b91db45b97a1" providerId="ADAL" clId="{E571012A-7272-4BEE-BCE1-E1CB20EA3F23}"/>
    <pc:docChg chg="undo redo custSel addSld delSld modSld sldOrd">
      <pc:chgData name="Jordan Derk" userId="4cee7fd2-18ae-45a0-8743-b91db45b97a1" providerId="ADAL" clId="{E571012A-7272-4BEE-BCE1-E1CB20EA3F23}" dt="2025-04-14T17:07:52.087" v="411" actId="47"/>
      <pc:docMkLst>
        <pc:docMk/>
      </pc:docMkLst>
      <pc:sldChg chg="modSp mod modNotesTx">
        <pc:chgData name="Jordan Derk" userId="4cee7fd2-18ae-45a0-8743-b91db45b97a1" providerId="ADAL" clId="{E571012A-7272-4BEE-BCE1-E1CB20EA3F23}" dt="2025-04-14T16:43:00.365" v="75" actId="20577"/>
        <pc:sldMkLst>
          <pc:docMk/>
          <pc:sldMk cId="1799077664" sldId="409"/>
        </pc:sldMkLst>
      </pc:sldChg>
      <pc:sldChg chg="delSp mod modNotesTx">
        <pc:chgData name="Jordan Derk" userId="4cee7fd2-18ae-45a0-8743-b91db45b97a1" providerId="ADAL" clId="{E571012A-7272-4BEE-BCE1-E1CB20EA3F23}" dt="2025-04-14T16:40:59.626" v="13" actId="20577"/>
        <pc:sldMkLst>
          <pc:docMk/>
          <pc:sldMk cId="1923982575" sldId="440"/>
        </pc:sldMkLst>
      </pc:sldChg>
      <pc:sldChg chg="del">
        <pc:chgData name="Jordan Derk" userId="4cee7fd2-18ae-45a0-8743-b91db45b97a1" providerId="ADAL" clId="{E571012A-7272-4BEE-BCE1-E1CB20EA3F23}" dt="2025-04-14T17:02:12.427" v="236" actId="47"/>
        <pc:sldMkLst>
          <pc:docMk/>
          <pc:sldMk cId="1456226579" sldId="993"/>
        </pc:sldMkLst>
      </pc:sldChg>
      <pc:sldChg chg="modSp mod modNotesTx">
        <pc:chgData name="Jordan Derk" userId="4cee7fd2-18ae-45a0-8743-b91db45b97a1" providerId="ADAL" clId="{E571012A-7272-4BEE-BCE1-E1CB20EA3F23}" dt="2025-04-14T16:41:24.877" v="27" actId="20577"/>
        <pc:sldMkLst>
          <pc:docMk/>
          <pc:sldMk cId="357199285" sldId="1080"/>
        </pc:sldMkLst>
      </pc:sldChg>
      <pc:sldChg chg="modNotesTx">
        <pc:chgData name="Jordan Derk" userId="4cee7fd2-18ae-45a0-8743-b91db45b97a1" providerId="ADAL" clId="{E571012A-7272-4BEE-BCE1-E1CB20EA3F23}" dt="2025-04-14T16:41:37.227" v="32" actId="5793"/>
        <pc:sldMkLst>
          <pc:docMk/>
          <pc:sldMk cId="830724585" sldId="1094"/>
        </pc:sldMkLst>
      </pc:sldChg>
      <pc:sldChg chg="del">
        <pc:chgData name="Jordan Derk" userId="4cee7fd2-18ae-45a0-8743-b91db45b97a1" providerId="ADAL" clId="{E571012A-7272-4BEE-BCE1-E1CB20EA3F23}" dt="2025-04-14T16:47:05.727" v="145" actId="47"/>
        <pc:sldMkLst>
          <pc:docMk/>
          <pc:sldMk cId="2176475480" sldId="1110"/>
        </pc:sldMkLst>
      </pc:sldChg>
      <pc:sldChg chg="modNotesTx">
        <pc:chgData name="Jordan Derk" userId="4cee7fd2-18ae-45a0-8743-b91db45b97a1" providerId="ADAL" clId="{E571012A-7272-4BEE-BCE1-E1CB20EA3F23}" dt="2025-04-14T16:42:22.610" v="63" actId="5793"/>
        <pc:sldMkLst>
          <pc:docMk/>
          <pc:sldMk cId="661209953" sldId="1111"/>
        </pc:sldMkLst>
      </pc:sldChg>
      <pc:sldChg chg="modNotesTx">
        <pc:chgData name="Jordan Derk" userId="4cee7fd2-18ae-45a0-8743-b91db45b97a1" providerId="ADAL" clId="{E571012A-7272-4BEE-BCE1-E1CB20EA3F23}" dt="2025-04-14T16:43:17.410" v="86" actId="5793"/>
        <pc:sldMkLst>
          <pc:docMk/>
          <pc:sldMk cId="2977256555" sldId="1112"/>
        </pc:sldMkLst>
      </pc:sldChg>
      <pc:sldChg chg="ord">
        <pc:chgData name="Jordan Derk" userId="4cee7fd2-18ae-45a0-8743-b91db45b97a1" providerId="ADAL" clId="{E571012A-7272-4BEE-BCE1-E1CB20EA3F23}" dt="2025-04-14T17:01:06.530" v="214"/>
        <pc:sldMkLst>
          <pc:docMk/>
          <pc:sldMk cId="3507107219" sldId="1125"/>
        </pc:sldMkLst>
      </pc:sldChg>
      <pc:sldChg chg="modNotesTx">
        <pc:chgData name="Jordan Derk" userId="4cee7fd2-18ae-45a0-8743-b91db45b97a1" providerId="ADAL" clId="{E571012A-7272-4BEE-BCE1-E1CB20EA3F23}" dt="2025-04-14T16:44:03.493" v="112" actId="5793"/>
        <pc:sldMkLst>
          <pc:docMk/>
          <pc:sldMk cId="3453536913" sldId="1126"/>
        </pc:sldMkLst>
      </pc:sldChg>
      <pc:sldChg chg="modNotesTx">
        <pc:chgData name="Jordan Derk" userId="4cee7fd2-18ae-45a0-8743-b91db45b97a1" providerId="ADAL" clId="{E571012A-7272-4BEE-BCE1-E1CB20EA3F23}" dt="2025-04-14T16:44:19.327" v="113"/>
        <pc:sldMkLst>
          <pc:docMk/>
          <pc:sldMk cId="3263726042" sldId="1127"/>
        </pc:sldMkLst>
      </pc:sldChg>
      <pc:sldChg chg="modNotesTx">
        <pc:chgData name="Jordan Derk" userId="4cee7fd2-18ae-45a0-8743-b91db45b97a1" providerId="ADAL" clId="{E571012A-7272-4BEE-BCE1-E1CB20EA3F23}" dt="2025-04-14T16:44:42.910" v="129" actId="5793"/>
        <pc:sldMkLst>
          <pc:docMk/>
          <pc:sldMk cId="1255259337" sldId="1128"/>
        </pc:sldMkLst>
      </pc:sldChg>
      <pc:sldChg chg="modNotesTx">
        <pc:chgData name="Jordan Derk" userId="4cee7fd2-18ae-45a0-8743-b91db45b97a1" providerId="ADAL" clId="{E571012A-7272-4BEE-BCE1-E1CB20EA3F23}" dt="2025-04-14T16:45:06.993" v="131" actId="20577"/>
        <pc:sldMkLst>
          <pc:docMk/>
          <pc:sldMk cId="1049199452" sldId="1129"/>
        </pc:sldMkLst>
      </pc:sldChg>
      <pc:sldChg chg="del">
        <pc:chgData name="Jordan Derk" userId="4cee7fd2-18ae-45a0-8743-b91db45b97a1" providerId="ADAL" clId="{E571012A-7272-4BEE-BCE1-E1CB20EA3F23}" dt="2025-04-14T16:26:26.558" v="6" actId="47"/>
        <pc:sldMkLst>
          <pc:docMk/>
          <pc:sldMk cId="832169518" sldId="1142"/>
        </pc:sldMkLst>
      </pc:sldChg>
      <pc:sldChg chg="modSp del mod">
        <pc:chgData name="Jordan Derk" userId="4cee7fd2-18ae-45a0-8743-b91db45b97a1" providerId="ADAL" clId="{E571012A-7272-4BEE-BCE1-E1CB20EA3F23}" dt="2025-04-14T16:26:26.558" v="6" actId="47"/>
        <pc:sldMkLst>
          <pc:docMk/>
          <pc:sldMk cId="3940088228" sldId="1143"/>
        </pc:sldMkLst>
      </pc:sldChg>
      <pc:sldChg chg="del">
        <pc:chgData name="Jordan Derk" userId="4cee7fd2-18ae-45a0-8743-b91db45b97a1" providerId="ADAL" clId="{E571012A-7272-4BEE-BCE1-E1CB20EA3F23}" dt="2025-04-14T16:26:26.558" v="6" actId="47"/>
        <pc:sldMkLst>
          <pc:docMk/>
          <pc:sldMk cId="2051589769" sldId="1144"/>
        </pc:sldMkLst>
      </pc:sldChg>
      <pc:sldChg chg="modNotesTx">
        <pc:chgData name="Jordan Derk" userId="4cee7fd2-18ae-45a0-8743-b91db45b97a1" providerId="ADAL" clId="{E571012A-7272-4BEE-BCE1-E1CB20EA3F23}" dt="2025-04-14T16:42:43.010" v="69" actId="5793"/>
        <pc:sldMkLst>
          <pc:docMk/>
          <pc:sldMk cId="3021132438" sldId="1152"/>
        </pc:sldMkLst>
      </pc:sldChg>
      <pc:sldChg chg="addSp delSp modSp mod">
        <pc:chgData name="Jordan Derk" userId="4cee7fd2-18ae-45a0-8743-b91db45b97a1" providerId="ADAL" clId="{E571012A-7272-4BEE-BCE1-E1CB20EA3F23}" dt="2025-04-14T16:46:49.527" v="144" actId="27636"/>
        <pc:sldMkLst>
          <pc:docMk/>
          <pc:sldMk cId="105057291" sldId="1153"/>
        </pc:sldMkLst>
      </pc:sldChg>
      <pc:sldChg chg="ord modNotesTx">
        <pc:chgData name="Jordan Derk" userId="4cee7fd2-18ae-45a0-8743-b91db45b97a1" providerId="ADAL" clId="{E571012A-7272-4BEE-BCE1-E1CB20EA3F23}" dt="2025-04-14T17:01:17.960" v="218"/>
        <pc:sldMkLst>
          <pc:docMk/>
          <pc:sldMk cId="2911109460" sldId="1162"/>
        </pc:sldMkLst>
      </pc:sldChg>
      <pc:sldChg chg="del">
        <pc:chgData name="Jordan Derk" userId="4cee7fd2-18ae-45a0-8743-b91db45b97a1" providerId="ADAL" clId="{E571012A-7272-4BEE-BCE1-E1CB20EA3F23}" dt="2025-04-14T17:00:55.111" v="212" actId="47"/>
        <pc:sldMkLst>
          <pc:docMk/>
          <pc:sldMk cId="1267480118" sldId="1165"/>
        </pc:sldMkLst>
      </pc:sldChg>
      <pc:sldChg chg="modSp mod">
        <pc:chgData name="Jordan Derk" userId="4cee7fd2-18ae-45a0-8743-b91db45b97a1" providerId="ADAL" clId="{E571012A-7272-4BEE-BCE1-E1CB20EA3F23}" dt="2025-04-14T17:03:41.344" v="277" actId="6549"/>
        <pc:sldMkLst>
          <pc:docMk/>
          <pc:sldMk cId="3623662066" sldId="1166"/>
        </pc:sldMkLst>
      </pc:sldChg>
      <pc:sldChg chg="modSp mod">
        <pc:chgData name="Jordan Derk" userId="4cee7fd2-18ae-45a0-8743-b91db45b97a1" providerId="ADAL" clId="{E571012A-7272-4BEE-BCE1-E1CB20EA3F23}" dt="2025-04-14T17:04:46.494" v="316" actId="6549"/>
        <pc:sldMkLst>
          <pc:docMk/>
          <pc:sldMk cId="2572863514" sldId="1167"/>
        </pc:sldMkLst>
      </pc:sldChg>
      <pc:sldChg chg="del">
        <pc:chgData name="Jordan Derk" userId="4cee7fd2-18ae-45a0-8743-b91db45b97a1" providerId="ADAL" clId="{E571012A-7272-4BEE-BCE1-E1CB20EA3F23}" dt="2025-04-14T16:26:26.558" v="6" actId="47"/>
        <pc:sldMkLst>
          <pc:docMk/>
          <pc:sldMk cId="3680925467" sldId="1168"/>
        </pc:sldMkLst>
      </pc:sldChg>
      <pc:sldChg chg="addSp delSp modSp mod">
        <pc:chgData name="Jordan Derk" userId="4cee7fd2-18ae-45a0-8743-b91db45b97a1" providerId="ADAL" clId="{E571012A-7272-4BEE-BCE1-E1CB20EA3F23}" dt="2025-04-14T16:58:38.427" v="211" actId="1076"/>
        <pc:sldMkLst>
          <pc:docMk/>
          <pc:sldMk cId="699836872" sldId="1169"/>
        </pc:sldMkLst>
      </pc:sldChg>
      <pc:sldChg chg="del">
        <pc:chgData name="Jordan Derk" userId="4cee7fd2-18ae-45a0-8743-b91db45b97a1" providerId="ADAL" clId="{E571012A-7272-4BEE-BCE1-E1CB20EA3F23}" dt="2025-04-14T16:26:26.558" v="6" actId="47"/>
        <pc:sldMkLst>
          <pc:docMk/>
          <pc:sldMk cId="124910934" sldId="1170"/>
        </pc:sldMkLst>
      </pc:sldChg>
      <pc:sldChg chg="del">
        <pc:chgData name="Jordan Derk" userId="4cee7fd2-18ae-45a0-8743-b91db45b97a1" providerId="ADAL" clId="{E571012A-7272-4BEE-BCE1-E1CB20EA3F23}" dt="2025-04-14T16:26:26.558" v="6" actId="47"/>
        <pc:sldMkLst>
          <pc:docMk/>
          <pc:sldMk cId="2588314903" sldId="1171"/>
        </pc:sldMkLst>
      </pc:sldChg>
      <pc:sldChg chg="modSp del mod">
        <pc:chgData name="Jordan Derk" userId="4cee7fd2-18ae-45a0-8743-b91db45b97a1" providerId="ADAL" clId="{E571012A-7272-4BEE-BCE1-E1CB20EA3F23}" dt="2025-04-14T17:07:52.087" v="411" actId="47"/>
        <pc:sldMkLst>
          <pc:docMk/>
          <pc:sldMk cId="3358768946" sldId="1172"/>
        </pc:sldMkLst>
      </pc:sldChg>
      <pc:sldChg chg="modSp add mod">
        <pc:chgData name="Jordan Derk" userId="4cee7fd2-18ae-45a0-8743-b91db45b97a1" providerId="ADAL" clId="{E571012A-7272-4BEE-BCE1-E1CB20EA3F23}" dt="2025-04-14T17:07:48.520" v="410" actId="6549"/>
        <pc:sldMkLst>
          <pc:docMk/>
          <pc:sldMk cId="1737890734" sldId="1173"/>
        </pc:sldMkLst>
      </pc:sldChg>
      <pc:sldChg chg="del">
        <pc:chgData name="Jordan Derk" userId="4cee7fd2-18ae-45a0-8743-b91db45b97a1" providerId="ADAL" clId="{E571012A-7272-4BEE-BCE1-E1CB20EA3F23}" dt="2025-04-14T16:26:26.558" v="6" actId="47"/>
        <pc:sldMkLst>
          <pc:docMk/>
          <pc:sldMk cId="4012072093" sldId="1173"/>
        </pc:sldMkLst>
      </pc:sldChg>
    </pc:docChg>
  </pc:docChgLst>
  <pc:docChgLst>
    <pc:chgData name="Samuel Kim" userId="0b4e8f1a-35cc-4769-966d-024c662a6df8" providerId="ADAL" clId="{E0432B2F-EF58-43C8-A750-1C1293339330}"/>
    <pc:docChg chg="undo redo custSel delSld modSld modMainMaster">
      <pc:chgData name="Samuel Kim" userId="0b4e8f1a-35cc-4769-966d-024c662a6df8" providerId="ADAL" clId="{E0432B2F-EF58-43C8-A750-1C1293339330}" dt="2025-07-28T22:03:34.926" v="822" actId="962"/>
      <pc:docMkLst>
        <pc:docMk/>
      </pc:docMkLst>
      <pc:sldChg chg="delSp modSp mod">
        <pc:chgData name="Samuel Kim" userId="0b4e8f1a-35cc-4769-966d-024c662a6df8" providerId="ADAL" clId="{E0432B2F-EF58-43C8-A750-1C1293339330}" dt="2025-07-28T20:41:24.298" v="229" actId="403"/>
        <pc:sldMkLst>
          <pc:docMk/>
          <pc:sldMk cId="1450091703" sldId="259"/>
        </pc:sldMkLst>
        <pc:spChg chg="mod">
          <ac:chgData name="Samuel Kim" userId="0b4e8f1a-35cc-4769-966d-024c662a6df8" providerId="ADAL" clId="{E0432B2F-EF58-43C8-A750-1C1293339330}" dt="2025-07-28T20:41:24.298" v="229" actId="403"/>
          <ac:spMkLst>
            <pc:docMk/>
            <pc:sldMk cId="1450091703" sldId="259"/>
            <ac:spMk id="9" creationId="{3907478C-ADEA-B146-97F5-5CC471CE6586}"/>
          </ac:spMkLst>
        </pc:spChg>
        <pc:spChg chg="del">
          <ac:chgData name="Samuel Kim" userId="0b4e8f1a-35cc-4769-966d-024c662a6df8" providerId="ADAL" clId="{E0432B2F-EF58-43C8-A750-1C1293339330}" dt="2025-07-28T20:24:39.045" v="21" actId="478"/>
          <ac:spMkLst>
            <pc:docMk/>
            <pc:sldMk cId="1450091703" sldId="259"/>
            <ac:spMk id="27" creationId="{218643EC-88E9-E0C1-965A-18113E096C94}"/>
          </ac:spMkLst>
        </pc:spChg>
        <pc:spChg chg="del">
          <ac:chgData name="Samuel Kim" userId="0b4e8f1a-35cc-4769-966d-024c662a6df8" providerId="ADAL" clId="{E0432B2F-EF58-43C8-A750-1C1293339330}" dt="2025-07-28T20:24:39.045" v="21" actId="478"/>
          <ac:spMkLst>
            <pc:docMk/>
            <pc:sldMk cId="1450091703" sldId="259"/>
            <ac:spMk id="30" creationId="{F8611074-899D-344F-9E78-F2A6F8195F78}"/>
          </ac:spMkLst>
        </pc:spChg>
        <pc:spChg chg="del">
          <ac:chgData name="Samuel Kim" userId="0b4e8f1a-35cc-4769-966d-024c662a6df8" providerId="ADAL" clId="{E0432B2F-EF58-43C8-A750-1C1293339330}" dt="2025-07-28T20:24:39.045" v="21" actId="478"/>
          <ac:spMkLst>
            <pc:docMk/>
            <pc:sldMk cId="1450091703" sldId="259"/>
            <ac:spMk id="31" creationId="{4164BF4A-8756-BBB0-A7D0-837359C1FE2F}"/>
          </ac:spMkLst>
        </pc:spChg>
        <pc:spChg chg="del">
          <ac:chgData name="Samuel Kim" userId="0b4e8f1a-35cc-4769-966d-024c662a6df8" providerId="ADAL" clId="{E0432B2F-EF58-43C8-A750-1C1293339330}" dt="2025-07-28T20:24:39.045" v="21" actId="478"/>
          <ac:spMkLst>
            <pc:docMk/>
            <pc:sldMk cId="1450091703" sldId="259"/>
            <ac:spMk id="33" creationId="{0C40B65F-B01F-6823-E632-385267DF03F5}"/>
          </ac:spMkLst>
        </pc:spChg>
        <pc:spChg chg="del">
          <ac:chgData name="Samuel Kim" userId="0b4e8f1a-35cc-4769-966d-024c662a6df8" providerId="ADAL" clId="{E0432B2F-EF58-43C8-A750-1C1293339330}" dt="2025-07-28T20:24:39.045" v="21" actId="478"/>
          <ac:spMkLst>
            <pc:docMk/>
            <pc:sldMk cId="1450091703" sldId="259"/>
            <ac:spMk id="34" creationId="{8129D78A-5863-C7AF-18AF-95C286EFBB0F}"/>
          </ac:spMkLst>
        </pc:spChg>
        <pc:spChg chg="del">
          <ac:chgData name="Samuel Kim" userId="0b4e8f1a-35cc-4769-966d-024c662a6df8" providerId="ADAL" clId="{E0432B2F-EF58-43C8-A750-1C1293339330}" dt="2025-07-28T20:24:39.045" v="21" actId="478"/>
          <ac:spMkLst>
            <pc:docMk/>
            <pc:sldMk cId="1450091703" sldId="259"/>
            <ac:spMk id="36" creationId="{2F658464-DFD8-2D34-001A-A309476DE116}"/>
          </ac:spMkLst>
        </pc:spChg>
        <pc:spChg chg="del">
          <ac:chgData name="Samuel Kim" userId="0b4e8f1a-35cc-4769-966d-024c662a6df8" providerId="ADAL" clId="{E0432B2F-EF58-43C8-A750-1C1293339330}" dt="2025-07-28T20:24:39.045" v="21" actId="478"/>
          <ac:spMkLst>
            <pc:docMk/>
            <pc:sldMk cId="1450091703" sldId="259"/>
            <ac:spMk id="37" creationId="{16B2A00E-EE74-4C58-CAAE-DE6826C6E397}"/>
          </ac:spMkLst>
        </pc:spChg>
        <pc:spChg chg="del">
          <ac:chgData name="Samuel Kim" userId="0b4e8f1a-35cc-4769-966d-024c662a6df8" providerId="ADAL" clId="{E0432B2F-EF58-43C8-A750-1C1293339330}" dt="2025-07-28T20:24:39.045" v="21" actId="478"/>
          <ac:spMkLst>
            <pc:docMk/>
            <pc:sldMk cId="1450091703" sldId="259"/>
            <ac:spMk id="43" creationId="{C6DC7ACC-63EB-1105-5EE1-47E909BCAB4B}"/>
          </ac:spMkLst>
        </pc:spChg>
        <pc:spChg chg="del">
          <ac:chgData name="Samuel Kim" userId="0b4e8f1a-35cc-4769-966d-024c662a6df8" providerId="ADAL" clId="{E0432B2F-EF58-43C8-A750-1C1293339330}" dt="2025-07-28T20:24:39.045" v="21" actId="478"/>
          <ac:spMkLst>
            <pc:docMk/>
            <pc:sldMk cId="1450091703" sldId="259"/>
            <ac:spMk id="44" creationId="{F336CFA8-BB2F-9C8D-AB88-28887912BF4F}"/>
          </ac:spMkLst>
        </pc:spChg>
        <pc:spChg chg="del">
          <ac:chgData name="Samuel Kim" userId="0b4e8f1a-35cc-4769-966d-024c662a6df8" providerId="ADAL" clId="{E0432B2F-EF58-43C8-A750-1C1293339330}" dt="2025-07-28T20:24:39.045" v="21" actId="478"/>
          <ac:spMkLst>
            <pc:docMk/>
            <pc:sldMk cId="1450091703" sldId="259"/>
            <ac:spMk id="46" creationId="{722E9985-46B2-C5FD-A75A-E30E7CD73465}"/>
          </ac:spMkLst>
        </pc:spChg>
        <pc:picChg chg="mod">
          <ac:chgData name="Samuel Kim" userId="0b4e8f1a-35cc-4769-966d-024c662a6df8" providerId="ADAL" clId="{E0432B2F-EF58-43C8-A750-1C1293339330}" dt="2025-07-28T20:25:33.288" v="24" actId="962"/>
          <ac:picMkLst>
            <pc:docMk/>
            <pc:sldMk cId="1450091703" sldId="259"/>
            <ac:picMk id="3" creationId="{7EBB020F-1A98-970E-0FD5-F6BE43142A6B}"/>
          </ac:picMkLst>
        </pc:picChg>
      </pc:sldChg>
      <pc:sldChg chg="delSp modSp">
        <pc:chgData name="Samuel Kim" userId="0b4e8f1a-35cc-4769-966d-024c662a6df8" providerId="ADAL" clId="{E0432B2F-EF58-43C8-A750-1C1293339330}" dt="2025-07-28T21:12:32.434" v="783" actId="13244"/>
        <pc:sldMkLst>
          <pc:docMk/>
          <pc:sldMk cId="1799077664" sldId="409"/>
        </pc:sldMkLst>
        <pc:spChg chg="mod">
          <ac:chgData name="Samuel Kim" userId="0b4e8f1a-35cc-4769-966d-024c662a6df8" providerId="ADAL" clId="{E0432B2F-EF58-43C8-A750-1C1293339330}" dt="2025-07-28T20:41:38.217" v="235" actId="1036"/>
          <ac:spMkLst>
            <pc:docMk/>
            <pc:sldMk cId="1799077664" sldId="409"/>
            <ac:spMk id="2" creationId="{00000000-0000-0000-0000-000000000000}"/>
          </ac:spMkLst>
        </pc:spChg>
        <pc:spChg chg="mod">
          <ac:chgData name="Samuel Kim" userId="0b4e8f1a-35cc-4769-966d-024c662a6df8" providerId="ADAL" clId="{E0432B2F-EF58-43C8-A750-1C1293339330}" dt="2025-07-28T20:40:23.888" v="219" actId="20577"/>
          <ac:spMkLst>
            <pc:docMk/>
            <pc:sldMk cId="1799077664" sldId="409"/>
            <ac:spMk id="3" creationId="{2AA5E6BA-94E6-981E-884A-363CC5B7CFC5}"/>
          </ac:spMkLst>
        </pc:spChg>
        <pc:spChg chg="del">
          <ac:chgData name="Samuel Kim" userId="0b4e8f1a-35cc-4769-966d-024c662a6df8" providerId="ADAL" clId="{E0432B2F-EF58-43C8-A750-1C1293339330}" dt="2025-07-28T20:38:29.218" v="210" actId="478"/>
          <ac:spMkLst>
            <pc:docMk/>
            <pc:sldMk cId="1799077664" sldId="409"/>
            <ac:spMk id="9" creationId="{F7F50608-2A64-4916-D64A-EDB39E1E84C4}"/>
          </ac:spMkLst>
        </pc:spChg>
        <pc:spChg chg="del">
          <ac:chgData name="Samuel Kim" userId="0b4e8f1a-35cc-4769-966d-024c662a6df8" providerId="ADAL" clId="{E0432B2F-EF58-43C8-A750-1C1293339330}" dt="2025-07-28T20:38:29.218" v="210" actId="478"/>
          <ac:spMkLst>
            <pc:docMk/>
            <pc:sldMk cId="1799077664" sldId="409"/>
            <ac:spMk id="11" creationId="{FF4EDC83-B8FD-A357-F9E9-524370C2E862}"/>
          </ac:spMkLst>
        </pc:spChg>
        <pc:spChg chg="del">
          <ac:chgData name="Samuel Kim" userId="0b4e8f1a-35cc-4769-966d-024c662a6df8" providerId="ADAL" clId="{E0432B2F-EF58-43C8-A750-1C1293339330}" dt="2025-07-28T20:38:29.218" v="210" actId="478"/>
          <ac:spMkLst>
            <pc:docMk/>
            <pc:sldMk cId="1799077664" sldId="409"/>
            <ac:spMk id="12" creationId="{D27F70A1-FF10-04B3-9E35-38A223FDDA75}"/>
          </ac:spMkLst>
        </pc:spChg>
        <pc:spChg chg="del">
          <ac:chgData name="Samuel Kim" userId="0b4e8f1a-35cc-4769-966d-024c662a6df8" providerId="ADAL" clId="{E0432B2F-EF58-43C8-A750-1C1293339330}" dt="2025-07-28T20:38:29.218" v="210" actId="478"/>
          <ac:spMkLst>
            <pc:docMk/>
            <pc:sldMk cId="1799077664" sldId="409"/>
            <ac:spMk id="13" creationId="{59031C31-1C79-8131-F6EC-5F55E5FAC0EF}"/>
          </ac:spMkLst>
        </pc:spChg>
        <pc:spChg chg="del">
          <ac:chgData name="Samuel Kim" userId="0b4e8f1a-35cc-4769-966d-024c662a6df8" providerId="ADAL" clId="{E0432B2F-EF58-43C8-A750-1C1293339330}" dt="2025-07-28T20:38:29.218" v="210" actId="478"/>
          <ac:spMkLst>
            <pc:docMk/>
            <pc:sldMk cId="1799077664" sldId="409"/>
            <ac:spMk id="15" creationId="{D65C7053-7346-7F6A-181D-952F8939DD83}"/>
          </ac:spMkLst>
        </pc:spChg>
        <pc:spChg chg="del">
          <ac:chgData name="Samuel Kim" userId="0b4e8f1a-35cc-4769-966d-024c662a6df8" providerId="ADAL" clId="{E0432B2F-EF58-43C8-A750-1C1293339330}" dt="2025-07-28T20:38:29.218" v="210" actId="478"/>
          <ac:spMkLst>
            <pc:docMk/>
            <pc:sldMk cId="1799077664" sldId="409"/>
            <ac:spMk id="17" creationId="{C0AC0E7C-8040-26CF-7F99-D39B56DCF9D9}"/>
          </ac:spMkLst>
        </pc:spChg>
        <pc:spChg chg="del">
          <ac:chgData name="Samuel Kim" userId="0b4e8f1a-35cc-4769-966d-024c662a6df8" providerId="ADAL" clId="{E0432B2F-EF58-43C8-A750-1C1293339330}" dt="2025-07-28T20:38:29.218" v="210" actId="478"/>
          <ac:spMkLst>
            <pc:docMk/>
            <pc:sldMk cId="1799077664" sldId="409"/>
            <ac:spMk id="18" creationId="{E6591C90-254D-3139-411D-D816E82E7CDC}"/>
          </ac:spMkLst>
        </pc:spChg>
        <pc:spChg chg="del">
          <ac:chgData name="Samuel Kim" userId="0b4e8f1a-35cc-4769-966d-024c662a6df8" providerId="ADAL" clId="{E0432B2F-EF58-43C8-A750-1C1293339330}" dt="2025-07-28T20:38:29.218" v="210" actId="478"/>
          <ac:spMkLst>
            <pc:docMk/>
            <pc:sldMk cId="1799077664" sldId="409"/>
            <ac:spMk id="20" creationId="{B74AAEBE-AAA9-3F79-3B05-0E8573EF1094}"/>
          </ac:spMkLst>
        </pc:spChg>
        <pc:spChg chg="del">
          <ac:chgData name="Samuel Kim" userId="0b4e8f1a-35cc-4769-966d-024c662a6df8" providerId="ADAL" clId="{E0432B2F-EF58-43C8-A750-1C1293339330}" dt="2025-07-28T20:38:29.218" v="210" actId="478"/>
          <ac:spMkLst>
            <pc:docMk/>
            <pc:sldMk cId="1799077664" sldId="409"/>
            <ac:spMk id="24" creationId="{6CCDCC35-C3E3-25C9-E6DF-27FD8DA418CE}"/>
          </ac:spMkLst>
        </pc:spChg>
        <pc:spChg chg="del">
          <ac:chgData name="Samuel Kim" userId="0b4e8f1a-35cc-4769-966d-024c662a6df8" providerId="ADAL" clId="{E0432B2F-EF58-43C8-A750-1C1293339330}" dt="2025-07-28T20:38:29.218" v="210" actId="478"/>
          <ac:spMkLst>
            <pc:docMk/>
            <pc:sldMk cId="1799077664" sldId="409"/>
            <ac:spMk id="26" creationId="{13B0D0C7-ECCD-3A10-B0B0-23F7FCE8EC22}"/>
          </ac:spMkLst>
        </pc:spChg>
        <pc:picChg chg="mod">
          <ac:chgData name="Samuel Kim" userId="0b4e8f1a-35cc-4769-966d-024c662a6df8" providerId="ADAL" clId="{E0432B2F-EF58-43C8-A750-1C1293339330}" dt="2025-07-28T21:12:32.434" v="783" actId="13244"/>
          <ac:picMkLst>
            <pc:docMk/>
            <pc:sldMk cId="1799077664" sldId="409"/>
            <ac:picMk id="6" creationId="{0F6BD093-7C87-D1CC-B0AE-28DF8BDCD934}"/>
          </ac:picMkLst>
        </pc:picChg>
      </pc:sldChg>
      <pc:sldChg chg="delSp modSp mod modNotesTx">
        <pc:chgData name="Samuel Kim" userId="0b4e8f1a-35cc-4769-966d-024c662a6df8" providerId="ADAL" clId="{E0432B2F-EF58-43C8-A750-1C1293339330}" dt="2025-07-28T22:03:34.926" v="822" actId="962"/>
        <pc:sldMkLst>
          <pc:docMk/>
          <pc:sldMk cId="1923982575" sldId="440"/>
        </pc:sldMkLst>
        <pc:spChg chg="mod">
          <ac:chgData name="Samuel Kim" userId="0b4e8f1a-35cc-4769-966d-024c662a6df8" providerId="ADAL" clId="{E0432B2F-EF58-43C8-A750-1C1293339330}" dt="2025-07-28T20:41:26.877" v="230" actId="403"/>
          <ac:spMkLst>
            <pc:docMk/>
            <pc:sldMk cId="1923982575" sldId="440"/>
            <ac:spMk id="2" creationId="{6DEF5997-EBDB-2050-CC7E-0ABA061A65C2}"/>
          </ac:spMkLst>
        </pc:spChg>
        <pc:spChg chg="del">
          <ac:chgData name="Samuel Kim" userId="0b4e8f1a-35cc-4769-966d-024c662a6df8" providerId="ADAL" clId="{E0432B2F-EF58-43C8-A750-1C1293339330}" dt="2025-07-28T20:25:39.470" v="25" actId="478"/>
          <ac:spMkLst>
            <pc:docMk/>
            <pc:sldMk cId="1923982575" sldId="440"/>
            <ac:spMk id="5" creationId="{56C6A5A5-7C3C-970F-9E27-16494988524F}"/>
          </ac:spMkLst>
        </pc:spChg>
        <pc:spChg chg="del">
          <ac:chgData name="Samuel Kim" userId="0b4e8f1a-35cc-4769-966d-024c662a6df8" providerId="ADAL" clId="{E0432B2F-EF58-43C8-A750-1C1293339330}" dt="2025-07-28T20:25:39.470" v="25" actId="478"/>
          <ac:spMkLst>
            <pc:docMk/>
            <pc:sldMk cId="1923982575" sldId="440"/>
            <ac:spMk id="10" creationId="{A8A753D6-EE32-63E1-B10A-86BF82238849}"/>
          </ac:spMkLst>
        </pc:spChg>
        <pc:spChg chg="del">
          <ac:chgData name="Samuel Kim" userId="0b4e8f1a-35cc-4769-966d-024c662a6df8" providerId="ADAL" clId="{E0432B2F-EF58-43C8-A750-1C1293339330}" dt="2025-07-28T20:25:39.470" v="25" actId="478"/>
          <ac:spMkLst>
            <pc:docMk/>
            <pc:sldMk cId="1923982575" sldId="440"/>
            <ac:spMk id="14" creationId="{59528FE8-6293-0040-D5FF-5773D63D29AD}"/>
          </ac:spMkLst>
        </pc:spChg>
        <pc:spChg chg="del">
          <ac:chgData name="Samuel Kim" userId="0b4e8f1a-35cc-4769-966d-024c662a6df8" providerId="ADAL" clId="{E0432B2F-EF58-43C8-A750-1C1293339330}" dt="2025-07-28T20:25:39.470" v="25" actId="478"/>
          <ac:spMkLst>
            <pc:docMk/>
            <pc:sldMk cId="1923982575" sldId="440"/>
            <ac:spMk id="15" creationId="{C8358188-F2AC-E2F5-F404-2AF6783ACC27}"/>
          </ac:spMkLst>
        </pc:spChg>
        <pc:spChg chg="del">
          <ac:chgData name="Samuel Kim" userId="0b4e8f1a-35cc-4769-966d-024c662a6df8" providerId="ADAL" clId="{E0432B2F-EF58-43C8-A750-1C1293339330}" dt="2025-07-28T20:25:39.470" v="25" actId="478"/>
          <ac:spMkLst>
            <pc:docMk/>
            <pc:sldMk cId="1923982575" sldId="440"/>
            <ac:spMk id="17" creationId="{66B6FB6D-214A-C765-22E9-69249E67D316}"/>
          </ac:spMkLst>
        </pc:spChg>
        <pc:spChg chg="del">
          <ac:chgData name="Samuel Kim" userId="0b4e8f1a-35cc-4769-966d-024c662a6df8" providerId="ADAL" clId="{E0432B2F-EF58-43C8-A750-1C1293339330}" dt="2025-07-28T20:25:39.470" v="25" actId="478"/>
          <ac:spMkLst>
            <pc:docMk/>
            <pc:sldMk cId="1923982575" sldId="440"/>
            <ac:spMk id="18" creationId="{ECA373D2-4B44-C311-4DC2-7649A5489C8B}"/>
          </ac:spMkLst>
        </pc:spChg>
        <pc:spChg chg="del">
          <ac:chgData name="Samuel Kim" userId="0b4e8f1a-35cc-4769-966d-024c662a6df8" providerId="ADAL" clId="{E0432B2F-EF58-43C8-A750-1C1293339330}" dt="2025-07-28T20:25:39.470" v="25" actId="478"/>
          <ac:spMkLst>
            <pc:docMk/>
            <pc:sldMk cId="1923982575" sldId="440"/>
            <ac:spMk id="25" creationId="{192D06BE-F2F1-3F94-C84E-B01FF091A9C6}"/>
          </ac:spMkLst>
        </pc:spChg>
        <pc:spChg chg="del">
          <ac:chgData name="Samuel Kim" userId="0b4e8f1a-35cc-4769-966d-024c662a6df8" providerId="ADAL" clId="{E0432B2F-EF58-43C8-A750-1C1293339330}" dt="2025-07-28T20:25:39.470" v="25" actId="478"/>
          <ac:spMkLst>
            <pc:docMk/>
            <pc:sldMk cId="1923982575" sldId="440"/>
            <ac:spMk id="27" creationId="{15F95C7B-8997-B9EC-44FC-29F89D7024A0}"/>
          </ac:spMkLst>
        </pc:spChg>
        <pc:spChg chg="del">
          <ac:chgData name="Samuel Kim" userId="0b4e8f1a-35cc-4769-966d-024c662a6df8" providerId="ADAL" clId="{E0432B2F-EF58-43C8-A750-1C1293339330}" dt="2025-07-28T20:25:39.470" v="25" actId="478"/>
          <ac:spMkLst>
            <pc:docMk/>
            <pc:sldMk cId="1923982575" sldId="440"/>
            <ac:spMk id="29" creationId="{976E2855-3706-9EDA-26AF-2FAE79DBD172}"/>
          </ac:spMkLst>
        </pc:spChg>
        <pc:spChg chg="del">
          <ac:chgData name="Samuel Kim" userId="0b4e8f1a-35cc-4769-966d-024c662a6df8" providerId="ADAL" clId="{E0432B2F-EF58-43C8-A750-1C1293339330}" dt="2025-07-28T20:25:39.470" v="25" actId="478"/>
          <ac:spMkLst>
            <pc:docMk/>
            <pc:sldMk cId="1923982575" sldId="440"/>
            <ac:spMk id="30" creationId="{B1E48316-22C9-5182-DA00-B26346E7FBBC}"/>
          </ac:spMkLst>
        </pc:spChg>
        <pc:picChg chg="mod">
          <ac:chgData name="Samuel Kim" userId="0b4e8f1a-35cc-4769-966d-024c662a6df8" providerId="ADAL" clId="{E0432B2F-EF58-43C8-A750-1C1293339330}" dt="2025-07-28T22:03:34.926" v="822" actId="962"/>
          <ac:picMkLst>
            <pc:docMk/>
            <pc:sldMk cId="1923982575" sldId="440"/>
            <ac:picMk id="33" creationId="{666DBA4B-22C7-3747-0237-F930CD3FE9FA}"/>
          </ac:picMkLst>
        </pc:picChg>
      </pc:sldChg>
      <pc:sldChg chg="delSp modSp">
        <pc:chgData name="Samuel Kim" userId="0b4e8f1a-35cc-4769-966d-024c662a6df8" providerId="ADAL" clId="{E0432B2F-EF58-43C8-A750-1C1293339330}" dt="2025-07-28T21:10:59.579" v="775" actId="14100"/>
        <pc:sldMkLst>
          <pc:docMk/>
          <pc:sldMk cId="3569591166" sldId="620"/>
        </pc:sldMkLst>
        <pc:spChg chg="mod">
          <ac:chgData name="Samuel Kim" userId="0b4e8f1a-35cc-4769-966d-024c662a6df8" providerId="ADAL" clId="{E0432B2F-EF58-43C8-A750-1C1293339330}" dt="2025-07-28T21:10:59.579" v="775" actId="14100"/>
          <ac:spMkLst>
            <pc:docMk/>
            <pc:sldMk cId="3569591166" sldId="620"/>
            <ac:spMk id="3" creationId="{195EB6C6-C5E7-F023-A0A3-37BE0CEEE483}"/>
          </ac:spMkLst>
        </pc:spChg>
        <pc:spChg chg="del">
          <ac:chgData name="Samuel Kim" userId="0b4e8f1a-35cc-4769-966d-024c662a6df8" providerId="ADAL" clId="{E0432B2F-EF58-43C8-A750-1C1293339330}" dt="2025-07-28T21:10:36.942" v="769" actId="478"/>
          <ac:spMkLst>
            <pc:docMk/>
            <pc:sldMk cId="3569591166" sldId="620"/>
            <ac:spMk id="5" creationId="{7F9C4D73-491A-F2E1-1DE0-F0FD3D313736}"/>
          </ac:spMkLst>
        </pc:spChg>
        <pc:spChg chg="del">
          <ac:chgData name="Samuel Kim" userId="0b4e8f1a-35cc-4769-966d-024c662a6df8" providerId="ADAL" clId="{E0432B2F-EF58-43C8-A750-1C1293339330}" dt="2025-07-28T21:10:36.942" v="769" actId="478"/>
          <ac:spMkLst>
            <pc:docMk/>
            <pc:sldMk cId="3569591166" sldId="620"/>
            <ac:spMk id="7" creationId="{B9C93F9C-0DC8-9AF8-12DA-A4B8F375CEB7}"/>
          </ac:spMkLst>
        </pc:spChg>
        <pc:spChg chg="del">
          <ac:chgData name="Samuel Kim" userId="0b4e8f1a-35cc-4769-966d-024c662a6df8" providerId="ADAL" clId="{E0432B2F-EF58-43C8-A750-1C1293339330}" dt="2025-07-28T21:10:36.942" v="769" actId="478"/>
          <ac:spMkLst>
            <pc:docMk/>
            <pc:sldMk cId="3569591166" sldId="620"/>
            <ac:spMk id="11" creationId="{34B20769-D899-F6B0-7E34-EBE2BD7E820A}"/>
          </ac:spMkLst>
        </pc:spChg>
        <pc:spChg chg="del">
          <ac:chgData name="Samuel Kim" userId="0b4e8f1a-35cc-4769-966d-024c662a6df8" providerId="ADAL" clId="{E0432B2F-EF58-43C8-A750-1C1293339330}" dt="2025-07-28T21:10:36.942" v="769" actId="478"/>
          <ac:spMkLst>
            <pc:docMk/>
            <pc:sldMk cId="3569591166" sldId="620"/>
            <ac:spMk id="12" creationId="{73A43DD9-2A06-D576-F55F-12F77E861C14}"/>
          </ac:spMkLst>
        </pc:spChg>
        <pc:spChg chg="del">
          <ac:chgData name="Samuel Kim" userId="0b4e8f1a-35cc-4769-966d-024c662a6df8" providerId="ADAL" clId="{E0432B2F-EF58-43C8-A750-1C1293339330}" dt="2025-07-28T21:10:36.942" v="769" actId="478"/>
          <ac:spMkLst>
            <pc:docMk/>
            <pc:sldMk cId="3569591166" sldId="620"/>
            <ac:spMk id="14" creationId="{B66F053E-456B-7377-A042-AF4B5CD92E5D}"/>
          </ac:spMkLst>
        </pc:spChg>
        <pc:spChg chg="del">
          <ac:chgData name="Samuel Kim" userId="0b4e8f1a-35cc-4769-966d-024c662a6df8" providerId="ADAL" clId="{E0432B2F-EF58-43C8-A750-1C1293339330}" dt="2025-07-28T21:10:36.942" v="769" actId="478"/>
          <ac:spMkLst>
            <pc:docMk/>
            <pc:sldMk cId="3569591166" sldId="620"/>
            <ac:spMk id="15" creationId="{D547DC76-FE7A-BB83-4EF1-9544FF608193}"/>
          </ac:spMkLst>
        </pc:spChg>
        <pc:spChg chg="del">
          <ac:chgData name="Samuel Kim" userId="0b4e8f1a-35cc-4769-966d-024c662a6df8" providerId="ADAL" clId="{E0432B2F-EF58-43C8-A750-1C1293339330}" dt="2025-07-28T21:10:36.942" v="769" actId="478"/>
          <ac:spMkLst>
            <pc:docMk/>
            <pc:sldMk cId="3569591166" sldId="620"/>
            <ac:spMk id="17" creationId="{3123BB6E-375A-C404-B952-EA044F038A4F}"/>
          </ac:spMkLst>
        </pc:spChg>
        <pc:spChg chg="del">
          <ac:chgData name="Samuel Kim" userId="0b4e8f1a-35cc-4769-966d-024c662a6df8" providerId="ADAL" clId="{E0432B2F-EF58-43C8-A750-1C1293339330}" dt="2025-07-28T21:10:36.942" v="769" actId="478"/>
          <ac:spMkLst>
            <pc:docMk/>
            <pc:sldMk cId="3569591166" sldId="620"/>
            <ac:spMk id="20" creationId="{4DDAE6AD-E508-90E9-DC5D-62F9E6CDA2AB}"/>
          </ac:spMkLst>
        </pc:spChg>
        <pc:spChg chg="del">
          <ac:chgData name="Samuel Kim" userId="0b4e8f1a-35cc-4769-966d-024c662a6df8" providerId="ADAL" clId="{E0432B2F-EF58-43C8-A750-1C1293339330}" dt="2025-07-28T21:10:36.942" v="769" actId="478"/>
          <ac:spMkLst>
            <pc:docMk/>
            <pc:sldMk cId="3569591166" sldId="620"/>
            <ac:spMk id="21" creationId="{5E20FE33-56AC-6641-760F-3975DAE89611}"/>
          </ac:spMkLst>
        </pc:spChg>
        <pc:spChg chg="del">
          <ac:chgData name="Samuel Kim" userId="0b4e8f1a-35cc-4769-966d-024c662a6df8" providerId="ADAL" clId="{E0432B2F-EF58-43C8-A750-1C1293339330}" dt="2025-07-28T21:10:36.942" v="769" actId="478"/>
          <ac:spMkLst>
            <pc:docMk/>
            <pc:sldMk cId="3569591166" sldId="620"/>
            <ac:spMk id="25" creationId="{64761D4F-5B17-5F88-B677-7F4B7F6F885D}"/>
          </ac:spMkLst>
        </pc:spChg>
      </pc:sldChg>
      <pc:sldChg chg="delSp modSp">
        <pc:chgData name="Samuel Kim" userId="0b4e8f1a-35cc-4769-966d-024c662a6df8" providerId="ADAL" clId="{E0432B2F-EF58-43C8-A750-1C1293339330}" dt="2025-07-28T20:38:08.783" v="206" actId="13244"/>
        <pc:sldMkLst>
          <pc:docMk/>
          <pc:sldMk cId="3394409012" sldId="640"/>
        </pc:sldMkLst>
        <pc:spChg chg="del">
          <ac:chgData name="Samuel Kim" userId="0b4e8f1a-35cc-4769-966d-024c662a6df8" providerId="ADAL" clId="{E0432B2F-EF58-43C8-A750-1C1293339330}" dt="2025-07-28T20:32:42.578" v="202" actId="478"/>
          <ac:spMkLst>
            <pc:docMk/>
            <pc:sldMk cId="3394409012" sldId="640"/>
            <ac:spMk id="9" creationId="{2C8532F5-5CC7-6E67-0614-E7F8489782E6}"/>
          </ac:spMkLst>
        </pc:spChg>
        <pc:spChg chg="del">
          <ac:chgData name="Samuel Kim" userId="0b4e8f1a-35cc-4769-966d-024c662a6df8" providerId="ADAL" clId="{E0432B2F-EF58-43C8-A750-1C1293339330}" dt="2025-07-28T20:32:42.578" v="202" actId="478"/>
          <ac:spMkLst>
            <pc:docMk/>
            <pc:sldMk cId="3394409012" sldId="640"/>
            <ac:spMk id="11" creationId="{888384E7-F1D4-5830-5B3E-7E28B60D2A5D}"/>
          </ac:spMkLst>
        </pc:spChg>
        <pc:spChg chg="del">
          <ac:chgData name="Samuel Kim" userId="0b4e8f1a-35cc-4769-966d-024c662a6df8" providerId="ADAL" clId="{E0432B2F-EF58-43C8-A750-1C1293339330}" dt="2025-07-28T20:32:42.578" v="202" actId="478"/>
          <ac:spMkLst>
            <pc:docMk/>
            <pc:sldMk cId="3394409012" sldId="640"/>
            <ac:spMk id="12" creationId="{DD7DFE91-DB6A-4EDA-4BA2-ADAC307CF214}"/>
          </ac:spMkLst>
        </pc:spChg>
        <pc:spChg chg="del">
          <ac:chgData name="Samuel Kim" userId="0b4e8f1a-35cc-4769-966d-024c662a6df8" providerId="ADAL" clId="{E0432B2F-EF58-43C8-A750-1C1293339330}" dt="2025-07-28T20:32:42.578" v="202" actId="478"/>
          <ac:spMkLst>
            <pc:docMk/>
            <pc:sldMk cId="3394409012" sldId="640"/>
            <ac:spMk id="13" creationId="{6EE3487C-E248-0764-88B8-B6CF8D8E94B8}"/>
          </ac:spMkLst>
        </pc:spChg>
        <pc:spChg chg="del">
          <ac:chgData name="Samuel Kim" userId="0b4e8f1a-35cc-4769-966d-024c662a6df8" providerId="ADAL" clId="{E0432B2F-EF58-43C8-A750-1C1293339330}" dt="2025-07-28T20:32:42.578" v="202" actId="478"/>
          <ac:spMkLst>
            <pc:docMk/>
            <pc:sldMk cId="3394409012" sldId="640"/>
            <ac:spMk id="14" creationId="{47976CF6-4EE0-13DE-D6CF-4C34B7709BBB}"/>
          </ac:spMkLst>
        </pc:spChg>
        <pc:spChg chg="del">
          <ac:chgData name="Samuel Kim" userId="0b4e8f1a-35cc-4769-966d-024c662a6df8" providerId="ADAL" clId="{E0432B2F-EF58-43C8-A750-1C1293339330}" dt="2025-07-28T20:32:42.578" v="202" actId="478"/>
          <ac:spMkLst>
            <pc:docMk/>
            <pc:sldMk cId="3394409012" sldId="640"/>
            <ac:spMk id="15" creationId="{FCEDA998-4657-4B8B-2D58-AAB8BA9CD977}"/>
          </ac:spMkLst>
        </pc:spChg>
        <pc:spChg chg="del">
          <ac:chgData name="Samuel Kim" userId="0b4e8f1a-35cc-4769-966d-024c662a6df8" providerId="ADAL" clId="{E0432B2F-EF58-43C8-A750-1C1293339330}" dt="2025-07-28T20:32:42.578" v="202" actId="478"/>
          <ac:spMkLst>
            <pc:docMk/>
            <pc:sldMk cId="3394409012" sldId="640"/>
            <ac:spMk id="17" creationId="{E4FE5007-A745-18F7-0C86-761FB84A6B27}"/>
          </ac:spMkLst>
        </pc:spChg>
        <pc:spChg chg="del">
          <ac:chgData name="Samuel Kim" userId="0b4e8f1a-35cc-4769-966d-024c662a6df8" providerId="ADAL" clId="{E0432B2F-EF58-43C8-A750-1C1293339330}" dt="2025-07-28T20:32:42.578" v="202" actId="478"/>
          <ac:spMkLst>
            <pc:docMk/>
            <pc:sldMk cId="3394409012" sldId="640"/>
            <ac:spMk id="18" creationId="{08E6CBA8-66C8-3EA2-0693-05A8E1A4AA9B}"/>
          </ac:spMkLst>
        </pc:spChg>
        <pc:spChg chg="del">
          <ac:chgData name="Samuel Kim" userId="0b4e8f1a-35cc-4769-966d-024c662a6df8" providerId="ADAL" clId="{E0432B2F-EF58-43C8-A750-1C1293339330}" dt="2025-07-28T20:32:42.578" v="202" actId="478"/>
          <ac:spMkLst>
            <pc:docMk/>
            <pc:sldMk cId="3394409012" sldId="640"/>
            <ac:spMk id="22" creationId="{92FD9DF5-45DC-D29C-A77C-AB134478D384}"/>
          </ac:spMkLst>
        </pc:spChg>
        <pc:spChg chg="del">
          <ac:chgData name="Samuel Kim" userId="0b4e8f1a-35cc-4769-966d-024c662a6df8" providerId="ADAL" clId="{E0432B2F-EF58-43C8-A750-1C1293339330}" dt="2025-07-28T20:32:42.578" v="202" actId="478"/>
          <ac:spMkLst>
            <pc:docMk/>
            <pc:sldMk cId="3394409012" sldId="640"/>
            <ac:spMk id="24" creationId="{1768D07C-B876-6F9E-0C8C-80F7A7DDB0E0}"/>
          </ac:spMkLst>
        </pc:spChg>
        <pc:spChg chg="mod">
          <ac:chgData name="Samuel Kim" userId="0b4e8f1a-35cc-4769-966d-024c662a6df8" providerId="ADAL" clId="{E0432B2F-EF58-43C8-A750-1C1293339330}" dt="2025-07-28T20:38:08.783" v="206" actId="13244"/>
          <ac:spMkLst>
            <pc:docMk/>
            <pc:sldMk cId="3394409012" sldId="640"/>
            <ac:spMk id="4103" creationId="{D7DA3386-56A9-0564-24AB-551F7752BFA6}"/>
          </ac:spMkLst>
        </pc:spChg>
        <pc:picChg chg="mod">
          <ac:chgData name="Samuel Kim" userId="0b4e8f1a-35cc-4769-966d-024c662a6df8" providerId="ADAL" clId="{E0432B2F-EF58-43C8-A750-1C1293339330}" dt="2025-07-28T20:38:07.487" v="205" actId="962"/>
          <ac:picMkLst>
            <pc:docMk/>
            <pc:sldMk cId="3394409012" sldId="640"/>
            <ac:picMk id="7" creationId="{F207C4CD-2CB0-460D-80DE-C802F078505F}"/>
          </ac:picMkLst>
        </pc:picChg>
        <pc:picChg chg="mod">
          <ac:chgData name="Samuel Kim" userId="0b4e8f1a-35cc-4769-966d-024c662a6df8" providerId="ADAL" clId="{E0432B2F-EF58-43C8-A750-1C1293339330}" dt="2025-07-28T20:38:06.928" v="204" actId="962"/>
          <ac:picMkLst>
            <pc:docMk/>
            <pc:sldMk cId="3394409012" sldId="640"/>
            <ac:picMk id="1026" creationId="{6A86A9FD-A538-4057-968D-37C8A194D9DE}"/>
          </ac:picMkLst>
        </pc:picChg>
      </pc:sldChg>
      <pc:sldChg chg="delSp modSp mod modNotesTx">
        <pc:chgData name="Samuel Kim" userId="0b4e8f1a-35cc-4769-966d-024c662a6df8" providerId="ADAL" clId="{E0432B2F-EF58-43C8-A750-1C1293339330}" dt="2025-07-28T22:01:16.584" v="792" actId="6549"/>
        <pc:sldMkLst>
          <pc:docMk/>
          <pc:sldMk cId="357199285" sldId="1080"/>
        </pc:sldMkLst>
        <pc:spChg chg="mod">
          <ac:chgData name="Samuel Kim" userId="0b4e8f1a-35cc-4769-966d-024c662a6df8" providerId="ADAL" clId="{E0432B2F-EF58-43C8-A750-1C1293339330}" dt="2025-07-28T20:27:46.670" v="193" actId="14100"/>
          <ac:spMkLst>
            <pc:docMk/>
            <pc:sldMk cId="357199285" sldId="1080"/>
            <ac:spMk id="27" creationId="{221F7597-7043-B807-1D93-2C17E1FBEF39}"/>
          </ac:spMkLst>
        </pc:spChg>
        <pc:spChg chg="del">
          <ac:chgData name="Samuel Kim" userId="0b4e8f1a-35cc-4769-966d-024c662a6df8" providerId="ADAL" clId="{E0432B2F-EF58-43C8-A750-1C1293339330}" dt="2025-07-28T20:27:26.070" v="186" actId="478"/>
          <ac:spMkLst>
            <pc:docMk/>
            <pc:sldMk cId="357199285" sldId="1080"/>
            <ac:spMk id="28" creationId="{6371E7E5-3078-12C6-C266-40F04CE4A469}"/>
          </ac:spMkLst>
        </pc:spChg>
        <pc:spChg chg="del">
          <ac:chgData name="Samuel Kim" userId="0b4e8f1a-35cc-4769-966d-024c662a6df8" providerId="ADAL" clId="{E0432B2F-EF58-43C8-A750-1C1293339330}" dt="2025-07-28T20:27:26.070" v="186" actId="478"/>
          <ac:spMkLst>
            <pc:docMk/>
            <pc:sldMk cId="357199285" sldId="1080"/>
            <ac:spMk id="29" creationId="{ECC74860-A34B-5D26-8E0C-A2447551A601}"/>
          </ac:spMkLst>
        </pc:spChg>
        <pc:spChg chg="del">
          <ac:chgData name="Samuel Kim" userId="0b4e8f1a-35cc-4769-966d-024c662a6df8" providerId="ADAL" clId="{E0432B2F-EF58-43C8-A750-1C1293339330}" dt="2025-07-28T20:27:26.070" v="186" actId="478"/>
          <ac:spMkLst>
            <pc:docMk/>
            <pc:sldMk cId="357199285" sldId="1080"/>
            <ac:spMk id="30" creationId="{964B158F-7CBB-FDBC-B552-440953133D93}"/>
          </ac:spMkLst>
        </pc:spChg>
        <pc:spChg chg="del">
          <ac:chgData name="Samuel Kim" userId="0b4e8f1a-35cc-4769-966d-024c662a6df8" providerId="ADAL" clId="{E0432B2F-EF58-43C8-A750-1C1293339330}" dt="2025-07-28T20:27:26.070" v="186" actId="478"/>
          <ac:spMkLst>
            <pc:docMk/>
            <pc:sldMk cId="357199285" sldId="1080"/>
            <ac:spMk id="31" creationId="{157DB4E8-C86D-95FE-BD43-0B5396FBD7F7}"/>
          </ac:spMkLst>
        </pc:spChg>
        <pc:spChg chg="del">
          <ac:chgData name="Samuel Kim" userId="0b4e8f1a-35cc-4769-966d-024c662a6df8" providerId="ADAL" clId="{E0432B2F-EF58-43C8-A750-1C1293339330}" dt="2025-07-28T20:27:26.070" v="186" actId="478"/>
          <ac:spMkLst>
            <pc:docMk/>
            <pc:sldMk cId="357199285" sldId="1080"/>
            <ac:spMk id="33" creationId="{7D83B7EF-E887-6032-E3F2-3BB47B92869B}"/>
          </ac:spMkLst>
        </pc:spChg>
        <pc:spChg chg="del">
          <ac:chgData name="Samuel Kim" userId="0b4e8f1a-35cc-4769-966d-024c662a6df8" providerId="ADAL" clId="{E0432B2F-EF58-43C8-A750-1C1293339330}" dt="2025-07-28T20:27:26.070" v="186" actId="478"/>
          <ac:spMkLst>
            <pc:docMk/>
            <pc:sldMk cId="357199285" sldId="1080"/>
            <ac:spMk id="38" creationId="{95840E80-0BE2-D4B3-FC3B-E6DA55C40D44}"/>
          </ac:spMkLst>
        </pc:spChg>
        <pc:spChg chg="del">
          <ac:chgData name="Samuel Kim" userId="0b4e8f1a-35cc-4769-966d-024c662a6df8" providerId="ADAL" clId="{E0432B2F-EF58-43C8-A750-1C1293339330}" dt="2025-07-28T20:27:26.070" v="186" actId="478"/>
          <ac:spMkLst>
            <pc:docMk/>
            <pc:sldMk cId="357199285" sldId="1080"/>
            <ac:spMk id="39" creationId="{68DBA07A-E77F-9944-2A01-556071887907}"/>
          </ac:spMkLst>
        </pc:spChg>
        <pc:spChg chg="del">
          <ac:chgData name="Samuel Kim" userId="0b4e8f1a-35cc-4769-966d-024c662a6df8" providerId="ADAL" clId="{E0432B2F-EF58-43C8-A750-1C1293339330}" dt="2025-07-28T20:27:26.070" v="186" actId="478"/>
          <ac:spMkLst>
            <pc:docMk/>
            <pc:sldMk cId="357199285" sldId="1080"/>
            <ac:spMk id="40" creationId="{29ECA54B-C87D-7C4D-6FFC-AFF721DC4935}"/>
          </ac:spMkLst>
        </pc:spChg>
        <pc:spChg chg="del">
          <ac:chgData name="Samuel Kim" userId="0b4e8f1a-35cc-4769-966d-024c662a6df8" providerId="ADAL" clId="{E0432B2F-EF58-43C8-A750-1C1293339330}" dt="2025-07-28T20:27:26.070" v="186" actId="478"/>
          <ac:spMkLst>
            <pc:docMk/>
            <pc:sldMk cId="357199285" sldId="1080"/>
            <ac:spMk id="41" creationId="{C4E765EF-FA64-B2EA-E304-A9133D3B3774}"/>
          </ac:spMkLst>
        </pc:spChg>
        <pc:spChg chg="del">
          <ac:chgData name="Samuel Kim" userId="0b4e8f1a-35cc-4769-966d-024c662a6df8" providerId="ADAL" clId="{E0432B2F-EF58-43C8-A750-1C1293339330}" dt="2025-07-28T20:27:26.070" v="186" actId="478"/>
          <ac:spMkLst>
            <pc:docMk/>
            <pc:sldMk cId="357199285" sldId="1080"/>
            <ac:spMk id="46" creationId="{1B1D1EEA-E1DF-DA3B-8757-E3DD1704EBC6}"/>
          </ac:spMkLst>
        </pc:spChg>
        <pc:picChg chg="mod ord">
          <ac:chgData name="Samuel Kim" userId="0b4e8f1a-35cc-4769-966d-024c662a6df8" providerId="ADAL" clId="{E0432B2F-EF58-43C8-A750-1C1293339330}" dt="2025-07-28T20:30:53.450" v="194" actId="962"/>
          <ac:picMkLst>
            <pc:docMk/>
            <pc:sldMk cId="357199285" sldId="1080"/>
            <ac:picMk id="3" creationId="{CE83DEDF-A104-DF7C-F35E-1F0469BDCA97}"/>
          </ac:picMkLst>
        </pc:picChg>
        <pc:picChg chg="mod ord">
          <ac:chgData name="Samuel Kim" userId="0b4e8f1a-35cc-4769-966d-024c662a6df8" providerId="ADAL" clId="{E0432B2F-EF58-43C8-A750-1C1293339330}" dt="2025-07-28T20:27:32.370" v="188" actId="13244"/>
          <ac:picMkLst>
            <pc:docMk/>
            <pc:sldMk cId="357199285" sldId="1080"/>
            <ac:picMk id="4" creationId="{A7726E00-D8CC-4F13-9166-A93F5D591BFB}"/>
          </ac:picMkLst>
        </pc:picChg>
      </pc:sldChg>
      <pc:sldChg chg="addSp delSp modSp mod chgLayout">
        <pc:chgData name="Samuel Kim" userId="0b4e8f1a-35cc-4769-966d-024c662a6df8" providerId="ADAL" clId="{E0432B2F-EF58-43C8-A750-1C1293339330}" dt="2025-07-28T20:24:07.894" v="20" actId="13244"/>
        <pc:sldMkLst>
          <pc:docMk/>
          <pc:sldMk cId="1915019779" sldId="1093"/>
        </pc:sldMkLst>
        <pc:spChg chg="add del mod">
          <ac:chgData name="Samuel Kim" userId="0b4e8f1a-35cc-4769-966d-024c662a6df8" providerId="ADAL" clId="{E0432B2F-EF58-43C8-A750-1C1293339330}" dt="2025-07-28T20:23:48.801" v="15" actId="6264"/>
          <ac:spMkLst>
            <pc:docMk/>
            <pc:sldMk cId="1915019779" sldId="1093"/>
            <ac:spMk id="2" creationId="{28D0C34B-3BA0-00DF-C1BC-7F86BFB198AA}"/>
          </ac:spMkLst>
        </pc:spChg>
        <pc:spChg chg="add del mod">
          <ac:chgData name="Samuel Kim" userId="0b4e8f1a-35cc-4769-966d-024c662a6df8" providerId="ADAL" clId="{E0432B2F-EF58-43C8-A750-1C1293339330}" dt="2025-07-28T20:23:48.801" v="15" actId="6264"/>
          <ac:spMkLst>
            <pc:docMk/>
            <pc:sldMk cId="1915019779" sldId="1093"/>
            <ac:spMk id="3" creationId="{052347FA-E3AC-303B-1BD1-C887254C371B}"/>
          </ac:spMkLst>
        </pc:spChg>
        <pc:spChg chg="add del mod ord">
          <ac:chgData name="Samuel Kim" userId="0b4e8f1a-35cc-4769-966d-024c662a6df8" providerId="ADAL" clId="{E0432B2F-EF58-43C8-A750-1C1293339330}" dt="2025-07-28T20:23:53.824" v="17"/>
          <ac:spMkLst>
            <pc:docMk/>
            <pc:sldMk cId="1915019779" sldId="1093"/>
            <ac:spMk id="4" creationId="{D447A7D7-28D6-A5C6-6129-97657AAC1EDA}"/>
          </ac:spMkLst>
        </pc:spChg>
        <pc:spChg chg="add mod ord">
          <ac:chgData name="Samuel Kim" userId="0b4e8f1a-35cc-4769-966d-024c662a6df8" providerId="ADAL" clId="{E0432B2F-EF58-43C8-A750-1C1293339330}" dt="2025-07-28T20:24:07.894" v="20" actId="13244"/>
          <ac:spMkLst>
            <pc:docMk/>
            <pc:sldMk cId="1915019779" sldId="1093"/>
            <ac:spMk id="5" creationId="{588A3A93-39F1-7BCA-8E60-45D476C39F14}"/>
          </ac:spMkLst>
        </pc:spChg>
        <pc:spChg chg="add del mod">
          <ac:chgData name="Samuel Kim" userId="0b4e8f1a-35cc-4769-966d-024c662a6df8" providerId="ADAL" clId="{E0432B2F-EF58-43C8-A750-1C1293339330}" dt="2025-07-28T20:24:02.504" v="19" actId="6264"/>
          <ac:spMkLst>
            <pc:docMk/>
            <pc:sldMk cId="1915019779" sldId="1093"/>
            <ac:spMk id="6" creationId="{DB8986C8-BD20-D88F-0C52-23436B7A3920}"/>
          </ac:spMkLst>
        </pc:spChg>
        <pc:spChg chg="add del mod">
          <ac:chgData name="Samuel Kim" userId="0b4e8f1a-35cc-4769-966d-024c662a6df8" providerId="ADAL" clId="{E0432B2F-EF58-43C8-A750-1C1293339330}" dt="2025-07-28T20:24:02.504" v="19" actId="6264"/>
          <ac:spMkLst>
            <pc:docMk/>
            <pc:sldMk cId="1915019779" sldId="1093"/>
            <ac:spMk id="7" creationId="{8AB9B273-307D-616C-8188-1EE981F8BDCD}"/>
          </ac:spMkLst>
        </pc:spChg>
        <pc:spChg chg="add del mod">
          <ac:chgData name="Samuel Kim" userId="0b4e8f1a-35cc-4769-966d-024c662a6df8" providerId="ADAL" clId="{E0432B2F-EF58-43C8-A750-1C1293339330}" dt="2025-07-28T20:24:02.504" v="19" actId="6264"/>
          <ac:spMkLst>
            <pc:docMk/>
            <pc:sldMk cId="1915019779" sldId="1093"/>
            <ac:spMk id="8" creationId="{62BB5276-8918-9FA3-F68A-EC6C00943E34}"/>
          </ac:spMkLst>
        </pc:spChg>
        <pc:spChg chg="mod ord">
          <ac:chgData name="Samuel Kim" userId="0b4e8f1a-35cc-4769-966d-024c662a6df8" providerId="ADAL" clId="{E0432B2F-EF58-43C8-A750-1C1293339330}" dt="2025-07-28T20:24:02.504" v="19" actId="6264"/>
          <ac:spMkLst>
            <pc:docMk/>
            <pc:sldMk cId="1915019779" sldId="1093"/>
            <ac:spMk id="13" creationId="{AF2958D5-1619-BC47-A469-9664C492C525}"/>
          </ac:spMkLst>
        </pc:spChg>
        <pc:spChg chg="mod ord">
          <ac:chgData name="Samuel Kim" userId="0b4e8f1a-35cc-4769-966d-024c662a6df8" providerId="ADAL" clId="{E0432B2F-EF58-43C8-A750-1C1293339330}" dt="2025-07-28T20:24:02.504" v="19" actId="6264"/>
          <ac:spMkLst>
            <pc:docMk/>
            <pc:sldMk cId="1915019779" sldId="1093"/>
            <ac:spMk id="14" creationId="{F80A764F-A0D7-8A4E-B1F9-C32D5F0C53BF}"/>
          </ac:spMkLst>
        </pc:spChg>
      </pc:sldChg>
      <pc:sldChg chg="delSp modSp">
        <pc:chgData name="Samuel Kim" userId="0b4e8f1a-35cc-4769-966d-024c662a6df8" providerId="ADAL" clId="{E0432B2F-EF58-43C8-A750-1C1293339330}" dt="2025-07-28T20:31:52.184" v="197" actId="13244"/>
        <pc:sldMkLst>
          <pc:docMk/>
          <pc:sldMk cId="830724585" sldId="1094"/>
        </pc:sldMkLst>
        <pc:spChg chg="del">
          <ac:chgData name="Samuel Kim" userId="0b4e8f1a-35cc-4769-966d-024c662a6df8" providerId="ADAL" clId="{E0432B2F-EF58-43C8-A750-1C1293339330}" dt="2025-07-28T20:31:17.116" v="195" actId="478"/>
          <ac:spMkLst>
            <pc:docMk/>
            <pc:sldMk cId="830724585" sldId="1094"/>
            <ac:spMk id="5" creationId="{4F8F64D6-CED0-175C-0DAE-EB063D5ECE9A}"/>
          </ac:spMkLst>
        </pc:spChg>
        <pc:spChg chg="del">
          <ac:chgData name="Samuel Kim" userId="0b4e8f1a-35cc-4769-966d-024c662a6df8" providerId="ADAL" clId="{E0432B2F-EF58-43C8-A750-1C1293339330}" dt="2025-07-28T20:31:17.116" v="195" actId="478"/>
          <ac:spMkLst>
            <pc:docMk/>
            <pc:sldMk cId="830724585" sldId="1094"/>
            <ac:spMk id="7" creationId="{A4D861CC-A4A1-97E7-3E84-3254EB45B9D1}"/>
          </ac:spMkLst>
        </pc:spChg>
        <pc:spChg chg="del">
          <ac:chgData name="Samuel Kim" userId="0b4e8f1a-35cc-4769-966d-024c662a6df8" providerId="ADAL" clId="{E0432B2F-EF58-43C8-A750-1C1293339330}" dt="2025-07-28T20:31:17.116" v="195" actId="478"/>
          <ac:spMkLst>
            <pc:docMk/>
            <pc:sldMk cId="830724585" sldId="1094"/>
            <ac:spMk id="9" creationId="{8C6F7404-C22E-091D-74A2-B29FDC2A6E5E}"/>
          </ac:spMkLst>
        </pc:spChg>
        <pc:spChg chg="del">
          <ac:chgData name="Samuel Kim" userId="0b4e8f1a-35cc-4769-966d-024c662a6df8" providerId="ADAL" clId="{E0432B2F-EF58-43C8-A750-1C1293339330}" dt="2025-07-28T20:31:17.116" v="195" actId="478"/>
          <ac:spMkLst>
            <pc:docMk/>
            <pc:sldMk cId="830724585" sldId="1094"/>
            <ac:spMk id="10" creationId="{75E61B30-A7F6-C482-9DDF-14AC4FE37E51}"/>
          </ac:spMkLst>
        </pc:spChg>
        <pc:spChg chg="del">
          <ac:chgData name="Samuel Kim" userId="0b4e8f1a-35cc-4769-966d-024c662a6df8" providerId="ADAL" clId="{E0432B2F-EF58-43C8-A750-1C1293339330}" dt="2025-07-28T20:31:17.116" v="195" actId="478"/>
          <ac:spMkLst>
            <pc:docMk/>
            <pc:sldMk cId="830724585" sldId="1094"/>
            <ac:spMk id="11" creationId="{2927925A-A893-BD09-1833-B77EBE9ED142}"/>
          </ac:spMkLst>
        </pc:spChg>
        <pc:spChg chg="del">
          <ac:chgData name="Samuel Kim" userId="0b4e8f1a-35cc-4769-966d-024c662a6df8" providerId="ADAL" clId="{E0432B2F-EF58-43C8-A750-1C1293339330}" dt="2025-07-28T20:31:17.116" v="195" actId="478"/>
          <ac:spMkLst>
            <pc:docMk/>
            <pc:sldMk cId="830724585" sldId="1094"/>
            <ac:spMk id="13" creationId="{D1DA02D7-201D-9905-6024-17C397C24FD6}"/>
          </ac:spMkLst>
        </pc:spChg>
        <pc:spChg chg="del">
          <ac:chgData name="Samuel Kim" userId="0b4e8f1a-35cc-4769-966d-024c662a6df8" providerId="ADAL" clId="{E0432B2F-EF58-43C8-A750-1C1293339330}" dt="2025-07-28T20:31:17.116" v="195" actId="478"/>
          <ac:spMkLst>
            <pc:docMk/>
            <pc:sldMk cId="830724585" sldId="1094"/>
            <ac:spMk id="18" creationId="{2DB3AF27-985D-62A9-316E-9D5997EC25CD}"/>
          </ac:spMkLst>
        </pc:spChg>
        <pc:spChg chg="del">
          <ac:chgData name="Samuel Kim" userId="0b4e8f1a-35cc-4769-966d-024c662a6df8" providerId="ADAL" clId="{E0432B2F-EF58-43C8-A750-1C1293339330}" dt="2025-07-28T20:31:17.116" v="195" actId="478"/>
          <ac:spMkLst>
            <pc:docMk/>
            <pc:sldMk cId="830724585" sldId="1094"/>
            <ac:spMk id="19" creationId="{873E546E-7954-CFE9-3B99-517C85704CF1}"/>
          </ac:spMkLst>
        </pc:spChg>
        <pc:spChg chg="del">
          <ac:chgData name="Samuel Kim" userId="0b4e8f1a-35cc-4769-966d-024c662a6df8" providerId="ADAL" clId="{E0432B2F-EF58-43C8-A750-1C1293339330}" dt="2025-07-28T20:31:17.116" v="195" actId="478"/>
          <ac:spMkLst>
            <pc:docMk/>
            <pc:sldMk cId="830724585" sldId="1094"/>
            <ac:spMk id="20" creationId="{C1045114-26B0-9DE5-25BF-2058A7AAFBAC}"/>
          </ac:spMkLst>
        </pc:spChg>
        <pc:spChg chg="del">
          <ac:chgData name="Samuel Kim" userId="0b4e8f1a-35cc-4769-966d-024c662a6df8" providerId="ADAL" clId="{E0432B2F-EF58-43C8-A750-1C1293339330}" dt="2025-07-28T20:31:17.116" v="195" actId="478"/>
          <ac:spMkLst>
            <pc:docMk/>
            <pc:sldMk cId="830724585" sldId="1094"/>
            <ac:spMk id="21" creationId="{A82A9DFE-9C36-6D75-3177-A6C9F7FBFA23}"/>
          </ac:spMkLst>
        </pc:spChg>
        <pc:picChg chg="mod">
          <ac:chgData name="Samuel Kim" userId="0b4e8f1a-35cc-4769-966d-024c662a6df8" providerId="ADAL" clId="{E0432B2F-EF58-43C8-A750-1C1293339330}" dt="2025-07-28T20:31:52.184" v="197" actId="13244"/>
          <ac:picMkLst>
            <pc:docMk/>
            <pc:sldMk cId="830724585" sldId="1094"/>
            <ac:picMk id="25" creationId="{375B3133-EC88-FC48-14DC-D178C9ADE594}"/>
          </ac:picMkLst>
        </pc:picChg>
      </pc:sldChg>
      <pc:sldChg chg="delSp modSp">
        <pc:chgData name="Samuel Kim" userId="0b4e8f1a-35cc-4769-966d-024c662a6df8" providerId="ADAL" clId="{E0432B2F-EF58-43C8-A750-1C1293339330}" dt="2025-07-28T21:12:13.298" v="782" actId="962"/>
        <pc:sldMkLst>
          <pc:docMk/>
          <pc:sldMk cId="3561466761" sldId="1109"/>
        </pc:sldMkLst>
        <pc:spChg chg="mod">
          <ac:chgData name="Samuel Kim" userId="0b4e8f1a-35cc-4769-966d-024c662a6df8" providerId="ADAL" clId="{E0432B2F-EF58-43C8-A750-1C1293339330}" dt="2025-07-28T21:11:48.555" v="780" actId="20577"/>
          <ac:spMkLst>
            <pc:docMk/>
            <pc:sldMk cId="3561466761" sldId="1109"/>
            <ac:spMk id="26" creationId="{29FEC902-703C-9C83-73C7-F160669BDC3B}"/>
          </ac:spMkLst>
        </pc:spChg>
        <pc:spChg chg="del">
          <ac:chgData name="Samuel Kim" userId="0b4e8f1a-35cc-4769-966d-024c662a6df8" providerId="ADAL" clId="{E0432B2F-EF58-43C8-A750-1C1293339330}" dt="2025-07-28T21:09:17.450" v="761" actId="478"/>
          <ac:spMkLst>
            <pc:docMk/>
            <pc:sldMk cId="3561466761" sldId="1109"/>
            <ac:spMk id="28" creationId="{86877292-9271-5EC6-FA37-B5CCA508F28E}"/>
          </ac:spMkLst>
        </pc:spChg>
        <pc:spChg chg="del">
          <ac:chgData name="Samuel Kim" userId="0b4e8f1a-35cc-4769-966d-024c662a6df8" providerId="ADAL" clId="{E0432B2F-EF58-43C8-A750-1C1293339330}" dt="2025-07-28T21:09:17.450" v="761" actId="478"/>
          <ac:spMkLst>
            <pc:docMk/>
            <pc:sldMk cId="3561466761" sldId="1109"/>
            <ac:spMk id="30" creationId="{865BB86F-238B-92C4-9E15-426A6FBA56CD}"/>
          </ac:spMkLst>
        </pc:spChg>
        <pc:spChg chg="del">
          <ac:chgData name="Samuel Kim" userId="0b4e8f1a-35cc-4769-966d-024c662a6df8" providerId="ADAL" clId="{E0432B2F-EF58-43C8-A750-1C1293339330}" dt="2025-07-28T21:09:17.450" v="761" actId="478"/>
          <ac:spMkLst>
            <pc:docMk/>
            <pc:sldMk cId="3561466761" sldId="1109"/>
            <ac:spMk id="32" creationId="{254FDDA5-0412-915E-51B0-A9EAEE512B60}"/>
          </ac:spMkLst>
        </pc:spChg>
        <pc:spChg chg="del">
          <ac:chgData name="Samuel Kim" userId="0b4e8f1a-35cc-4769-966d-024c662a6df8" providerId="ADAL" clId="{E0432B2F-EF58-43C8-A750-1C1293339330}" dt="2025-07-28T21:09:17.450" v="761" actId="478"/>
          <ac:spMkLst>
            <pc:docMk/>
            <pc:sldMk cId="3561466761" sldId="1109"/>
            <ac:spMk id="33" creationId="{C3AB972A-E436-F945-2C0D-29F9D6FA5785}"/>
          </ac:spMkLst>
        </pc:spChg>
        <pc:spChg chg="del">
          <ac:chgData name="Samuel Kim" userId="0b4e8f1a-35cc-4769-966d-024c662a6df8" providerId="ADAL" clId="{E0432B2F-EF58-43C8-A750-1C1293339330}" dt="2025-07-28T21:09:17.450" v="761" actId="478"/>
          <ac:spMkLst>
            <pc:docMk/>
            <pc:sldMk cId="3561466761" sldId="1109"/>
            <ac:spMk id="34" creationId="{C26E0425-A3E5-2E4B-1642-FCC43A0A508C}"/>
          </ac:spMkLst>
        </pc:spChg>
        <pc:spChg chg="del">
          <ac:chgData name="Samuel Kim" userId="0b4e8f1a-35cc-4769-966d-024c662a6df8" providerId="ADAL" clId="{E0432B2F-EF58-43C8-A750-1C1293339330}" dt="2025-07-28T21:09:17.450" v="761" actId="478"/>
          <ac:spMkLst>
            <pc:docMk/>
            <pc:sldMk cId="3561466761" sldId="1109"/>
            <ac:spMk id="37" creationId="{2E6C6FD8-7C90-EFE1-EA48-404E162798FB}"/>
          </ac:spMkLst>
        </pc:spChg>
        <pc:spChg chg="del">
          <ac:chgData name="Samuel Kim" userId="0b4e8f1a-35cc-4769-966d-024c662a6df8" providerId="ADAL" clId="{E0432B2F-EF58-43C8-A750-1C1293339330}" dt="2025-07-28T21:09:17.450" v="761" actId="478"/>
          <ac:spMkLst>
            <pc:docMk/>
            <pc:sldMk cId="3561466761" sldId="1109"/>
            <ac:spMk id="38" creationId="{4983CF5B-0311-A015-2362-9822B673CE03}"/>
          </ac:spMkLst>
        </pc:spChg>
        <pc:spChg chg="del">
          <ac:chgData name="Samuel Kim" userId="0b4e8f1a-35cc-4769-966d-024c662a6df8" providerId="ADAL" clId="{E0432B2F-EF58-43C8-A750-1C1293339330}" dt="2025-07-28T21:09:17.450" v="761" actId="478"/>
          <ac:spMkLst>
            <pc:docMk/>
            <pc:sldMk cId="3561466761" sldId="1109"/>
            <ac:spMk id="40" creationId="{08EDE44D-DF1C-D4C2-6422-D3C2EA2E64DF}"/>
          </ac:spMkLst>
        </pc:spChg>
        <pc:spChg chg="del">
          <ac:chgData name="Samuel Kim" userId="0b4e8f1a-35cc-4769-966d-024c662a6df8" providerId="ADAL" clId="{E0432B2F-EF58-43C8-A750-1C1293339330}" dt="2025-07-28T21:09:17.450" v="761" actId="478"/>
          <ac:spMkLst>
            <pc:docMk/>
            <pc:sldMk cId="3561466761" sldId="1109"/>
            <ac:spMk id="41" creationId="{E3AF7519-CF0D-8DE3-9D03-4AB2A676D1B2}"/>
          </ac:spMkLst>
        </pc:spChg>
        <pc:spChg chg="del">
          <ac:chgData name="Samuel Kim" userId="0b4e8f1a-35cc-4769-966d-024c662a6df8" providerId="ADAL" clId="{E0432B2F-EF58-43C8-A750-1C1293339330}" dt="2025-07-28T21:09:17.450" v="761" actId="478"/>
          <ac:spMkLst>
            <pc:docMk/>
            <pc:sldMk cId="3561466761" sldId="1109"/>
            <ac:spMk id="44" creationId="{7F0B1810-8C07-F2B0-AB3E-E29579916EC0}"/>
          </ac:spMkLst>
        </pc:spChg>
        <pc:picChg chg="mod">
          <ac:chgData name="Samuel Kim" userId="0b4e8f1a-35cc-4769-966d-024c662a6df8" providerId="ADAL" clId="{E0432B2F-EF58-43C8-A750-1C1293339330}" dt="2025-07-28T21:12:13.298" v="782" actId="962"/>
          <ac:picMkLst>
            <pc:docMk/>
            <pc:sldMk cId="3561466761" sldId="1109"/>
            <ac:picMk id="2" creationId="{952307C6-CECF-EBCE-1F13-05AF9BC5C3CF}"/>
          </ac:picMkLst>
        </pc:picChg>
      </pc:sldChg>
      <pc:sldChg chg="delSp modSp">
        <pc:chgData name="Samuel Kim" userId="0b4e8f1a-35cc-4769-966d-024c662a6df8" providerId="ADAL" clId="{E0432B2F-EF58-43C8-A750-1C1293339330}" dt="2025-07-28T20:32:38.193" v="201" actId="13244"/>
        <pc:sldMkLst>
          <pc:docMk/>
          <pc:sldMk cId="661209953" sldId="1111"/>
        </pc:sldMkLst>
        <pc:spChg chg="del">
          <ac:chgData name="Samuel Kim" userId="0b4e8f1a-35cc-4769-966d-024c662a6df8" providerId="ADAL" clId="{E0432B2F-EF58-43C8-A750-1C1293339330}" dt="2025-07-28T20:31:57.733" v="198" actId="478"/>
          <ac:spMkLst>
            <pc:docMk/>
            <pc:sldMk cId="661209953" sldId="1111"/>
            <ac:spMk id="4" creationId="{F196513F-0280-491E-83AE-92451868E08C}"/>
          </ac:spMkLst>
        </pc:spChg>
        <pc:spChg chg="del">
          <ac:chgData name="Samuel Kim" userId="0b4e8f1a-35cc-4769-966d-024c662a6df8" providerId="ADAL" clId="{E0432B2F-EF58-43C8-A750-1C1293339330}" dt="2025-07-28T20:31:57.733" v="198" actId="478"/>
          <ac:spMkLst>
            <pc:docMk/>
            <pc:sldMk cId="661209953" sldId="1111"/>
            <ac:spMk id="5" creationId="{2BC694FE-CA1F-D779-61C6-E9F6C56A633B}"/>
          </ac:spMkLst>
        </pc:spChg>
        <pc:spChg chg="del">
          <ac:chgData name="Samuel Kim" userId="0b4e8f1a-35cc-4769-966d-024c662a6df8" providerId="ADAL" clId="{E0432B2F-EF58-43C8-A750-1C1293339330}" dt="2025-07-28T20:31:57.733" v="198" actId="478"/>
          <ac:spMkLst>
            <pc:docMk/>
            <pc:sldMk cId="661209953" sldId="1111"/>
            <ac:spMk id="9" creationId="{717B58DB-521E-1D46-1C96-FEFDF8EC256F}"/>
          </ac:spMkLst>
        </pc:spChg>
        <pc:spChg chg="del">
          <ac:chgData name="Samuel Kim" userId="0b4e8f1a-35cc-4769-966d-024c662a6df8" providerId="ADAL" clId="{E0432B2F-EF58-43C8-A750-1C1293339330}" dt="2025-07-28T20:31:57.733" v="198" actId="478"/>
          <ac:spMkLst>
            <pc:docMk/>
            <pc:sldMk cId="661209953" sldId="1111"/>
            <ac:spMk id="11" creationId="{FBB37096-6AF4-9C84-ABD4-5DF1BA0DFE2C}"/>
          </ac:spMkLst>
        </pc:spChg>
        <pc:spChg chg="del">
          <ac:chgData name="Samuel Kim" userId="0b4e8f1a-35cc-4769-966d-024c662a6df8" providerId="ADAL" clId="{E0432B2F-EF58-43C8-A750-1C1293339330}" dt="2025-07-28T20:31:57.733" v="198" actId="478"/>
          <ac:spMkLst>
            <pc:docMk/>
            <pc:sldMk cId="661209953" sldId="1111"/>
            <ac:spMk id="12" creationId="{2F4DDD7B-2097-A8D2-D8BD-D72F483331FA}"/>
          </ac:spMkLst>
        </pc:spChg>
        <pc:spChg chg="del">
          <ac:chgData name="Samuel Kim" userId="0b4e8f1a-35cc-4769-966d-024c662a6df8" providerId="ADAL" clId="{E0432B2F-EF58-43C8-A750-1C1293339330}" dt="2025-07-28T20:31:57.733" v="198" actId="478"/>
          <ac:spMkLst>
            <pc:docMk/>
            <pc:sldMk cId="661209953" sldId="1111"/>
            <ac:spMk id="15" creationId="{9D89CA9A-7B1A-CB81-ACF1-17B711A63168}"/>
          </ac:spMkLst>
        </pc:spChg>
        <pc:spChg chg="del">
          <ac:chgData name="Samuel Kim" userId="0b4e8f1a-35cc-4769-966d-024c662a6df8" providerId="ADAL" clId="{E0432B2F-EF58-43C8-A750-1C1293339330}" dt="2025-07-28T20:31:57.733" v="198" actId="478"/>
          <ac:spMkLst>
            <pc:docMk/>
            <pc:sldMk cId="661209953" sldId="1111"/>
            <ac:spMk id="17" creationId="{7CA02FFF-FC3E-ECD6-0521-93EC0892B43C}"/>
          </ac:spMkLst>
        </pc:spChg>
        <pc:spChg chg="del">
          <ac:chgData name="Samuel Kim" userId="0b4e8f1a-35cc-4769-966d-024c662a6df8" providerId="ADAL" clId="{E0432B2F-EF58-43C8-A750-1C1293339330}" dt="2025-07-28T20:31:57.733" v="198" actId="478"/>
          <ac:spMkLst>
            <pc:docMk/>
            <pc:sldMk cId="661209953" sldId="1111"/>
            <ac:spMk id="18" creationId="{EC70AAD1-27E8-0AD2-C69B-F8392821E3DF}"/>
          </ac:spMkLst>
        </pc:spChg>
        <pc:spChg chg="del">
          <ac:chgData name="Samuel Kim" userId="0b4e8f1a-35cc-4769-966d-024c662a6df8" providerId="ADAL" clId="{E0432B2F-EF58-43C8-A750-1C1293339330}" dt="2025-07-28T20:31:57.733" v="198" actId="478"/>
          <ac:spMkLst>
            <pc:docMk/>
            <pc:sldMk cId="661209953" sldId="1111"/>
            <ac:spMk id="20" creationId="{9004E187-4838-54EB-8BC9-FCC43C81F591}"/>
          </ac:spMkLst>
        </pc:spChg>
        <pc:spChg chg="del">
          <ac:chgData name="Samuel Kim" userId="0b4e8f1a-35cc-4769-966d-024c662a6df8" providerId="ADAL" clId="{E0432B2F-EF58-43C8-A750-1C1293339330}" dt="2025-07-28T20:31:57.733" v="198" actId="478"/>
          <ac:spMkLst>
            <pc:docMk/>
            <pc:sldMk cId="661209953" sldId="1111"/>
            <ac:spMk id="21" creationId="{806CC9E0-AEAC-0778-5C38-7D102C3BFE54}"/>
          </ac:spMkLst>
        </pc:spChg>
        <pc:spChg chg="mod">
          <ac:chgData name="Samuel Kim" userId="0b4e8f1a-35cc-4769-966d-024c662a6df8" providerId="ADAL" clId="{E0432B2F-EF58-43C8-A750-1C1293339330}" dt="2025-07-28T20:32:38.193" v="201" actId="13244"/>
          <ac:spMkLst>
            <pc:docMk/>
            <pc:sldMk cId="661209953" sldId="1111"/>
            <ac:spMk id="24" creationId="{6A070D58-CB08-B809-5EF3-3A226B1DC5FF}"/>
          </ac:spMkLst>
        </pc:spChg>
        <pc:picChg chg="mod">
          <ac:chgData name="Samuel Kim" userId="0b4e8f1a-35cc-4769-966d-024c662a6df8" providerId="ADAL" clId="{E0432B2F-EF58-43C8-A750-1C1293339330}" dt="2025-07-28T20:32:35.524" v="199" actId="962"/>
          <ac:picMkLst>
            <pc:docMk/>
            <pc:sldMk cId="661209953" sldId="1111"/>
            <ac:picMk id="25" creationId="{0EF481BD-1B26-0386-5E3E-B05D9E0F22D9}"/>
          </ac:picMkLst>
        </pc:picChg>
        <pc:picChg chg="mod">
          <ac:chgData name="Samuel Kim" userId="0b4e8f1a-35cc-4769-966d-024c662a6df8" providerId="ADAL" clId="{E0432B2F-EF58-43C8-A750-1C1293339330}" dt="2025-07-28T20:32:37.242" v="200" actId="962"/>
          <ac:picMkLst>
            <pc:docMk/>
            <pc:sldMk cId="661209953" sldId="1111"/>
            <ac:picMk id="26" creationId="{01C1888E-3646-61D8-92D4-D1D49CB90B7E}"/>
          </ac:picMkLst>
        </pc:picChg>
      </pc:sldChg>
      <pc:sldChg chg="addSp delSp modSp mod chgLayout">
        <pc:chgData name="Samuel Kim" userId="0b4e8f1a-35cc-4769-966d-024c662a6df8" providerId="ADAL" clId="{E0432B2F-EF58-43C8-A750-1C1293339330}" dt="2025-07-28T20:44:43.064" v="273" actId="962"/>
        <pc:sldMkLst>
          <pc:docMk/>
          <pc:sldMk cId="2977256555" sldId="1112"/>
        </pc:sldMkLst>
        <pc:spChg chg="mod">
          <ac:chgData name="Samuel Kim" userId="0b4e8f1a-35cc-4769-966d-024c662a6df8" providerId="ADAL" clId="{E0432B2F-EF58-43C8-A750-1C1293339330}" dt="2025-07-28T20:42:43.378" v="248" actId="57"/>
          <ac:spMkLst>
            <pc:docMk/>
            <pc:sldMk cId="2977256555" sldId="1112"/>
            <ac:spMk id="2" creationId="{5C3D2F49-0EA0-141C-A7FF-B1C7B86C5B02}"/>
          </ac:spMkLst>
        </pc:spChg>
        <pc:spChg chg="del">
          <ac:chgData name="Samuel Kim" userId="0b4e8f1a-35cc-4769-966d-024c662a6df8" providerId="ADAL" clId="{E0432B2F-EF58-43C8-A750-1C1293339330}" dt="2025-07-28T20:42:33.843" v="245" actId="478"/>
          <ac:spMkLst>
            <pc:docMk/>
            <pc:sldMk cId="2977256555" sldId="1112"/>
            <ac:spMk id="4" creationId="{45A1104A-B7AE-6CD7-62CE-7C5A103FD1DF}"/>
          </ac:spMkLst>
        </pc:spChg>
        <pc:spChg chg="add del mod ord">
          <ac:chgData name="Samuel Kim" userId="0b4e8f1a-35cc-4769-966d-024c662a6df8" providerId="ADAL" clId="{E0432B2F-EF58-43C8-A750-1C1293339330}" dt="2025-07-28T20:42:33.843" v="245" actId="478"/>
          <ac:spMkLst>
            <pc:docMk/>
            <pc:sldMk cId="2977256555" sldId="1112"/>
            <ac:spMk id="5" creationId="{FB31FFB5-F3C3-1D02-6EAF-BE88509ABADE}"/>
          </ac:spMkLst>
        </pc:spChg>
        <pc:spChg chg="del">
          <ac:chgData name="Samuel Kim" userId="0b4e8f1a-35cc-4769-966d-024c662a6df8" providerId="ADAL" clId="{E0432B2F-EF58-43C8-A750-1C1293339330}" dt="2025-07-28T20:40:48.460" v="220" actId="478"/>
          <ac:spMkLst>
            <pc:docMk/>
            <pc:sldMk cId="2977256555" sldId="1112"/>
            <ac:spMk id="6" creationId="{93DE1543-C1A4-428C-F546-0184B89156FC}"/>
          </ac:spMkLst>
        </pc:spChg>
        <pc:spChg chg="del">
          <ac:chgData name="Samuel Kim" userId="0b4e8f1a-35cc-4769-966d-024c662a6df8" providerId="ADAL" clId="{E0432B2F-EF58-43C8-A750-1C1293339330}" dt="2025-07-28T20:40:48.460" v="220" actId="478"/>
          <ac:spMkLst>
            <pc:docMk/>
            <pc:sldMk cId="2977256555" sldId="1112"/>
            <ac:spMk id="7" creationId="{EB9E031B-B6A0-ABD4-82D5-62C827290CAE}"/>
          </ac:spMkLst>
        </pc:spChg>
        <pc:spChg chg="del">
          <ac:chgData name="Samuel Kim" userId="0b4e8f1a-35cc-4769-966d-024c662a6df8" providerId="ADAL" clId="{E0432B2F-EF58-43C8-A750-1C1293339330}" dt="2025-07-28T20:40:48.460" v="220" actId="478"/>
          <ac:spMkLst>
            <pc:docMk/>
            <pc:sldMk cId="2977256555" sldId="1112"/>
            <ac:spMk id="8" creationId="{4090325F-293E-D696-D186-E3412BA5607A}"/>
          </ac:spMkLst>
        </pc:spChg>
        <pc:spChg chg="del">
          <ac:chgData name="Samuel Kim" userId="0b4e8f1a-35cc-4769-966d-024c662a6df8" providerId="ADAL" clId="{E0432B2F-EF58-43C8-A750-1C1293339330}" dt="2025-07-28T20:40:48.460" v="220" actId="478"/>
          <ac:spMkLst>
            <pc:docMk/>
            <pc:sldMk cId="2977256555" sldId="1112"/>
            <ac:spMk id="9" creationId="{7E70A73E-8D4F-3ECA-8D39-04D12511FCEA}"/>
          </ac:spMkLst>
        </pc:spChg>
        <pc:spChg chg="del">
          <ac:chgData name="Samuel Kim" userId="0b4e8f1a-35cc-4769-966d-024c662a6df8" providerId="ADAL" clId="{E0432B2F-EF58-43C8-A750-1C1293339330}" dt="2025-07-28T20:40:48.460" v="220" actId="478"/>
          <ac:spMkLst>
            <pc:docMk/>
            <pc:sldMk cId="2977256555" sldId="1112"/>
            <ac:spMk id="12" creationId="{46B2DE15-5CBA-639D-5607-2717A11B90D3}"/>
          </ac:spMkLst>
        </pc:spChg>
        <pc:spChg chg="del">
          <ac:chgData name="Samuel Kim" userId="0b4e8f1a-35cc-4769-966d-024c662a6df8" providerId="ADAL" clId="{E0432B2F-EF58-43C8-A750-1C1293339330}" dt="2025-07-28T20:40:48.460" v="220" actId="478"/>
          <ac:spMkLst>
            <pc:docMk/>
            <pc:sldMk cId="2977256555" sldId="1112"/>
            <ac:spMk id="13" creationId="{2B95C7A1-9BD4-FDBB-F271-BA9DC4748D52}"/>
          </ac:spMkLst>
        </pc:spChg>
        <pc:spChg chg="del">
          <ac:chgData name="Samuel Kim" userId="0b4e8f1a-35cc-4769-966d-024c662a6df8" providerId="ADAL" clId="{E0432B2F-EF58-43C8-A750-1C1293339330}" dt="2025-07-28T20:40:48.460" v="220" actId="478"/>
          <ac:spMkLst>
            <pc:docMk/>
            <pc:sldMk cId="2977256555" sldId="1112"/>
            <ac:spMk id="19" creationId="{89DC5CA3-37E8-DB16-E9FA-4271568B1AA9}"/>
          </ac:spMkLst>
        </pc:spChg>
        <pc:spChg chg="del">
          <ac:chgData name="Samuel Kim" userId="0b4e8f1a-35cc-4769-966d-024c662a6df8" providerId="ADAL" clId="{E0432B2F-EF58-43C8-A750-1C1293339330}" dt="2025-07-28T20:40:48.460" v="220" actId="478"/>
          <ac:spMkLst>
            <pc:docMk/>
            <pc:sldMk cId="2977256555" sldId="1112"/>
            <ac:spMk id="20" creationId="{E3976339-0AC5-967F-F07C-9A163C0BA517}"/>
          </ac:spMkLst>
        </pc:spChg>
        <pc:spChg chg="del">
          <ac:chgData name="Samuel Kim" userId="0b4e8f1a-35cc-4769-966d-024c662a6df8" providerId="ADAL" clId="{E0432B2F-EF58-43C8-A750-1C1293339330}" dt="2025-07-28T20:40:48.460" v="220" actId="478"/>
          <ac:spMkLst>
            <pc:docMk/>
            <pc:sldMk cId="2977256555" sldId="1112"/>
            <ac:spMk id="22" creationId="{54098BD5-DFA0-9BC7-73EC-0205B0BA0711}"/>
          </ac:spMkLst>
        </pc:spChg>
        <pc:spChg chg="del">
          <ac:chgData name="Samuel Kim" userId="0b4e8f1a-35cc-4769-966d-024c662a6df8" providerId="ADAL" clId="{E0432B2F-EF58-43C8-A750-1C1293339330}" dt="2025-07-28T20:40:48.460" v="220" actId="478"/>
          <ac:spMkLst>
            <pc:docMk/>
            <pc:sldMk cId="2977256555" sldId="1112"/>
            <ac:spMk id="23" creationId="{BF332AF8-80C2-D534-157D-79A7E96EA962}"/>
          </ac:spMkLst>
        </pc:spChg>
        <pc:spChg chg="mod ord">
          <ac:chgData name="Samuel Kim" userId="0b4e8f1a-35cc-4769-966d-024c662a6df8" providerId="ADAL" clId="{E0432B2F-EF58-43C8-A750-1C1293339330}" dt="2025-07-28T20:42:39.511" v="247" actId="6264"/>
          <ac:spMkLst>
            <pc:docMk/>
            <pc:sldMk cId="2977256555" sldId="1112"/>
            <ac:spMk id="24" creationId="{28E85042-89BC-102F-FACA-992D2FBD1690}"/>
          </ac:spMkLst>
        </pc:spChg>
        <pc:spChg chg="add del mod">
          <ac:chgData name="Samuel Kim" userId="0b4e8f1a-35cc-4769-966d-024c662a6df8" providerId="ADAL" clId="{E0432B2F-EF58-43C8-A750-1C1293339330}" dt="2025-07-28T20:40:59.283" v="223"/>
          <ac:spMkLst>
            <pc:docMk/>
            <pc:sldMk cId="2977256555" sldId="1112"/>
            <ac:spMk id="25" creationId="{1A367B82-C5D2-4CFA-F00E-645F4599EC52}"/>
          </ac:spMkLst>
        </pc:spChg>
        <pc:spChg chg="add del mod">
          <ac:chgData name="Samuel Kim" userId="0b4e8f1a-35cc-4769-966d-024c662a6df8" providerId="ADAL" clId="{E0432B2F-EF58-43C8-A750-1C1293339330}" dt="2025-07-28T20:40:59.283" v="223"/>
          <ac:spMkLst>
            <pc:docMk/>
            <pc:sldMk cId="2977256555" sldId="1112"/>
            <ac:spMk id="26" creationId="{DE7855BA-D415-B393-9795-E9A5D8F38D8F}"/>
          </ac:spMkLst>
        </pc:spChg>
        <pc:spChg chg="add del mod ord">
          <ac:chgData name="Samuel Kim" userId="0b4e8f1a-35cc-4769-966d-024c662a6df8" providerId="ADAL" clId="{E0432B2F-EF58-43C8-A750-1C1293339330}" dt="2025-07-28T20:40:59.283" v="223"/>
          <ac:spMkLst>
            <pc:docMk/>
            <pc:sldMk cId="2977256555" sldId="1112"/>
            <ac:spMk id="30" creationId="{5E38AD51-D844-55DA-CA6C-732CB68D25E1}"/>
          </ac:spMkLst>
        </pc:spChg>
        <pc:spChg chg="add del mod ord">
          <ac:chgData name="Samuel Kim" userId="0b4e8f1a-35cc-4769-966d-024c662a6df8" providerId="ADAL" clId="{E0432B2F-EF58-43C8-A750-1C1293339330}" dt="2025-07-28T20:40:59.283" v="223"/>
          <ac:spMkLst>
            <pc:docMk/>
            <pc:sldMk cId="2977256555" sldId="1112"/>
            <ac:spMk id="37" creationId="{86E3BB0F-28BD-96B4-77C8-61FD57DAAC68}"/>
          </ac:spMkLst>
        </pc:spChg>
        <pc:spChg chg="add del mod ord">
          <ac:chgData name="Samuel Kim" userId="0b4e8f1a-35cc-4769-966d-024c662a6df8" providerId="ADAL" clId="{E0432B2F-EF58-43C8-A750-1C1293339330}" dt="2025-07-28T20:40:59.283" v="223"/>
          <ac:spMkLst>
            <pc:docMk/>
            <pc:sldMk cId="2977256555" sldId="1112"/>
            <ac:spMk id="39" creationId="{475B315E-BEC0-80CD-D02A-A94B0FC36C05}"/>
          </ac:spMkLst>
        </pc:spChg>
        <pc:spChg chg="add del mod ord">
          <ac:chgData name="Samuel Kim" userId="0b4e8f1a-35cc-4769-966d-024c662a6df8" providerId="ADAL" clId="{E0432B2F-EF58-43C8-A750-1C1293339330}" dt="2025-07-28T20:40:59.283" v="223"/>
          <ac:spMkLst>
            <pc:docMk/>
            <pc:sldMk cId="2977256555" sldId="1112"/>
            <ac:spMk id="40" creationId="{5D25D65D-6CBD-83E6-2ECA-EA4DF52D7E65}"/>
          </ac:spMkLst>
        </pc:spChg>
        <pc:spChg chg="add del mod ord">
          <ac:chgData name="Samuel Kim" userId="0b4e8f1a-35cc-4769-966d-024c662a6df8" providerId="ADAL" clId="{E0432B2F-EF58-43C8-A750-1C1293339330}" dt="2025-07-28T20:40:59.283" v="223"/>
          <ac:spMkLst>
            <pc:docMk/>
            <pc:sldMk cId="2977256555" sldId="1112"/>
            <ac:spMk id="41" creationId="{A74E05BD-6B58-72C9-F835-167F94E3F863}"/>
          </ac:spMkLst>
        </pc:spChg>
        <pc:spChg chg="add del mod ord">
          <ac:chgData name="Samuel Kim" userId="0b4e8f1a-35cc-4769-966d-024c662a6df8" providerId="ADAL" clId="{E0432B2F-EF58-43C8-A750-1C1293339330}" dt="2025-07-28T20:40:59.283" v="223"/>
          <ac:spMkLst>
            <pc:docMk/>
            <pc:sldMk cId="2977256555" sldId="1112"/>
            <ac:spMk id="47" creationId="{5C6669EE-BB27-681E-8C73-B02B39606925}"/>
          </ac:spMkLst>
        </pc:spChg>
        <pc:spChg chg="add mod">
          <ac:chgData name="Samuel Kim" userId="0b4e8f1a-35cc-4769-966d-024c662a6df8" providerId="ADAL" clId="{E0432B2F-EF58-43C8-A750-1C1293339330}" dt="2025-07-28T20:41:59.529" v="243" actId="21"/>
          <ac:spMkLst>
            <pc:docMk/>
            <pc:sldMk cId="2977256555" sldId="1112"/>
            <ac:spMk id="48" creationId="{3F01FD3A-C22B-79CE-FA40-FBB1C11FC1E9}"/>
          </ac:spMkLst>
        </pc:spChg>
        <pc:spChg chg="add del mod">
          <ac:chgData name="Samuel Kim" userId="0b4e8f1a-35cc-4769-966d-024c662a6df8" providerId="ADAL" clId="{E0432B2F-EF58-43C8-A750-1C1293339330}" dt="2025-07-28T20:42:36.872" v="246" actId="478"/>
          <ac:spMkLst>
            <pc:docMk/>
            <pc:sldMk cId="2977256555" sldId="1112"/>
            <ac:spMk id="49" creationId="{0494FA95-7114-08AC-E9EE-CCEE8730DDEA}"/>
          </ac:spMkLst>
        </pc:spChg>
        <pc:spChg chg="add del mod">
          <ac:chgData name="Samuel Kim" userId="0b4e8f1a-35cc-4769-966d-024c662a6df8" providerId="ADAL" clId="{E0432B2F-EF58-43C8-A750-1C1293339330}" dt="2025-07-28T20:42:36.872" v="246" actId="478"/>
          <ac:spMkLst>
            <pc:docMk/>
            <pc:sldMk cId="2977256555" sldId="1112"/>
            <ac:spMk id="50" creationId="{5AAD6BDF-8FB4-A350-C668-DF846A96E9E2}"/>
          </ac:spMkLst>
        </pc:spChg>
        <pc:spChg chg="add del mod">
          <ac:chgData name="Samuel Kim" userId="0b4e8f1a-35cc-4769-966d-024c662a6df8" providerId="ADAL" clId="{E0432B2F-EF58-43C8-A750-1C1293339330}" dt="2025-07-28T20:42:39.511" v="247" actId="6264"/>
          <ac:spMkLst>
            <pc:docMk/>
            <pc:sldMk cId="2977256555" sldId="1112"/>
            <ac:spMk id="51" creationId="{84F066A1-142D-B945-5B88-023C949ABEFF}"/>
          </ac:spMkLst>
        </pc:spChg>
        <pc:spChg chg="add del">
          <ac:chgData name="Samuel Kim" userId="0b4e8f1a-35cc-4769-966d-024c662a6df8" providerId="ADAL" clId="{E0432B2F-EF58-43C8-A750-1C1293339330}" dt="2025-07-28T20:43:06.852" v="252" actId="931"/>
          <ac:spMkLst>
            <pc:docMk/>
            <pc:sldMk cId="2977256555" sldId="1112"/>
            <ac:spMk id="53" creationId="{B6304C40-B6B5-A44C-F34D-8DE710F54A15}"/>
          </ac:spMkLst>
        </pc:spChg>
        <pc:spChg chg="add del mod ord">
          <ac:chgData name="Samuel Kim" userId="0b4e8f1a-35cc-4769-966d-024c662a6df8" providerId="ADAL" clId="{E0432B2F-EF58-43C8-A750-1C1293339330}" dt="2025-07-28T20:42:46.954" v="249" actId="478"/>
          <ac:spMkLst>
            <pc:docMk/>
            <pc:sldMk cId="2977256555" sldId="1112"/>
            <ac:spMk id="54" creationId="{FF0B26B7-DF1D-4F93-0582-D13E399BFAD9}"/>
          </ac:spMkLst>
        </pc:spChg>
        <pc:spChg chg="add del mod ord">
          <ac:chgData name="Samuel Kim" userId="0b4e8f1a-35cc-4769-966d-024c662a6df8" providerId="ADAL" clId="{E0432B2F-EF58-43C8-A750-1C1293339330}" dt="2025-07-28T20:42:46.954" v="249" actId="478"/>
          <ac:spMkLst>
            <pc:docMk/>
            <pc:sldMk cId="2977256555" sldId="1112"/>
            <ac:spMk id="56" creationId="{84F6DF5F-B5AD-28F7-5DC9-57074D08655C}"/>
          </ac:spMkLst>
        </pc:spChg>
        <pc:spChg chg="add del mod ord">
          <ac:chgData name="Samuel Kim" userId="0b4e8f1a-35cc-4769-966d-024c662a6df8" providerId="ADAL" clId="{E0432B2F-EF58-43C8-A750-1C1293339330}" dt="2025-07-28T20:42:46.954" v="249" actId="478"/>
          <ac:spMkLst>
            <pc:docMk/>
            <pc:sldMk cId="2977256555" sldId="1112"/>
            <ac:spMk id="57" creationId="{7B2E684A-1608-43CD-8E24-86BB1797EFBE}"/>
          </ac:spMkLst>
        </pc:spChg>
        <pc:spChg chg="add del mod ord">
          <ac:chgData name="Samuel Kim" userId="0b4e8f1a-35cc-4769-966d-024c662a6df8" providerId="ADAL" clId="{E0432B2F-EF58-43C8-A750-1C1293339330}" dt="2025-07-28T20:42:46.954" v="249" actId="478"/>
          <ac:spMkLst>
            <pc:docMk/>
            <pc:sldMk cId="2977256555" sldId="1112"/>
            <ac:spMk id="59" creationId="{78DB854F-A29F-459B-9D6C-5A14E8FF9E8C}"/>
          </ac:spMkLst>
        </pc:spChg>
        <pc:spChg chg="add del mod ord">
          <ac:chgData name="Samuel Kim" userId="0b4e8f1a-35cc-4769-966d-024c662a6df8" providerId="ADAL" clId="{E0432B2F-EF58-43C8-A750-1C1293339330}" dt="2025-07-28T20:42:46.954" v="249" actId="478"/>
          <ac:spMkLst>
            <pc:docMk/>
            <pc:sldMk cId="2977256555" sldId="1112"/>
            <ac:spMk id="61" creationId="{B6ED5E05-A4F8-EC3A-302D-F571E2524F94}"/>
          </ac:spMkLst>
        </pc:spChg>
        <pc:spChg chg="add del mod ord">
          <ac:chgData name="Samuel Kim" userId="0b4e8f1a-35cc-4769-966d-024c662a6df8" providerId="ADAL" clId="{E0432B2F-EF58-43C8-A750-1C1293339330}" dt="2025-07-28T20:42:46.954" v="249" actId="478"/>
          <ac:spMkLst>
            <pc:docMk/>
            <pc:sldMk cId="2977256555" sldId="1112"/>
            <ac:spMk id="64" creationId="{C0DBFC04-C641-FA05-A064-F9589A33123C}"/>
          </ac:spMkLst>
        </pc:spChg>
        <pc:spChg chg="del">
          <ac:chgData name="Samuel Kim" userId="0b4e8f1a-35cc-4769-966d-024c662a6df8" providerId="ADAL" clId="{E0432B2F-EF58-43C8-A750-1C1293339330}" dt="2025-07-28T20:42:46.954" v="249" actId="478"/>
          <ac:spMkLst>
            <pc:docMk/>
            <pc:sldMk cId="2977256555" sldId="1112"/>
            <ac:spMk id="65" creationId="{A5A0F462-6F15-114C-AE0E-6AF06F010C0C}"/>
          </ac:spMkLst>
        </pc:spChg>
        <pc:spChg chg="add del mod ord">
          <ac:chgData name="Samuel Kim" userId="0b4e8f1a-35cc-4769-966d-024c662a6df8" providerId="ADAL" clId="{E0432B2F-EF58-43C8-A750-1C1293339330}" dt="2025-07-28T20:42:46.954" v="249" actId="478"/>
          <ac:spMkLst>
            <pc:docMk/>
            <pc:sldMk cId="2977256555" sldId="1112"/>
            <ac:spMk id="69" creationId="{38E62758-710D-0DC5-DC8E-4757640C87ED}"/>
          </ac:spMkLst>
        </pc:spChg>
        <pc:spChg chg="add del mod ord">
          <ac:chgData name="Samuel Kim" userId="0b4e8f1a-35cc-4769-966d-024c662a6df8" providerId="ADAL" clId="{E0432B2F-EF58-43C8-A750-1C1293339330}" dt="2025-07-28T20:42:46.954" v="249" actId="478"/>
          <ac:spMkLst>
            <pc:docMk/>
            <pc:sldMk cId="2977256555" sldId="1112"/>
            <ac:spMk id="71" creationId="{4D09E8D4-4559-4D8D-361D-7857B0CDCB3F}"/>
          </ac:spMkLst>
        </pc:spChg>
        <pc:spChg chg="del">
          <ac:chgData name="Samuel Kim" userId="0b4e8f1a-35cc-4769-966d-024c662a6df8" providerId="ADAL" clId="{E0432B2F-EF58-43C8-A750-1C1293339330}" dt="2025-07-28T20:42:46.954" v="249" actId="478"/>
          <ac:spMkLst>
            <pc:docMk/>
            <pc:sldMk cId="2977256555" sldId="1112"/>
            <ac:spMk id="73" creationId="{3EB92CD5-9638-85B1-26F7-5AEECEC630BC}"/>
          </ac:spMkLst>
        </pc:spChg>
        <pc:picChg chg="add del mod">
          <ac:chgData name="Samuel Kim" userId="0b4e8f1a-35cc-4769-966d-024c662a6df8" providerId="ADAL" clId="{E0432B2F-EF58-43C8-A750-1C1293339330}" dt="2025-07-28T20:42:33.843" v="245" actId="478"/>
          <ac:picMkLst>
            <pc:docMk/>
            <pc:sldMk cId="2977256555" sldId="1112"/>
            <ac:picMk id="28" creationId="{63C0791E-8C06-BBEB-3445-6B25A7275C31}"/>
          </ac:picMkLst>
        </pc:picChg>
        <pc:picChg chg="add mod">
          <ac:chgData name="Samuel Kim" userId="0b4e8f1a-35cc-4769-966d-024c662a6df8" providerId="ADAL" clId="{E0432B2F-EF58-43C8-A750-1C1293339330}" dt="2025-07-28T20:42:55.988" v="251" actId="931"/>
          <ac:picMkLst>
            <pc:docMk/>
            <pc:sldMk cId="2977256555" sldId="1112"/>
            <ac:picMk id="75" creationId="{3A9C6DF6-CA5F-7DA1-8F11-CA4D428E629D}"/>
          </ac:picMkLst>
        </pc:picChg>
        <pc:picChg chg="add mod">
          <ac:chgData name="Samuel Kim" userId="0b4e8f1a-35cc-4769-966d-024c662a6df8" providerId="ADAL" clId="{E0432B2F-EF58-43C8-A750-1C1293339330}" dt="2025-07-28T20:44:43.064" v="273" actId="962"/>
          <ac:picMkLst>
            <pc:docMk/>
            <pc:sldMk cId="2977256555" sldId="1112"/>
            <ac:picMk id="77" creationId="{83A5E380-D46D-0042-9BF6-74B620CFDE2A}"/>
          </ac:picMkLst>
        </pc:picChg>
      </pc:sldChg>
      <pc:sldChg chg="delSp">
        <pc:chgData name="Samuel Kim" userId="0b4e8f1a-35cc-4769-966d-024c662a6df8" providerId="ADAL" clId="{E0432B2F-EF58-43C8-A750-1C1293339330}" dt="2025-07-28T21:10:42.170" v="770" actId="478"/>
        <pc:sldMkLst>
          <pc:docMk/>
          <pc:sldMk cId="3507107219" sldId="1125"/>
        </pc:sldMkLst>
        <pc:spChg chg="del">
          <ac:chgData name="Samuel Kim" userId="0b4e8f1a-35cc-4769-966d-024c662a6df8" providerId="ADAL" clId="{E0432B2F-EF58-43C8-A750-1C1293339330}" dt="2025-07-28T21:10:42.170" v="770" actId="478"/>
          <ac:spMkLst>
            <pc:docMk/>
            <pc:sldMk cId="3507107219" sldId="1125"/>
            <ac:spMk id="8" creationId="{5655D987-38CC-0829-6D3F-A1BB90F94165}"/>
          </ac:spMkLst>
        </pc:spChg>
        <pc:spChg chg="del">
          <ac:chgData name="Samuel Kim" userId="0b4e8f1a-35cc-4769-966d-024c662a6df8" providerId="ADAL" clId="{E0432B2F-EF58-43C8-A750-1C1293339330}" dt="2025-07-28T21:10:42.170" v="770" actId="478"/>
          <ac:spMkLst>
            <pc:docMk/>
            <pc:sldMk cId="3507107219" sldId="1125"/>
            <ac:spMk id="10" creationId="{D507C340-FDA4-E093-2077-AA68B7DD114C}"/>
          </ac:spMkLst>
        </pc:spChg>
        <pc:spChg chg="del">
          <ac:chgData name="Samuel Kim" userId="0b4e8f1a-35cc-4769-966d-024c662a6df8" providerId="ADAL" clId="{E0432B2F-EF58-43C8-A750-1C1293339330}" dt="2025-07-28T21:10:42.170" v="770" actId="478"/>
          <ac:spMkLst>
            <pc:docMk/>
            <pc:sldMk cId="3507107219" sldId="1125"/>
            <ac:spMk id="12" creationId="{22782C49-4BF6-7B3C-C4A3-EC4106B746CA}"/>
          </ac:spMkLst>
        </pc:spChg>
        <pc:spChg chg="del">
          <ac:chgData name="Samuel Kim" userId="0b4e8f1a-35cc-4769-966d-024c662a6df8" providerId="ADAL" clId="{E0432B2F-EF58-43C8-A750-1C1293339330}" dt="2025-07-28T21:10:42.170" v="770" actId="478"/>
          <ac:spMkLst>
            <pc:docMk/>
            <pc:sldMk cId="3507107219" sldId="1125"/>
            <ac:spMk id="13" creationId="{CE527B87-F1A8-A414-99CC-4B32FB998C8D}"/>
          </ac:spMkLst>
        </pc:spChg>
        <pc:spChg chg="del">
          <ac:chgData name="Samuel Kim" userId="0b4e8f1a-35cc-4769-966d-024c662a6df8" providerId="ADAL" clId="{E0432B2F-EF58-43C8-A750-1C1293339330}" dt="2025-07-28T21:10:42.170" v="770" actId="478"/>
          <ac:spMkLst>
            <pc:docMk/>
            <pc:sldMk cId="3507107219" sldId="1125"/>
            <ac:spMk id="14" creationId="{EBA337E5-8C93-61A3-0625-7E8271B2C7DC}"/>
          </ac:spMkLst>
        </pc:spChg>
        <pc:spChg chg="del">
          <ac:chgData name="Samuel Kim" userId="0b4e8f1a-35cc-4769-966d-024c662a6df8" providerId="ADAL" clId="{E0432B2F-EF58-43C8-A750-1C1293339330}" dt="2025-07-28T21:10:42.170" v="770" actId="478"/>
          <ac:spMkLst>
            <pc:docMk/>
            <pc:sldMk cId="3507107219" sldId="1125"/>
            <ac:spMk id="16" creationId="{D3BF02FB-31AC-9F6E-2370-F299DD9BDF8C}"/>
          </ac:spMkLst>
        </pc:spChg>
        <pc:spChg chg="del">
          <ac:chgData name="Samuel Kim" userId="0b4e8f1a-35cc-4769-966d-024c662a6df8" providerId="ADAL" clId="{E0432B2F-EF58-43C8-A750-1C1293339330}" dt="2025-07-28T21:10:42.170" v="770" actId="478"/>
          <ac:spMkLst>
            <pc:docMk/>
            <pc:sldMk cId="3507107219" sldId="1125"/>
            <ac:spMk id="17" creationId="{B0057297-7ADE-F82D-83C4-B9580DFF6DA9}"/>
          </ac:spMkLst>
        </pc:spChg>
        <pc:spChg chg="del">
          <ac:chgData name="Samuel Kim" userId="0b4e8f1a-35cc-4769-966d-024c662a6df8" providerId="ADAL" clId="{E0432B2F-EF58-43C8-A750-1C1293339330}" dt="2025-07-28T21:10:42.170" v="770" actId="478"/>
          <ac:spMkLst>
            <pc:docMk/>
            <pc:sldMk cId="3507107219" sldId="1125"/>
            <ac:spMk id="18" creationId="{869C1783-51C4-7F8A-7B71-C8E552FC4F42}"/>
          </ac:spMkLst>
        </pc:spChg>
        <pc:spChg chg="del">
          <ac:chgData name="Samuel Kim" userId="0b4e8f1a-35cc-4769-966d-024c662a6df8" providerId="ADAL" clId="{E0432B2F-EF58-43C8-A750-1C1293339330}" dt="2025-07-28T21:10:42.170" v="770" actId="478"/>
          <ac:spMkLst>
            <pc:docMk/>
            <pc:sldMk cId="3507107219" sldId="1125"/>
            <ac:spMk id="19" creationId="{F764C79C-E245-0FB5-3383-4A88ADAEB670}"/>
          </ac:spMkLst>
        </pc:spChg>
        <pc:spChg chg="del">
          <ac:chgData name="Samuel Kim" userId="0b4e8f1a-35cc-4769-966d-024c662a6df8" providerId="ADAL" clId="{E0432B2F-EF58-43C8-A750-1C1293339330}" dt="2025-07-28T21:10:42.170" v="770" actId="478"/>
          <ac:spMkLst>
            <pc:docMk/>
            <pc:sldMk cId="3507107219" sldId="1125"/>
            <ac:spMk id="20" creationId="{842AE022-82C7-1D89-6518-FB69DB62D53A}"/>
          </ac:spMkLst>
        </pc:spChg>
      </pc:sldChg>
      <pc:sldChg chg="delSp modSp">
        <pc:chgData name="Samuel Kim" userId="0b4e8f1a-35cc-4769-966d-024c662a6df8" providerId="ADAL" clId="{E0432B2F-EF58-43C8-A750-1C1293339330}" dt="2025-07-28T20:49:25.009" v="304" actId="13244"/>
        <pc:sldMkLst>
          <pc:docMk/>
          <pc:sldMk cId="3453536913" sldId="1126"/>
        </pc:sldMkLst>
        <pc:spChg chg="del">
          <ac:chgData name="Samuel Kim" userId="0b4e8f1a-35cc-4769-966d-024c662a6df8" providerId="ADAL" clId="{E0432B2F-EF58-43C8-A750-1C1293339330}" dt="2025-07-28T20:49:20.309" v="301" actId="478"/>
          <ac:spMkLst>
            <pc:docMk/>
            <pc:sldMk cId="3453536913" sldId="1126"/>
            <ac:spMk id="7" creationId="{FCAA9DA2-25B1-469E-C434-34CAF7520BCB}"/>
          </ac:spMkLst>
        </pc:spChg>
        <pc:spChg chg="del">
          <ac:chgData name="Samuel Kim" userId="0b4e8f1a-35cc-4769-966d-024c662a6df8" providerId="ADAL" clId="{E0432B2F-EF58-43C8-A750-1C1293339330}" dt="2025-07-28T20:49:20.309" v="301" actId="478"/>
          <ac:spMkLst>
            <pc:docMk/>
            <pc:sldMk cId="3453536913" sldId="1126"/>
            <ac:spMk id="8" creationId="{7E54271E-3518-285B-358D-50275F70EE2A}"/>
          </ac:spMkLst>
        </pc:spChg>
        <pc:spChg chg="del">
          <ac:chgData name="Samuel Kim" userId="0b4e8f1a-35cc-4769-966d-024c662a6df8" providerId="ADAL" clId="{E0432B2F-EF58-43C8-A750-1C1293339330}" dt="2025-07-28T20:49:20.309" v="301" actId="478"/>
          <ac:spMkLst>
            <pc:docMk/>
            <pc:sldMk cId="3453536913" sldId="1126"/>
            <ac:spMk id="9" creationId="{E0ADAD78-8724-F53D-D35C-F946E4A3231B}"/>
          </ac:spMkLst>
        </pc:spChg>
        <pc:spChg chg="del">
          <ac:chgData name="Samuel Kim" userId="0b4e8f1a-35cc-4769-966d-024c662a6df8" providerId="ADAL" clId="{E0432B2F-EF58-43C8-A750-1C1293339330}" dt="2025-07-28T20:49:20.309" v="301" actId="478"/>
          <ac:spMkLst>
            <pc:docMk/>
            <pc:sldMk cId="3453536913" sldId="1126"/>
            <ac:spMk id="10" creationId="{5661877B-465E-2FE7-0A9C-AC4ADB1475F0}"/>
          </ac:spMkLst>
        </pc:spChg>
        <pc:spChg chg="del">
          <ac:chgData name="Samuel Kim" userId="0b4e8f1a-35cc-4769-966d-024c662a6df8" providerId="ADAL" clId="{E0432B2F-EF58-43C8-A750-1C1293339330}" dt="2025-07-28T20:49:20.309" v="301" actId="478"/>
          <ac:spMkLst>
            <pc:docMk/>
            <pc:sldMk cId="3453536913" sldId="1126"/>
            <ac:spMk id="11" creationId="{2208E319-A9FF-63F8-A7B5-22FE9FCD8890}"/>
          </ac:spMkLst>
        </pc:spChg>
        <pc:spChg chg="del">
          <ac:chgData name="Samuel Kim" userId="0b4e8f1a-35cc-4769-966d-024c662a6df8" providerId="ADAL" clId="{E0432B2F-EF58-43C8-A750-1C1293339330}" dt="2025-07-28T20:49:20.309" v="301" actId="478"/>
          <ac:spMkLst>
            <pc:docMk/>
            <pc:sldMk cId="3453536913" sldId="1126"/>
            <ac:spMk id="16" creationId="{D0F4C580-4CBB-8531-B618-13FCE671A25A}"/>
          </ac:spMkLst>
        </pc:spChg>
        <pc:spChg chg="del">
          <ac:chgData name="Samuel Kim" userId="0b4e8f1a-35cc-4769-966d-024c662a6df8" providerId="ADAL" clId="{E0432B2F-EF58-43C8-A750-1C1293339330}" dt="2025-07-28T20:49:20.309" v="301" actId="478"/>
          <ac:spMkLst>
            <pc:docMk/>
            <pc:sldMk cId="3453536913" sldId="1126"/>
            <ac:spMk id="17" creationId="{0585CC49-0688-A44E-CC16-0C46C00ECC52}"/>
          </ac:spMkLst>
        </pc:spChg>
        <pc:spChg chg="del">
          <ac:chgData name="Samuel Kim" userId="0b4e8f1a-35cc-4769-966d-024c662a6df8" providerId="ADAL" clId="{E0432B2F-EF58-43C8-A750-1C1293339330}" dt="2025-07-28T20:49:20.309" v="301" actId="478"/>
          <ac:spMkLst>
            <pc:docMk/>
            <pc:sldMk cId="3453536913" sldId="1126"/>
            <ac:spMk id="20" creationId="{AE3E99FF-1EE0-D125-B975-5A1374740A4F}"/>
          </ac:spMkLst>
        </pc:spChg>
        <pc:spChg chg="del">
          <ac:chgData name="Samuel Kim" userId="0b4e8f1a-35cc-4769-966d-024c662a6df8" providerId="ADAL" clId="{E0432B2F-EF58-43C8-A750-1C1293339330}" dt="2025-07-28T20:49:20.309" v="301" actId="478"/>
          <ac:spMkLst>
            <pc:docMk/>
            <pc:sldMk cId="3453536913" sldId="1126"/>
            <ac:spMk id="21" creationId="{318697FA-7C60-E383-F7A2-4E0D29A23DF4}"/>
          </ac:spMkLst>
        </pc:spChg>
        <pc:spChg chg="del">
          <ac:chgData name="Samuel Kim" userId="0b4e8f1a-35cc-4769-966d-024c662a6df8" providerId="ADAL" clId="{E0432B2F-EF58-43C8-A750-1C1293339330}" dt="2025-07-28T20:49:20.309" v="301" actId="478"/>
          <ac:spMkLst>
            <pc:docMk/>
            <pc:sldMk cId="3453536913" sldId="1126"/>
            <ac:spMk id="22" creationId="{8A00D75D-2863-E184-5A80-2D93C5A41415}"/>
          </ac:spMkLst>
        </pc:spChg>
        <pc:spChg chg="mod">
          <ac:chgData name="Samuel Kim" userId="0b4e8f1a-35cc-4769-966d-024c662a6df8" providerId="ADAL" clId="{E0432B2F-EF58-43C8-A750-1C1293339330}" dt="2025-07-28T20:49:25.009" v="304" actId="13244"/>
          <ac:spMkLst>
            <pc:docMk/>
            <pc:sldMk cId="3453536913" sldId="1126"/>
            <ac:spMk id="24" creationId="{D766B425-1CF0-0142-6CDE-C7A5CC222C1C}"/>
          </ac:spMkLst>
        </pc:spChg>
        <pc:picChg chg="mod">
          <ac:chgData name="Samuel Kim" userId="0b4e8f1a-35cc-4769-966d-024c662a6df8" providerId="ADAL" clId="{E0432B2F-EF58-43C8-A750-1C1293339330}" dt="2025-07-28T20:49:23.073" v="302" actId="962"/>
          <ac:picMkLst>
            <pc:docMk/>
            <pc:sldMk cId="3453536913" sldId="1126"/>
            <ac:picMk id="25" creationId="{8094145C-2F46-41B4-18A4-DB19E8E1A906}"/>
          </ac:picMkLst>
        </pc:picChg>
        <pc:picChg chg="mod">
          <ac:chgData name="Samuel Kim" userId="0b4e8f1a-35cc-4769-966d-024c662a6df8" providerId="ADAL" clId="{E0432B2F-EF58-43C8-A750-1C1293339330}" dt="2025-07-28T20:49:23.587" v="303" actId="962"/>
          <ac:picMkLst>
            <pc:docMk/>
            <pc:sldMk cId="3453536913" sldId="1126"/>
            <ac:picMk id="26" creationId="{60EB1ED3-65F5-9FD1-F1E7-9EA0718FAE08}"/>
          </ac:picMkLst>
        </pc:picChg>
      </pc:sldChg>
      <pc:sldChg chg="addSp delSp modSp mod">
        <pc:chgData name="Samuel Kim" userId="0b4e8f1a-35cc-4769-966d-024c662a6df8" providerId="ADAL" clId="{E0432B2F-EF58-43C8-A750-1C1293339330}" dt="2025-07-28T21:13:17.913" v="784" actId="13244"/>
        <pc:sldMkLst>
          <pc:docMk/>
          <pc:sldMk cId="3263726042" sldId="1127"/>
        </pc:sldMkLst>
        <pc:spChg chg="mod">
          <ac:chgData name="Samuel Kim" userId="0b4e8f1a-35cc-4769-966d-024c662a6df8" providerId="ADAL" clId="{E0432B2F-EF58-43C8-A750-1C1293339330}" dt="2025-07-28T20:54:04.606" v="337" actId="1076"/>
          <ac:spMkLst>
            <pc:docMk/>
            <pc:sldMk cId="3263726042" sldId="1127"/>
            <ac:spMk id="4" creationId="{11EB1D91-712A-0B44-F844-FBDFE2CACAED}"/>
          </ac:spMkLst>
        </pc:spChg>
        <pc:spChg chg="del">
          <ac:chgData name="Samuel Kim" userId="0b4e8f1a-35cc-4769-966d-024c662a6df8" providerId="ADAL" clId="{E0432B2F-EF58-43C8-A750-1C1293339330}" dt="2025-07-28T20:49:51.993" v="305" actId="478"/>
          <ac:spMkLst>
            <pc:docMk/>
            <pc:sldMk cId="3263726042" sldId="1127"/>
            <ac:spMk id="5" creationId="{10F0D0DC-B46B-A9C6-117D-397677DD8239}"/>
          </ac:spMkLst>
        </pc:spChg>
        <pc:spChg chg="del">
          <ac:chgData name="Samuel Kim" userId="0b4e8f1a-35cc-4769-966d-024c662a6df8" providerId="ADAL" clId="{E0432B2F-EF58-43C8-A750-1C1293339330}" dt="2025-07-28T20:49:51.993" v="305" actId="478"/>
          <ac:spMkLst>
            <pc:docMk/>
            <pc:sldMk cId="3263726042" sldId="1127"/>
            <ac:spMk id="7" creationId="{4225A798-C59D-69BB-EFE0-E8B6D7C60292}"/>
          </ac:spMkLst>
        </pc:spChg>
        <pc:spChg chg="del">
          <ac:chgData name="Samuel Kim" userId="0b4e8f1a-35cc-4769-966d-024c662a6df8" providerId="ADAL" clId="{E0432B2F-EF58-43C8-A750-1C1293339330}" dt="2025-07-28T20:49:51.993" v="305" actId="478"/>
          <ac:spMkLst>
            <pc:docMk/>
            <pc:sldMk cId="3263726042" sldId="1127"/>
            <ac:spMk id="8" creationId="{37265FC2-CC03-AA34-417B-CF1FEBD57B6E}"/>
          </ac:spMkLst>
        </pc:spChg>
        <pc:spChg chg="del">
          <ac:chgData name="Samuel Kim" userId="0b4e8f1a-35cc-4769-966d-024c662a6df8" providerId="ADAL" clId="{E0432B2F-EF58-43C8-A750-1C1293339330}" dt="2025-07-28T20:49:51.993" v="305" actId="478"/>
          <ac:spMkLst>
            <pc:docMk/>
            <pc:sldMk cId="3263726042" sldId="1127"/>
            <ac:spMk id="10" creationId="{9B14B3F5-B7ED-5FAA-B46C-B03AF2540BDA}"/>
          </ac:spMkLst>
        </pc:spChg>
        <pc:spChg chg="del">
          <ac:chgData name="Samuel Kim" userId="0b4e8f1a-35cc-4769-966d-024c662a6df8" providerId="ADAL" clId="{E0432B2F-EF58-43C8-A750-1C1293339330}" dt="2025-07-28T20:49:51.993" v="305" actId="478"/>
          <ac:spMkLst>
            <pc:docMk/>
            <pc:sldMk cId="3263726042" sldId="1127"/>
            <ac:spMk id="12" creationId="{9FA4B024-3FA4-0659-67FD-2597FEAEB1ED}"/>
          </ac:spMkLst>
        </pc:spChg>
        <pc:spChg chg="del">
          <ac:chgData name="Samuel Kim" userId="0b4e8f1a-35cc-4769-966d-024c662a6df8" providerId="ADAL" clId="{E0432B2F-EF58-43C8-A750-1C1293339330}" dt="2025-07-28T20:49:51.993" v="305" actId="478"/>
          <ac:spMkLst>
            <pc:docMk/>
            <pc:sldMk cId="3263726042" sldId="1127"/>
            <ac:spMk id="13" creationId="{AEC1613F-8549-2EC1-DD00-CB0859CB3FF4}"/>
          </ac:spMkLst>
        </pc:spChg>
        <pc:spChg chg="del">
          <ac:chgData name="Samuel Kim" userId="0b4e8f1a-35cc-4769-966d-024c662a6df8" providerId="ADAL" clId="{E0432B2F-EF58-43C8-A750-1C1293339330}" dt="2025-07-28T20:49:51.993" v="305" actId="478"/>
          <ac:spMkLst>
            <pc:docMk/>
            <pc:sldMk cId="3263726042" sldId="1127"/>
            <ac:spMk id="16" creationId="{DDDC347C-BDA1-098F-A27B-9E5205A0309E}"/>
          </ac:spMkLst>
        </pc:spChg>
        <pc:spChg chg="del">
          <ac:chgData name="Samuel Kim" userId="0b4e8f1a-35cc-4769-966d-024c662a6df8" providerId="ADAL" clId="{E0432B2F-EF58-43C8-A750-1C1293339330}" dt="2025-07-28T20:49:51.993" v="305" actId="478"/>
          <ac:spMkLst>
            <pc:docMk/>
            <pc:sldMk cId="3263726042" sldId="1127"/>
            <ac:spMk id="19" creationId="{E4533ECA-42FD-C170-5DF1-DDE70DE3B72F}"/>
          </ac:spMkLst>
        </pc:spChg>
        <pc:spChg chg="del">
          <ac:chgData name="Samuel Kim" userId="0b4e8f1a-35cc-4769-966d-024c662a6df8" providerId="ADAL" clId="{E0432B2F-EF58-43C8-A750-1C1293339330}" dt="2025-07-28T20:49:51.993" v="305" actId="478"/>
          <ac:spMkLst>
            <pc:docMk/>
            <pc:sldMk cId="3263726042" sldId="1127"/>
            <ac:spMk id="21" creationId="{41CBE73C-FBA1-E9DC-7242-1FECF7184691}"/>
          </ac:spMkLst>
        </pc:spChg>
        <pc:spChg chg="del">
          <ac:chgData name="Samuel Kim" userId="0b4e8f1a-35cc-4769-966d-024c662a6df8" providerId="ADAL" clId="{E0432B2F-EF58-43C8-A750-1C1293339330}" dt="2025-07-28T20:49:51.993" v="305" actId="478"/>
          <ac:spMkLst>
            <pc:docMk/>
            <pc:sldMk cId="3263726042" sldId="1127"/>
            <ac:spMk id="22" creationId="{0E34D07B-0922-5616-BAE4-2EAE5C83A13C}"/>
          </ac:spMkLst>
        </pc:spChg>
        <pc:grpChg chg="add del mod">
          <ac:chgData name="Samuel Kim" userId="0b4e8f1a-35cc-4769-966d-024c662a6df8" providerId="ADAL" clId="{E0432B2F-EF58-43C8-A750-1C1293339330}" dt="2025-07-28T20:53:02.952" v="328" actId="165"/>
          <ac:grpSpMkLst>
            <pc:docMk/>
            <pc:sldMk cId="3263726042" sldId="1127"/>
            <ac:grpSpMk id="28" creationId="{F9F74C10-E854-3C14-F0AE-95068C5DE07D}"/>
          </ac:grpSpMkLst>
        </pc:grpChg>
        <pc:picChg chg="add del mod topLvl">
          <ac:chgData name="Samuel Kim" userId="0b4e8f1a-35cc-4769-966d-024c662a6df8" providerId="ADAL" clId="{E0432B2F-EF58-43C8-A750-1C1293339330}" dt="2025-07-28T20:53:29.654" v="332" actId="478"/>
          <ac:picMkLst>
            <pc:docMk/>
            <pc:sldMk cId="3263726042" sldId="1127"/>
            <ac:picMk id="26" creationId="{EAB7A3E8-E239-0400-04EE-957B2B7864DC}"/>
          </ac:picMkLst>
        </pc:picChg>
        <pc:picChg chg="add mod ord topLvl">
          <ac:chgData name="Samuel Kim" userId="0b4e8f1a-35cc-4769-966d-024c662a6df8" providerId="ADAL" clId="{E0432B2F-EF58-43C8-A750-1C1293339330}" dt="2025-07-28T21:13:17.913" v="784" actId="13244"/>
          <ac:picMkLst>
            <pc:docMk/>
            <pc:sldMk cId="3263726042" sldId="1127"/>
            <ac:picMk id="27" creationId="{1F76596F-21A4-8F68-937E-6ABDDA86103B}"/>
          </ac:picMkLst>
        </pc:picChg>
      </pc:sldChg>
      <pc:sldChg chg="delSp">
        <pc:chgData name="Samuel Kim" userId="0b4e8f1a-35cc-4769-966d-024c662a6df8" providerId="ADAL" clId="{E0432B2F-EF58-43C8-A750-1C1293339330}" dt="2025-07-28T20:57:35.405" v="684" actId="478"/>
        <pc:sldMkLst>
          <pc:docMk/>
          <pc:sldMk cId="1255259337" sldId="1128"/>
        </pc:sldMkLst>
        <pc:spChg chg="del">
          <ac:chgData name="Samuel Kim" userId="0b4e8f1a-35cc-4769-966d-024c662a6df8" providerId="ADAL" clId="{E0432B2F-EF58-43C8-A750-1C1293339330}" dt="2025-07-28T20:57:35.405" v="684" actId="478"/>
          <ac:spMkLst>
            <pc:docMk/>
            <pc:sldMk cId="1255259337" sldId="1128"/>
            <ac:spMk id="5" creationId="{59E8A85D-8655-9280-B71F-9EDC7E5C6884}"/>
          </ac:spMkLst>
        </pc:spChg>
        <pc:spChg chg="del">
          <ac:chgData name="Samuel Kim" userId="0b4e8f1a-35cc-4769-966d-024c662a6df8" providerId="ADAL" clId="{E0432B2F-EF58-43C8-A750-1C1293339330}" dt="2025-07-28T20:57:34.227" v="683" actId="478"/>
          <ac:spMkLst>
            <pc:docMk/>
            <pc:sldMk cId="1255259337" sldId="1128"/>
            <ac:spMk id="6" creationId="{F23E963B-8C68-A19D-B637-752C1B8731F5}"/>
          </ac:spMkLst>
        </pc:spChg>
        <pc:spChg chg="del">
          <ac:chgData name="Samuel Kim" userId="0b4e8f1a-35cc-4769-966d-024c662a6df8" providerId="ADAL" clId="{E0432B2F-EF58-43C8-A750-1C1293339330}" dt="2025-07-28T20:57:34.227" v="683" actId="478"/>
          <ac:spMkLst>
            <pc:docMk/>
            <pc:sldMk cId="1255259337" sldId="1128"/>
            <ac:spMk id="7" creationId="{BE88A385-7215-154D-C1C3-A0A5E8687DEF}"/>
          </ac:spMkLst>
        </pc:spChg>
        <pc:spChg chg="del">
          <ac:chgData name="Samuel Kim" userId="0b4e8f1a-35cc-4769-966d-024c662a6df8" providerId="ADAL" clId="{E0432B2F-EF58-43C8-A750-1C1293339330}" dt="2025-07-28T20:57:34.227" v="683" actId="478"/>
          <ac:spMkLst>
            <pc:docMk/>
            <pc:sldMk cId="1255259337" sldId="1128"/>
            <ac:spMk id="8" creationId="{F28D570F-E479-2CAE-BEC9-D2AAF704DA97}"/>
          </ac:spMkLst>
        </pc:spChg>
        <pc:spChg chg="del">
          <ac:chgData name="Samuel Kim" userId="0b4e8f1a-35cc-4769-966d-024c662a6df8" providerId="ADAL" clId="{E0432B2F-EF58-43C8-A750-1C1293339330}" dt="2025-07-28T20:57:34.227" v="683" actId="478"/>
          <ac:spMkLst>
            <pc:docMk/>
            <pc:sldMk cId="1255259337" sldId="1128"/>
            <ac:spMk id="10" creationId="{72F9E4C3-904D-6337-66D5-DBA4B04D41CC}"/>
          </ac:spMkLst>
        </pc:spChg>
        <pc:spChg chg="del">
          <ac:chgData name="Samuel Kim" userId="0b4e8f1a-35cc-4769-966d-024c662a6df8" providerId="ADAL" clId="{E0432B2F-EF58-43C8-A750-1C1293339330}" dt="2025-07-28T20:57:34.227" v="683" actId="478"/>
          <ac:spMkLst>
            <pc:docMk/>
            <pc:sldMk cId="1255259337" sldId="1128"/>
            <ac:spMk id="11" creationId="{FC524652-A8FD-4D68-8A1F-E4AFFE94DFCB}"/>
          </ac:spMkLst>
        </pc:spChg>
        <pc:spChg chg="del">
          <ac:chgData name="Samuel Kim" userId="0b4e8f1a-35cc-4769-966d-024c662a6df8" providerId="ADAL" clId="{E0432B2F-EF58-43C8-A750-1C1293339330}" dt="2025-07-28T20:57:34.227" v="683" actId="478"/>
          <ac:spMkLst>
            <pc:docMk/>
            <pc:sldMk cId="1255259337" sldId="1128"/>
            <ac:spMk id="17" creationId="{FBB4CDE8-77A3-A885-1E68-73B174F24823}"/>
          </ac:spMkLst>
        </pc:spChg>
        <pc:spChg chg="del">
          <ac:chgData name="Samuel Kim" userId="0b4e8f1a-35cc-4769-966d-024c662a6df8" providerId="ADAL" clId="{E0432B2F-EF58-43C8-A750-1C1293339330}" dt="2025-07-28T20:57:34.227" v="683" actId="478"/>
          <ac:spMkLst>
            <pc:docMk/>
            <pc:sldMk cId="1255259337" sldId="1128"/>
            <ac:spMk id="18" creationId="{FF648B54-F752-7F2B-36DA-25F38C63240B}"/>
          </ac:spMkLst>
        </pc:spChg>
        <pc:spChg chg="del">
          <ac:chgData name="Samuel Kim" userId="0b4e8f1a-35cc-4769-966d-024c662a6df8" providerId="ADAL" clId="{E0432B2F-EF58-43C8-A750-1C1293339330}" dt="2025-07-28T20:57:34.227" v="683" actId="478"/>
          <ac:spMkLst>
            <pc:docMk/>
            <pc:sldMk cId="1255259337" sldId="1128"/>
            <ac:spMk id="19" creationId="{85A02A13-CA4E-F6D9-7EC8-F377DAD2FCE2}"/>
          </ac:spMkLst>
        </pc:spChg>
        <pc:spChg chg="del">
          <ac:chgData name="Samuel Kim" userId="0b4e8f1a-35cc-4769-966d-024c662a6df8" providerId="ADAL" clId="{E0432B2F-EF58-43C8-A750-1C1293339330}" dt="2025-07-28T20:57:34.227" v="683" actId="478"/>
          <ac:spMkLst>
            <pc:docMk/>
            <pc:sldMk cId="1255259337" sldId="1128"/>
            <ac:spMk id="20" creationId="{B91E131D-04B9-0586-0934-A91F1834AD9B}"/>
          </ac:spMkLst>
        </pc:spChg>
        <pc:spChg chg="del">
          <ac:chgData name="Samuel Kim" userId="0b4e8f1a-35cc-4769-966d-024c662a6df8" providerId="ADAL" clId="{E0432B2F-EF58-43C8-A750-1C1293339330}" dt="2025-07-28T20:57:34.227" v="683" actId="478"/>
          <ac:spMkLst>
            <pc:docMk/>
            <pc:sldMk cId="1255259337" sldId="1128"/>
            <ac:spMk id="22" creationId="{25D9C88A-011A-4EF3-4276-1CC8FDDDB0D7}"/>
          </ac:spMkLst>
        </pc:spChg>
      </pc:sldChg>
      <pc:sldChg chg="delSp modSp">
        <pc:chgData name="Samuel Kim" userId="0b4e8f1a-35cc-4769-966d-024c662a6df8" providerId="ADAL" clId="{E0432B2F-EF58-43C8-A750-1C1293339330}" dt="2025-07-28T21:04:50.493" v="697" actId="962"/>
        <pc:sldMkLst>
          <pc:docMk/>
          <pc:sldMk cId="1049199452" sldId="1129"/>
        </pc:sldMkLst>
        <pc:spChg chg="del">
          <ac:chgData name="Samuel Kim" userId="0b4e8f1a-35cc-4769-966d-024c662a6df8" providerId="ADAL" clId="{E0432B2F-EF58-43C8-A750-1C1293339330}" dt="2025-07-28T21:03:13.075" v="691" actId="478"/>
          <ac:spMkLst>
            <pc:docMk/>
            <pc:sldMk cId="1049199452" sldId="1129"/>
            <ac:spMk id="5" creationId="{7A9E5248-7194-413D-4CF5-254DD31E7A52}"/>
          </ac:spMkLst>
        </pc:spChg>
        <pc:spChg chg="del">
          <ac:chgData name="Samuel Kim" userId="0b4e8f1a-35cc-4769-966d-024c662a6df8" providerId="ADAL" clId="{E0432B2F-EF58-43C8-A750-1C1293339330}" dt="2025-07-28T21:03:13.075" v="691" actId="478"/>
          <ac:spMkLst>
            <pc:docMk/>
            <pc:sldMk cId="1049199452" sldId="1129"/>
            <ac:spMk id="6" creationId="{BFFB1646-CCC2-4FD6-4CAC-A3A93783DC2B}"/>
          </ac:spMkLst>
        </pc:spChg>
        <pc:spChg chg="del">
          <ac:chgData name="Samuel Kim" userId="0b4e8f1a-35cc-4769-966d-024c662a6df8" providerId="ADAL" clId="{E0432B2F-EF58-43C8-A750-1C1293339330}" dt="2025-07-28T21:03:13.075" v="691" actId="478"/>
          <ac:spMkLst>
            <pc:docMk/>
            <pc:sldMk cId="1049199452" sldId="1129"/>
            <ac:spMk id="9" creationId="{E5D111F7-5337-7095-12B8-92CD24C6E253}"/>
          </ac:spMkLst>
        </pc:spChg>
        <pc:spChg chg="del">
          <ac:chgData name="Samuel Kim" userId="0b4e8f1a-35cc-4769-966d-024c662a6df8" providerId="ADAL" clId="{E0432B2F-EF58-43C8-A750-1C1293339330}" dt="2025-07-28T21:03:13.075" v="691" actId="478"/>
          <ac:spMkLst>
            <pc:docMk/>
            <pc:sldMk cId="1049199452" sldId="1129"/>
            <ac:spMk id="12" creationId="{AF84B3D3-EA69-9B93-72F1-80030801469F}"/>
          </ac:spMkLst>
        </pc:spChg>
        <pc:spChg chg="del">
          <ac:chgData name="Samuel Kim" userId="0b4e8f1a-35cc-4769-966d-024c662a6df8" providerId="ADAL" clId="{E0432B2F-EF58-43C8-A750-1C1293339330}" dt="2025-07-28T21:03:13.075" v="691" actId="478"/>
          <ac:spMkLst>
            <pc:docMk/>
            <pc:sldMk cId="1049199452" sldId="1129"/>
            <ac:spMk id="13" creationId="{BED19988-F78F-0A83-0B1C-6C047979F0D7}"/>
          </ac:spMkLst>
        </pc:spChg>
        <pc:spChg chg="del">
          <ac:chgData name="Samuel Kim" userId="0b4e8f1a-35cc-4769-966d-024c662a6df8" providerId="ADAL" clId="{E0432B2F-EF58-43C8-A750-1C1293339330}" dt="2025-07-28T21:03:13.075" v="691" actId="478"/>
          <ac:spMkLst>
            <pc:docMk/>
            <pc:sldMk cId="1049199452" sldId="1129"/>
            <ac:spMk id="14" creationId="{B7DF2FB2-1F3C-9299-59D1-802D9907DCE0}"/>
          </ac:spMkLst>
        </pc:spChg>
        <pc:spChg chg="del">
          <ac:chgData name="Samuel Kim" userId="0b4e8f1a-35cc-4769-966d-024c662a6df8" providerId="ADAL" clId="{E0432B2F-EF58-43C8-A750-1C1293339330}" dt="2025-07-28T21:03:13.075" v="691" actId="478"/>
          <ac:spMkLst>
            <pc:docMk/>
            <pc:sldMk cId="1049199452" sldId="1129"/>
            <ac:spMk id="15" creationId="{1AF538FE-3140-0CBE-85F8-063CFEA1BA0E}"/>
          </ac:spMkLst>
        </pc:spChg>
        <pc:spChg chg="del">
          <ac:chgData name="Samuel Kim" userId="0b4e8f1a-35cc-4769-966d-024c662a6df8" providerId="ADAL" clId="{E0432B2F-EF58-43C8-A750-1C1293339330}" dt="2025-07-28T21:03:13.075" v="691" actId="478"/>
          <ac:spMkLst>
            <pc:docMk/>
            <pc:sldMk cId="1049199452" sldId="1129"/>
            <ac:spMk id="16" creationId="{D96A0E1A-301F-4E6D-5137-06E4A7E8532A}"/>
          </ac:spMkLst>
        </pc:spChg>
        <pc:spChg chg="del">
          <ac:chgData name="Samuel Kim" userId="0b4e8f1a-35cc-4769-966d-024c662a6df8" providerId="ADAL" clId="{E0432B2F-EF58-43C8-A750-1C1293339330}" dt="2025-07-28T21:03:13.075" v="691" actId="478"/>
          <ac:spMkLst>
            <pc:docMk/>
            <pc:sldMk cId="1049199452" sldId="1129"/>
            <ac:spMk id="17" creationId="{EA627FEE-E176-62CF-395A-B17B4D778510}"/>
          </ac:spMkLst>
        </pc:spChg>
        <pc:spChg chg="del">
          <ac:chgData name="Samuel Kim" userId="0b4e8f1a-35cc-4769-966d-024c662a6df8" providerId="ADAL" clId="{E0432B2F-EF58-43C8-A750-1C1293339330}" dt="2025-07-28T21:03:13.075" v="691" actId="478"/>
          <ac:spMkLst>
            <pc:docMk/>
            <pc:sldMk cId="1049199452" sldId="1129"/>
            <ac:spMk id="22" creationId="{4771F803-6FD5-836A-DE6D-928EEF2E6619}"/>
          </ac:spMkLst>
        </pc:spChg>
        <pc:picChg chg="mod">
          <ac:chgData name="Samuel Kim" userId="0b4e8f1a-35cc-4769-966d-024c662a6df8" providerId="ADAL" clId="{E0432B2F-EF58-43C8-A750-1C1293339330}" dt="2025-07-28T21:04:50.493" v="697" actId="962"/>
          <ac:picMkLst>
            <pc:docMk/>
            <pc:sldMk cId="1049199452" sldId="1129"/>
            <ac:picMk id="25" creationId="{7C4DBDDA-6C8D-E6E2-F067-D5BE5BBC254B}"/>
          </ac:picMkLst>
        </pc:picChg>
      </pc:sldChg>
      <pc:sldChg chg="delSp modSp">
        <pc:chgData name="Samuel Kim" userId="0b4e8f1a-35cc-4769-966d-024c662a6df8" providerId="ADAL" clId="{E0432B2F-EF58-43C8-A750-1C1293339330}" dt="2025-07-28T20:49:09.194" v="300" actId="962"/>
        <pc:sldMkLst>
          <pc:docMk/>
          <pc:sldMk cId="199664043" sldId="1145"/>
        </pc:sldMkLst>
        <pc:spChg chg="mod">
          <ac:chgData name="Samuel Kim" userId="0b4e8f1a-35cc-4769-966d-024c662a6df8" providerId="ADAL" clId="{E0432B2F-EF58-43C8-A750-1C1293339330}" dt="2025-07-28T20:47:00.400" v="298" actId="20577"/>
          <ac:spMkLst>
            <pc:docMk/>
            <pc:sldMk cId="199664043" sldId="1145"/>
            <ac:spMk id="9" creationId="{3907478C-ADEA-B146-97F5-5CC471CE6586}"/>
          </ac:spMkLst>
        </pc:spChg>
        <pc:spChg chg="del">
          <ac:chgData name="Samuel Kim" userId="0b4e8f1a-35cc-4769-966d-024c662a6df8" providerId="ADAL" clId="{E0432B2F-EF58-43C8-A750-1C1293339330}" dt="2025-07-28T20:46:00.206" v="278" actId="478"/>
          <ac:spMkLst>
            <pc:docMk/>
            <pc:sldMk cId="199664043" sldId="1145"/>
            <ac:spMk id="28" creationId="{6F5EFFA9-717C-056B-5348-3F0DDDD04D14}"/>
          </ac:spMkLst>
        </pc:spChg>
        <pc:spChg chg="del">
          <ac:chgData name="Samuel Kim" userId="0b4e8f1a-35cc-4769-966d-024c662a6df8" providerId="ADAL" clId="{E0432B2F-EF58-43C8-A750-1C1293339330}" dt="2025-07-28T20:46:00.206" v="278" actId="478"/>
          <ac:spMkLst>
            <pc:docMk/>
            <pc:sldMk cId="199664043" sldId="1145"/>
            <ac:spMk id="29" creationId="{6C47C542-41DE-FCD1-642C-8ECABAC9E4D1}"/>
          </ac:spMkLst>
        </pc:spChg>
        <pc:spChg chg="del">
          <ac:chgData name="Samuel Kim" userId="0b4e8f1a-35cc-4769-966d-024c662a6df8" providerId="ADAL" clId="{E0432B2F-EF58-43C8-A750-1C1293339330}" dt="2025-07-28T20:46:00.206" v="278" actId="478"/>
          <ac:spMkLst>
            <pc:docMk/>
            <pc:sldMk cId="199664043" sldId="1145"/>
            <ac:spMk id="31" creationId="{4164BF4A-8756-BBB0-A7D0-837359C1FE2F}"/>
          </ac:spMkLst>
        </pc:spChg>
        <pc:spChg chg="del">
          <ac:chgData name="Samuel Kim" userId="0b4e8f1a-35cc-4769-966d-024c662a6df8" providerId="ADAL" clId="{E0432B2F-EF58-43C8-A750-1C1293339330}" dt="2025-07-28T20:46:00.206" v="278" actId="478"/>
          <ac:spMkLst>
            <pc:docMk/>
            <pc:sldMk cId="199664043" sldId="1145"/>
            <ac:spMk id="34" creationId="{8129D78A-5863-C7AF-18AF-95C286EFBB0F}"/>
          </ac:spMkLst>
        </pc:spChg>
        <pc:spChg chg="del">
          <ac:chgData name="Samuel Kim" userId="0b4e8f1a-35cc-4769-966d-024c662a6df8" providerId="ADAL" clId="{E0432B2F-EF58-43C8-A750-1C1293339330}" dt="2025-07-28T20:46:00.206" v="278" actId="478"/>
          <ac:spMkLst>
            <pc:docMk/>
            <pc:sldMk cId="199664043" sldId="1145"/>
            <ac:spMk id="35" creationId="{2799635B-EE76-9F2C-49F4-9D85AF8993B8}"/>
          </ac:spMkLst>
        </pc:spChg>
        <pc:spChg chg="del">
          <ac:chgData name="Samuel Kim" userId="0b4e8f1a-35cc-4769-966d-024c662a6df8" providerId="ADAL" clId="{E0432B2F-EF58-43C8-A750-1C1293339330}" dt="2025-07-28T20:46:00.206" v="278" actId="478"/>
          <ac:spMkLst>
            <pc:docMk/>
            <pc:sldMk cId="199664043" sldId="1145"/>
            <ac:spMk id="39" creationId="{08E5EF4B-A44F-9377-0195-A7CA4DA50C80}"/>
          </ac:spMkLst>
        </pc:spChg>
        <pc:spChg chg="del">
          <ac:chgData name="Samuel Kim" userId="0b4e8f1a-35cc-4769-966d-024c662a6df8" providerId="ADAL" clId="{E0432B2F-EF58-43C8-A750-1C1293339330}" dt="2025-07-28T20:46:00.206" v="278" actId="478"/>
          <ac:spMkLst>
            <pc:docMk/>
            <pc:sldMk cId="199664043" sldId="1145"/>
            <ac:spMk id="41" creationId="{7B919321-F79D-8E5C-08B6-E08102BB3DFF}"/>
          </ac:spMkLst>
        </pc:spChg>
        <pc:spChg chg="del">
          <ac:chgData name="Samuel Kim" userId="0b4e8f1a-35cc-4769-966d-024c662a6df8" providerId="ADAL" clId="{E0432B2F-EF58-43C8-A750-1C1293339330}" dt="2025-07-28T20:46:00.206" v="278" actId="478"/>
          <ac:spMkLst>
            <pc:docMk/>
            <pc:sldMk cId="199664043" sldId="1145"/>
            <ac:spMk id="43" creationId="{C6DC7ACC-63EB-1105-5EE1-47E909BCAB4B}"/>
          </ac:spMkLst>
        </pc:spChg>
        <pc:spChg chg="del">
          <ac:chgData name="Samuel Kim" userId="0b4e8f1a-35cc-4769-966d-024c662a6df8" providerId="ADAL" clId="{E0432B2F-EF58-43C8-A750-1C1293339330}" dt="2025-07-28T20:46:00.206" v="278" actId="478"/>
          <ac:spMkLst>
            <pc:docMk/>
            <pc:sldMk cId="199664043" sldId="1145"/>
            <ac:spMk id="44" creationId="{F336CFA8-BB2F-9C8D-AB88-28887912BF4F}"/>
          </ac:spMkLst>
        </pc:spChg>
        <pc:spChg chg="del">
          <ac:chgData name="Samuel Kim" userId="0b4e8f1a-35cc-4769-966d-024c662a6df8" providerId="ADAL" clId="{E0432B2F-EF58-43C8-A750-1C1293339330}" dt="2025-07-28T20:46:00.206" v="278" actId="478"/>
          <ac:spMkLst>
            <pc:docMk/>
            <pc:sldMk cId="199664043" sldId="1145"/>
            <ac:spMk id="46" creationId="{722E9985-46B2-C5FD-A75A-E30E7CD73465}"/>
          </ac:spMkLst>
        </pc:spChg>
        <pc:picChg chg="mod">
          <ac:chgData name="Samuel Kim" userId="0b4e8f1a-35cc-4769-966d-024c662a6df8" providerId="ADAL" clId="{E0432B2F-EF58-43C8-A750-1C1293339330}" dt="2025-07-28T20:49:09.194" v="300" actId="962"/>
          <ac:picMkLst>
            <pc:docMk/>
            <pc:sldMk cId="199664043" sldId="1145"/>
            <ac:picMk id="3" creationId="{7EBB020F-1A98-970E-0FD5-F6BE43142A6B}"/>
          </ac:picMkLst>
        </pc:picChg>
      </pc:sldChg>
      <pc:sldChg chg="delSp modSp">
        <pc:chgData name="Samuel Kim" userId="0b4e8f1a-35cc-4769-966d-024c662a6df8" providerId="ADAL" clId="{E0432B2F-EF58-43C8-A750-1C1293339330}" dt="2025-07-28T21:05:07.797" v="702" actId="20577"/>
        <pc:sldMkLst>
          <pc:docMk/>
          <pc:sldMk cId="3311512637" sldId="1149"/>
        </pc:sldMkLst>
        <pc:spChg chg="mod">
          <ac:chgData name="Samuel Kim" userId="0b4e8f1a-35cc-4769-966d-024c662a6df8" providerId="ADAL" clId="{E0432B2F-EF58-43C8-A750-1C1293339330}" dt="2025-07-28T21:05:07.797" v="702" actId="20577"/>
          <ac:spMkLst>
            <pc:docMk/>
            <pc:sldMk cId="3311512637" sldId="1149"/>
            <ac:spMk id="3" creationId="{826C071C-9A8C-8ABA-CC3A-96EC982746B0}"/>
          </ac:spMkLst>
        </pc:spChg>
        <pc:spChg chg="del">
          <ac:chgData name="Samuel Kim" userId="0b4e8f1a-35cc-4769-966d-024c662a6df8" providerId="ADAL" clId="{E0432B2F-EF58-43C8-A750-1C1293339330}" dt="2025-07-28T20:58:58.103" v="685" actId="478"/>
          <ac:spMkLst>
            <pc:docMk/>
            <pc:sldMk cId="3311512637" sldId="1149"/>
            <ac:spMk id="5" creationId="{A59D16E3-D754-2BFD-8E56-CDBB1FD2375B}"/>
          </ac:spMkLst>
        </pc:spChg>
        <pc:spChg chg="del">
          <ac:chgData name="Samuel Kim" userId="0b4e8f1a-35cc-4769-966d-024c662a6df8" providerId="ADAL" clId="{E0432B2F-EF58-43C8-A750-1C1293339330}" dt="2025-07-28T20:58:58.103" v="685" actId="478"/>
          <ac:spMkLst>
            <pc:docMk/>
            <pc:sldMk cId="3311512637" sldId="1149"/>
            <ac:spMk id="6" creationId="{9D9A1B26-46A0-9687-0ECE-C2DBE33FBE9B}"/>
          </ac:spMkLst>
        </pc:spChg>
        <pc:spChg chg="del">
          <ac:chgData name="Samuel Kim" userId="0b4e8f1a-35cc-4769-966d-024c662a6df8" providerId="ADAL" clId="{E0432B2F-EF58-43C8-A750-1C1293339330}" dt="2025-07-28T20:58:58.103" v="685" actId="478"/>
          <ac:spMkLst>
            <pc:docMk/>
            <pc:sldMk cId="3311512637" sldId="1149"/>
            <ac:spMk id="7" creationId="{1436EF45-DD63-4640-BA85-F208C5C833C6}"/>
          </ac:spMkLst>
        </pc:spChg>
        <pc:spChg chg="del">
          <ac:chgData name="Samuel Kim" userId="0b4e8f1a-35cc-4769-966d-024c662a6df8" providerId="ADAL" clId="{E0432B2F-EF58-43C8-A750-1C1293339330}" dt="2025-07-28T20:58:58.103" v="685" actId="478"/>
          <ac:spMkLst>
            <pc:docMk/>
            <pc:sldMk cId="3311512637" sldId="1149"/>
            <ac:spMk id="9" creationId="{8B6742FC-6A26-5850-F09D-C2DD7A09150E}"/>
          </ac:spMkLst>
        </pc:spChg>
        <pc:spChg chg="del">
          <ac:chgData name="Samuel Kim" userId="0b4e8f1a-35cc-4769-966d-024c662a6df8" providerId="ADAL" clId="{E0432B2F-EF58-43C8-A750-1C1293339330}" dt="2025-07-28T20:58:58.103" v="685" actId="478"/>
          <ac:spMkLst>
            <pc:docMk/>
            <pc:sldMk cId="3311512637" sldId="1149"/>
            <ac:spMk id="10" creationId="{AAC571F5-290F-8865-8935-89D0B539811C}"/>
          </ac:spMkLst>
        </pc:spChg>
        <pc:spChg chg="del">
          <ac:chgData name="Samuel Kim" userId="0b4e8f1a-35cc-4769-966d-024c662a6df8" providerId="ADAL" clId="{E0432B2F-EF58-43C8-A750-1C1293339330}" dt="2025-07-28T20:58:58.103" v="685" actId="478"/>
          <ac:spMkLst>
            <pc:docMk/>
            <pc:sldMk cId="3311512637" sldId="1149"/>
            <ac:spMk id="12" creationId="{41825037-EB33-EF76-3C9C-5CAE1357CDB0}"/>
          </ac:spMkLst>
        </pc:spChg>
        <pc:spChg chg="del">
          <ac:chgData name="Samuel Kim" userId="0b4e8f1a-35cc-4769-966d-024c662a6df8" providerId="ADAL" clId="{E0432B2F-EF58-43C8-A750-1C1293339330}" dt="2025-07-28T20:58:58.103" v="685" actId="478"/>
          <ac:spMkLst>
            <pc:docMk/>
            <pc:sldMk cId="3311512637" sldId="1149"/>
            <ac:spMk id="13" creationId="{7C7D366A-F7C9-3FC0-DA0F-7487259E9E27}"/>
          </ac:spMkLst>
        </pc:spChg>
        <pc:spChg chg="del">
          <ac:chgData name="Samuel Kim" userId="0b4e8f1a-35cc-4769-966d-024c662a6df8" providerId="ADAL" clId="{E0432B2F-EF58-43C8-A750-1C1293339330}" dt="2025-07-28T20:58:58.103" v="685" actId="478"/>
          <ac:spMkLst>
            <pc:docMk/>
            <pc:sldMk cId="3311512637" sldId="1149"/>
            <ac:spMk id="14" creationId="{D64623B0-215D-9742-FDFF-94CB4AB71BC5}"/>
          </ac:spMkLst>
        </pc:spChg>
        <pc:spChg chg="del">
          <ac:chgData name="Samuel Kim" userId="0b4e8f1a-35cc-4769-966d-024c662a6df8" providerId="ADAL" clId="{E0432B2F-EF58-43C8-A750-1C1293339330}" dt="2025-07-28T20:58:58.103" v="685" actId="478"/>
          <ac:spMkLst>
            <pc:docMk/>
            <pc:sldMk cId="3311512637" sldId="1149"/>
            <ac:spMk id="16" creationId="{5D6D502D-C70D-08B5-2CC7-880CC2ED8C49}"/>
          </ac:spMkLst>
        </pc:spChg>
        <pc:spChg chg="del">
          <ac:chgData name="Samuel Kim" userId="0b4e8f1a-35cc-4769-966d-024c662a6df8" providerId="ADAL" clId="{E0432B2F-EF58-43C8-A750-1C1293339330}" dt="2025-07-28T20:58:58.103" v="685" actId="478"/>
          <ac:spMkLst>
            <pc:docMk/>
            <pc:sldMk cId="3311512637" sldId="1149"/>
            <ac:spMk id="22" creationId="{142A3189-C038-D578-F594-382614BE447F}"/>
          </ac:spMkLst>
        </pc:spChg>
        <pc:picChg chg="mod">
          <ac:chgData name="Samuel Kim" userId="0b4e8f1a-35cc-4769-966d-024c662a6df8" providerId="ADAL" clId="{E0432B2F-EF58-43C8-A750-1C1293339330}" dt="2025-07-28T20:59:12.650" v="687" actId="962"/>
          <ac:picMkLst>
            <pc:docMk/>
            <pc:sldMk cId="3311512637" sldId="1149"/>
            <ac:picMk id="25" creationId="{50FAF8C9-BB70-328A-0242-D0B54D740DAA}"/>
          </ac:picMkLst>
        </pc:picChg>
      </pc:sldChg>
      <pc:sldChg chg="delSp modSp">
        <pc:chgData name="Samuel Kim" userId="0b4e8f1a-35cc-4769-966d-024c662a6df8" providerId="ADAL" clId="{E0432B2F-EF58-43C8-A750-1C1293339330}" dt="2025-07-28T21:04:54.527" v="698" actId="13244"/>
        <pc:sldMkLst>
          <pc:docMk/>
          <pc:sldMk cId="1399699456" sldId="1150"/>
        </pc:sldMkLst>
        <pc:spChg chg="del">
          <ac:chgData name="Samuel Kim" userId="0b4e8f1a-35cc-4769-966d-024c662a6df8" providerId="ADAL" clId="{E0432B2F-EF58-43C8-A750-1C1293339330}" dt="2025-07-28T21:04:43.224" v="694" actId="478"/>
          <ac:spMkLst>
            <pc:docMk/>
            <pc:sldMk cId="1399699456" sldId="1150"/>
            <ac:spMk id="4" creationId="{CEBB2C3A-935D-4B80-9464-8C2D7A6B6ADA}"/>
          </ac:spMkLst>
        </pc:spChg>
        <pc:spChg chg="del">
          <ac:chgData name="Samuel Kim" userId="0b4e8f1a-35cc-4769-966d-024c662a6df8" providerId="ADAL" clId="{E0432B2F-EF58-43C8-A750-1C1293339330}" dt="2025-07-28T21:04:43.224" v="694" actId="478"/>
          <ac:spMkLst>
            <pc:docMk/>
            <pc:sldMk cId="1399699456" sldId="1150"/>
            <ac:spMk id="5" creationId="{A1535551-5CAB-3F0D-6BD2-40767753B7FB}"/>
          </ac:spMkLst>
        </pc:spChg>
        <pc:spChg chg="del">
          <ac:chgData name="Samuel Kim" userId="0b4e8f1a-35cc-4769-966d-024c662a6df8" providerId="ADAL" clId="{E0432B2F-EF58-43C8-A750-1C1293339330}" dt="2025-07-28T21:04:43.224" v="694" actId="478"/>
          <ac:spMkLst>
            <pc:docMk/>
            <pc:sldMk cId="1399699456" sldId="1150"/>
            <ac:spMk id="7" creationId="{1CF2B90C-1628-ADFE-AA65-604A8B671FCA}"/>
          </ac:spMkLst>
        </pc:spChg>
        <pc:spChg chg="del">
          <ac:chgData name="Samuel Kim" userId="0b4e8f1a-35cc-4769-966d-024c662a6df8" providerId="ADAL" clId="{E0432B2F-EF58-43C8-A750-1C1293339330}" dt="2025-07-28T21:04:43.224" v="694" actId="478"/>
          <ac:spMkLst>
            <pc:docMk/>
            <pc:sldMk cId="1399699456" sldId="1150"/>
            <ac:spMk id="9" creationId="{8A79C633-B773-460D-07EE-354A59FF6522}"/>
          </ac:spMkLst>
        </pc:spChg>
        <pc:spChg chg="del">
          <ac:chgData name="Samuel Kim" userId="0b4e8f1a-35cc-4769-966d-024c662a6df8" providerId="ADAL" clId="{E0432B2F-EF58-43C8-A750-1C1293339330}" dt="2025-07-28T21:04:43.224" v="694" actId="478"/>
          <ac:spMkLst>
            <pc:docMk/>
            <pc:sldMk cId="1399699456" sldId="1150"/>
            <ac:spMk id="14" creationId="{CDE6CB67-A9F5-29D6-A25A-34634412D47B}"/>
          </ac:spMkLst>
        </pc:spChg>
        <pc:spChg chg="del">
          <ac:chgData name="Samuel Kim" userId="0b4e8f1a-35cc-4769-966d-024c662a6df8" providerId="ADAL" clId="{E0432B2F-EF58-43C8-A750-1C1293339330}" dt="2025-07-28T21:04:43.224" v="694" actId="478"/>
          <ac:spMkLst>
            <pc:docMk/>
            <pc:sldMk cId="1399699456" sldId="1150"/>
            <ac:spMk id="16" creationId="{089B5804-BE45-5F72-C201-4A02D10B72F7}"/>
          </ac:spMkLst>
        </pc:spChg>
        <pc:spChg chg="del">
          <ac:chgData name="Samuel Kim" userId="0b4e8f1a-35cc-4769-966d-024c662a6df8" providerId="ADAL" clId="{E0432B2F-EF58-43C8-A750-1C1293339330}" dt="2025-07-28T21:04:43.224" v="694" actId="478"/>
          <ac:spMkLst>
            <pc:docMk/>
            <pc:sldMk cId="1399699456" sldId="1150"/>
            <ac:spMk id="17" creationId="{6D9870A7-F7E3-802D-E209-4DE652E01913}"/>
          </ac:spMkLst>
        </pc:spChg>
        <pc:spChg chg="del">
          <ac:chgData name="Samuel Kim" userId="0b4e8f1a-35cc-4769-966d-024c662a6df8" providerId="ADAL" clId="{E0432B2F-EF58-43C8-A750-1C1293339330}" dt="2025-07-28T21:04:43.224" v="694" actId="478"/>
          <ac:spMkLst>
            <pc:docMk/>
            <pc:sldMk cId="1399699456" sldId="1150"/>
            <ac:spMk id="21" creationId="{BD7D4039-9F08-6D85-CDF7-995CBED2E567}"/>
          </ac:spMkLst>
        </pc:spChg>
        <pc:spChg chg="del">
          <ac:chgData name="Samuel Kim" userId="0b4e8f1a-35cc-4769-966d-024c662a6df8" providerId="ADAL" clId="{E0432B2F-EF58-43C8-A750-1C1293339330}" dt="2025-07-28T21:04:43.224" v="694" actId="478"/>
          <ac:spMkLst>
            <pc:docMk/>
            <pc:sldMk cId="1399699456" sldId="1150"/>
            <ac:spMk id="22" creationId="{ACBD54C6-D02A-4F8D-CF95-3BB98ED7FAA7}"/>
          </ac:spMkLst>
        </pc:spChg>
        <pc:spChg chg="del">
          <ac:chgData name="Samuel Kim" userId="0b4e8f1a-35cc-4769-966d-024c662a6df8" providerId="ADAL" clId="{E0432B2F-EF58-43C8-A750-1C1293339330}" dt="2025-07-28T21:04:43.224" v="694" actId="478"/>
          <ac:spMkLst>
            <pc:docMk/>
            <pc:sldMk cId="1399699456" sldId="1150"/>
            <ac:spMk id="23" creationId="{0A1AD335-A334-E62A-81DE-8A505AA09AC8}"/>
          </ac:spMkLst>
        </pc:spChg>
        <pc:picChg chg="mod">
          <ac:chgData name="Samuel Kim" userId="0b4e8f1a-35cc-4769-966d-024c662a6df8" providerId="ADAL" clId="{E0432B2F-EF58-43C8-A750-1C1293339330}" dt="2025-07-28T21:04:54.527" v="698" actId="13244"/>
          <ac:picMkLst>
            <pc:docMk/>
            <pc:sldMk cId="1399699456" sldId="1150"/>
            <ac:picMk id="25" creationId="{66BA9BF5-6809-DEA4-558D-1171ED588A40}"/>
          </ac:picMkLst>
        </pc:picChg>
      </pc:sldChg>
      <pc:sldChg chg="delSp modSp mod">
        <pc:chgData name="Samuel Kim" userId="0b4e8f1a-35cc-4769-966d-024c662a6df8" providerId="ADAL" clId="{E0432B2F-EF58-43C8-A750-1C1293339330}" dt="2025-07-28T21:13:21.220" v="785" actId="13244"/>
        <pc:sldMkLst>
          <pc:docMk/>
          <pc:sldMk cId="1038864443" sldId="1151"/>
        </pc:sldMkLst>
        <pc:spChg chg="del">
          <ac:chgData name="Samuel Kim" userId="0b4e8f1a-35cc-4769-966d-024c662a6df8" providerId="ADAL" clId="{E0432B2F-EF58-43C8-A750-1C1293339330}" dt="2025-07-28T20:59:22.932" v="688" actId="478"/>
          <ac:spMkLst>
            <pc:docMk/>
            <pc:sldMk cId="1038864443" sldId="1151"/>
            <ac:spMk id="7" creationId="{FF92DB37-CA2F-C490-7363-7BCB3C4A72C9}"/>
          </ac:spMkLst>
        </pc:spChg>
        <pc:spChg chg="del">
          <ac:chgData name="Samuel Kim" userId="0b4e8f1a-35cc-4769-966d-024c662a6df8" providerId="ADAL" clId="{E0432B2F-EF58-43C8-A750-1C1293339330}" dt="2025-07-28T20:59:22.932" v="688" actId="478"/>
          <ac:spMkLst>
            <pc:docMk/>
            <pc:sldMk cId="1038864443" sldId="1151"/>
            <ac:spMk id="11" creationId="{1FF4B5F1-1F55-CCB6-599B-E595EA351CD6}"/>
          </ac:spMkLst>
        </pc:spChg>
        <pc:spChg chg="del">
          <ac:chgData name="Samuel Kim" userId="0b4e8f1a-35cc-4769-966d-024c662a6df8" providerId="ADAL" clId="{E0432B2F-EF58-43C8-A750-1C1293339330}" dt="2025-07-28T20:59:22.932" v="688" actId="478"/>
          <ac:spMkLst>
            <pc:docMk/>
            <pc:sldMk cId="1038864443" sldId="1151"/>
            <ac:spMk id="13" creationId="{C872A4B5-CF74-6207-8C1E-9B43C97B1AA3}"/>
          </ac:spMkLst>
        </pc:spChg>
        <pc:spChg chg="del">
          <ac:chgData name="Samuel Kim" userId="0b4e8f1a-35cc-4769-966d-024c662a6df8" providerId="ADAL" clId="{E0432B2F-EF58-43C8-A750-1C1293339330}" dt="2025-07-28T20:59:22.932" v="688" actId="478"/>
          <ac:spMkLst>
            <pc:docMk/>
            <pc:sldMk cId="1038864443" sldId="1151"/>
            <ac:spMk id="14" creationId="{53FAC962-B7ED-4BFA-BD77-552BD08F7518}"/>
          </ac:spMkLst>
        </pc:spChg>
        <pc:spChg chg="del">
          <ac:chgData name="Samuel Kim" userId="0b4e8f1a-35cc-4769-966d-024c662a6df8" providerId="ADAL" clId="{E0432B2F-EF58-43C8-A750-1C1293339330}" dt="2025-07-28T20:59:22.932" v="688" actId="478"/>
          <ac:spMkLst>
            <pc:docMk/>
            <pc:sldMk cId="1038864443" sldId="1151"/>
            <ac:spMk id="17" creationId="{68D5154C-C8E7-195B-EA7E-B3DB00A711D3}"/>
          </ac:spMkLst>
        </pc:spChg>
        <pc:spChg chg="del">
          <ac:chgData name="Samuel Kim" userId="0b4e8f1a-35cc-4769-966d-024c662a6df8" providerId="ADAL" clId="{E0432B2F-EF58-43C8-A750-1C1293339330}" dt="2025-07-28T20:59:22.932" v="688" actId="478"/>
          <ac:spMkLst>
            <pc:docMk/>
            <pc:sldMk cId="1038864443" sldId="1151"/>
            <ac:spMk id="18" creationId="{E96F4F74-6A24-0D06-189D-400E377BC859}"/>
          </ac:spMkLst>
        </pc:spChg>
        <pc:spChg chg="del">
          <ac:chgData name="Samuel Kim" userId="0b4e8f1a-35cc-4769-966d-024c662a6df8" providerId="ADAL" clId="{E0432B2F-EF58-43C8-A750-1C1293339330}" dt="2025-07-28T20:59:22.932" v="688" actId="478"/>
          <ac:spMkLst>
            <pc:docMk/>
            <pc:sldMk cId="1038864443" sldId="1151"/>
            <ac:spMk id="19" creationId="{40E1EE5C-4252-9212-EBBC-4E79BD9FA572}"/>
          </ac:spMkLst>
        </pc:spChg>
        <pc:spChg chg="del">
          <ac:chgData name="Samuel Kim" userId="0b4e8f1a-35cc-4769-966d-024c662a6df8" providerId="ADAL" clId="{E0432B2F-EF58-43C8-A750-1C1293339330}" dt="2025-07-28T20:59:22.932" v="688" actId="478"/>
          <ac:spMkLst>
            <pc:docMk/>
            <pc:sldMk cId="1038864443" sldId="1151"/>
            <ac:spMk id="20" creationId="{D7357CF3-5956-F484-454E-35E222D68854}"/>
          </ac:spMkLst>
        </pc:spChg>
        <pc:spChg chg="del">
          <ac:chgData name="Samuel Kim" userId="0b4e8f1a-35cc-4769-966d-024c662a6df8" providerId="ADAL" clId="{E0432B2F-EF58-43C8-A750-1C1293339330}" dt="2025-07-28T20:59:22.932" v="688" actId="478"/>
          <ac:spMkLst>
            <pc:docMk/>
            <pc:sldMk cId="1038864443" sldId="1151"/>
            <ac:spMk id="21" creationId="{F0A184A5-A260-9F51-54F5-9BC3BFC8F233}"/>
          </ac:spMkLst>
        </pc:spChg>
        <pc:spChg chg="del">
          <ac:chgData name="Samuel Kim" userId="0b4e8f1a-35cc-4769-966d-024c662a6df8" providerId="ADAL" clId="{E0432B2F-EF58-43C8-A750-1C1293339330}" dt="2025-07-28T20:59:22.932" v="688" actId="478"/>
          <ac:spMkLst>
            <pc:docMk/>
            <pc:sldMk cId="1038864443" sldId="1151"/>
            <ac:spMk id="23" creationId="{DB6D4849-C5C9-D762-B722-0E91A11C1EA2}"/>
          </ac:spMkLst>
        </pc:spChg>
        <pc:picChg chg="mod ord">
          <ac:chgData name="Samuel Kim" userId="0b4e8f1a-35cc-4769-966d-024c662a6df8" providerId="ADAL" clId="{E0432B2F-EF58-43C8-A750-1C1293339330}" dt="2025-07-28T21:13:21.220" v="785" actId="13244"/>
          <ac:picMkLst>
            <pc:docMk/>
            <pc:sldMk cId="1038864443" sldId="1151"/>
            <ac:picMk id="25" creationId="{4AC8DE87-32BA-C9D1-98FE-02F5F893FC1D}"/>
          </ac:picMkLst>
        </pc:picChg>
      </pc:sldChg>
      <pc:sldChg chg="delSp modSp">
        <pc:chgData name="Samuel Kim" userId="0b4e8f1a-35cc-4769-966d-024c662a6df8" providerId="ADAL" clId="{E0432B2F-EF58-43C8-A750-1C1293339330}" dt="2025-07-28T20:38:19.632" v="209" actId="13244"/>
        <pc:sldMkLst>
          <pc:docMk/>
          <pc:sldMk cId="3021132438" sldId="1152"/>
        </pc:sldMkLst>
        <pc:spChg chg="del">
          <ac:chgData name="Samuel Kim" userId="0b4e8f1a-35cc-4769-966d-024c662a6df8" providerId="ADAL" clId="{E0432B2F-EF58-43C8-A750-1C1293339330}" dt="2025-07-28T20:38:14.464" v="207" actId="478"/>
          <ac:spMkLst>
            <pc:docMk/>
            <pc:sldMk cId="3021132438" sldId="1152"/>
            <ac:spMk id="6" creationId="{3C7579E6-FABF-7FF6-7BBF-D89AB928CFA9}"/>
          </ac:spMkLst>
        </pc:spChg>
        <pc:spChg chg="del">
          <ac:chgData name="Samuel Kim" userId="0b4e8f1a-35cc-4769-966d-024c662a6df8" providerId="ADAL" clId="{E0432B2F-EF58-43C8-A750-1C1293339330}" dt="2025-07-28T20:38:14.464" v="207" actId="478"/>
          <ac:spMkLst>
            <pc:docMk/>
            <pc:sldMk cId="3021132438" sldId="1152"/>
            <ac:spMk id="7" creationId="{0E2DDA24-8ABD-DBB5-D124-197BD53AA0D5}"/>
          </ac:spMkLst>
        </pc:spChg>
        <pc:spChg chg="del">
          <ac:chgData name="Samuel Kim" userId="0b4e8f1a-35cc-4769-966d-024c662a6df8" providerId="ADAL" clId="{E0432B2F-EF58-43C8-A750-1C1293339330}" dt="2025-07-28T20:38:14.464" v="207" actId="478"/>
          <ac:spMkLst>
            <pc:docMk/>
            <pc:sldMk cId="3021132438" sldId="1152"/>
            <ac:spMk id="8" creationId="{58480A63-EEB6-DE6B-D5BD-45F74B4553BF}"/>
          </ac:spMkLst>
        </pc:spChg>
        <pc:spChg chg="del">
          <ac:chgData name="Samuel Kim" userId="0b4e8f1a-35cc-4769-966d-024c662a6df8" providerId="ADAL" clId="{E0432B2F-EF58-43C8-A750-1C1293339330}" dt="2025-07-28T20:38:14.464" v="207" actId="478"/>
          <ac:spMkLst>
            <pc:docMk/>
            <pc:sldMk cId="3021132438" sldId="1152"/>
            <ac:spMk id="9" creationId="{524777A3-B5A3-627B-A301-24B70193F203}"/>
          </ac:spMkLst>
        </pc:spChg>
        <pc:spChg chg="del">
          <ac:chgData name="Samuel Kim" userId="0b4e8f1a-35cc-4769-966d-024c662a6df8" providerId="ADAL" clId="{E0432B2F-EF58-43C8-A750-1C1293339330}" dt="2025-07-28T20:38:14.464" v="207" actId="478"/>
          <ac:spMkLst>
            <pc:docMk/>
            <pc:sldMk cId="3021132438" sldId="1152"/>
            <ac:spMk id="12" creationId="{F85E0E52-29A5-CF4F-2B3C-A2F74ECA1759}"/>
          </ac:spMkLst>
        </pc:spChg>
        <pc:spChg chg="del">
          <ac:chgData name="Samuel Kim" userId="0b4e8f1a-35cc-4769-966d-024c662a6df8" providerId="ADAL" clId="{E0432B2F-EF58-43C8-A750-1C1293339330}" dt="2025-07-28T20:38:14.464" v="207" actId="478"/>
          <ac:spMkLst>
            <pc:docMk/>
            <pc:sldMk cId="3021132438" sldId="1152"/>
            <ac:spMk id="14" creationId="{5834E9CD-08FD-F2AC-2749-D94532CAAC17}"/>
          </ac:spMkLst>
        </pc:spChg>
        <pc:spChg chg="del">
          <ac:chgData name="Samuel Kim" userId="0b4e8f1a-35cc-4769-966d-024c662a6df8" providerId="ADAL" clId="{E0432B2F-EF58-43C8-A750-1C1293339330}" dt="2025-07-28T20:38:14.464" v="207" actId="478"/>
          <ac:spMkLst>
            <pc:docMk/>
            <pc:sldMk cId="3021132438" sldId="1152"/>
            <ac:spMk id="15" creationId="{70A259F3-21B2-8D7B-522F-7B362DD5798C}"/>
          </ac:spMkLst>
        </pc:spChg>
        <pc:spChg chg="del">
          <ac:chgData name="Samuel Kim" userId="0b4e8f1a-35cc-4769-966d-024c662a6df8" providerId="ADAL" clId="{E0432B2F-EF58-43C8-A750-1C1293339330}" dt="2025-07-28T20:38:14.464" v="207" actId="478"/>
          <ac:spMkLst>
            <pc:docMk/>
            <pc:sldMk cId="3021132438" sldId="1152"/>
            <ac:spMk id="17" creationId="{5C335F05-0C6B-813C-9A8D-E624E2FB3977}"/>
          </ac:spMkLst>
        </pc:spChg>
        <pc:spChg chg="del">
          <ac:chgData name="Samuel Kim" userId="0b4e8f1a-35cc-4769-966d-024c662a6df8" providerId="ADAL" clId="{E0432B2F-EF58-43C8-A750-1C1293339330}" dt="2025-07-28T20:38:14.464" v="207" actId="478"/>
          <ac:spMkLst>
            <pc:docMk/>
            <pc:sldMk cId="3021132438" sldId="1152"/>
            <ac:spMk id="19" creationId="{05C18D1E-95FC-4D71-80BB-C2D4929D1F2D}"/>
          </ac:spMkLst>
        </pc:spChg>
        <pc:spChg chg="del">
          <ac:chgData name="Samuel Kim" userId="0b4e8f1a-35cc-4769-966d-024c662a6df8" providerId="ADAL" clId="{E0432B2F-EF58-43C8-A750-1C1293339330}" dt="2025-07-28T20:38:14.464" v="207" actId="478"/>
          <ac:spMkLst>
            <pc:docMk/>
            <pc:sldMk cId="3021132438" sldId="1152"/>
            <ac:spMk id="23" creationId="{218D2592-AD5F-195D-9368-CD7CF1570AE0}"/>
          </ac:spMkLst>
        </pc:spChg>
        <pc:picChg chg="mod">
          <ac:chgData name="Samuel Kim" userId="0b4e8f1a-35cc-4769-966d-024c662a6df8" providerId="ADAL" clId="{E0432B2F-EF58-43C8-A750-1C1293339330}" dt="2025-07-28T20:38:19.632" v="209" actId="13244"/>
          <ac:picMkLst>
            <pc:docMk/>
            <pc:sldMk cId="3021132438" sldId="1152"/>
            <ac:picMk id="25" creationId="{3CA62701-E0FA-6C7D-B455-100CAF01C5DD}"/>
          </ac:picMkLst>
        </pc:picChg>
      </pc:sldChg>
      <pc:sldChg chg="addSp delSp modSp mod chgLayout">
        <pc:chgData name="Samuel Kim" userId="0b4e8f1a-35cc-4769-966d-024c662a6df8" providerId="ADAL" clId="{E0432B2F-EF58-43C8-A750-1C1293339330}" dt="2025-07-28T21:06:16.750" v="720" actId="478"/>
        <pc:sldMkLst>
          <pc:docMk/>
          <pc:sldMk cId="105057291" sldId="1153"/>
        </pc:sldMkLst>
        <pc:spChg chg="add del mod">
          <ac:chgData name="Samuel Kim" userId="0b4e8f1a-35cc-4769-966d-024c662a6df8" providerId="ADAL" clId="{E0432B2F-EF58-43C8-A750-1C1293339330}" dt="2025-07-28T21:05:30.726" v="711" actId="6264"/>
          <ac:spMkLst>
            <pc:docMk/>
            <pc:sldMk cId="105057291" sldId="1153"/>
            <ac:spMk id="2" creationId="{4CCFC787-E316-6A83-2B70-B197583519DE}"/>
          </ac:spMkLst>
        </pc:spChg>
        <pc:spChg chg="del">
          <ac:chgData name="Samuel Kim" userId="0b4e8f1a-35cc-4769-966d-024c662a6df8" providerId="ADAL" clId="{E0432B2F-EF58-43C8-A750-1C1293339330}" dt="2025-07-28T21:04:59.033" v="699" actId="478"/>
          <ac:spMkLst>
            <pc:docMk/>
            <pc:sldMk cId="105057291" sldId="1153"/>
            <ac:spMk id="3" creationId="{2FCD61FA-1F65-4383-3BC1-75D2A3BBDEBF}"/>
          </ac:spMkLst>
        </pc:spChg>
        <pc:spChg chg="del">
          <ac:chgData name="Samuel Kim" userId="0b4e8f1a-35cc-4769-966d-024c662a6df8" providerId="ADAL" clId="{E0432B2F-EF58-43C8-A750-1C1293339330}" dt="2025-07-28T21:04:59.033" v="699" actId="478"/>
          <ac:spMkLst>
            <pc:docMk/>
            <pc:sldMk cId="105057291" sldId="1153"/>
            <ac:spMk id="4" creationId="{BAA303FE-D46A-B2AA-4A40-FD7197702330}"/>
          </ac:spMkLst>
        </pc:spChg>
        <pc:spChg chg="del">
          <ac:chgData name="Samuel Kim" userId="0b4e8f1a-35cc-4769-966d-024c662a6df8" providerId="ADAL" clId="{E0432B2F-EF58-43C8-A750-1C1293339330}" dt="2025-07-28T21:04:59.033" v="699" actId="478"/>
          <ac:spMkLst>
            <pc:docMk/>
            <pc:sldMk cId="105057291" sldId="1153"/>
            <ac:spMk id="6" creationId="{68B549B2-668F-4F45-B6F2-EE97DC80E13C}"/>
          </ac:spMkLst>
        </pc:spChg>
        <pc:spChg chg="del">
          <ac:chgData name="Samuel Kim" userId="0b4e8f1a-35cc-4769-966d-024c662a6df8" providerId="ADAL" clId="{E0432B2F-EF58-43C8-A750-1C1293339330}" dt="2025-07-28T21:04:59.033" v="699" actId="478"/>
          <ac:spMkLst>
            <pc:docMk/>
            <pc:sldMk cId="105057291" sldId="1153"/>
            <ac:spMk id="7" creationId="{06FB3E72-3815-2A30-BA53-1D9CC3732F64}"/>
          </ac:spMkLst>
        </pc:spChg>
        <pc:spChg chg="del">
          <ac:chgData name="Samuel Kim" userId="0b4e8f1a-35cc-4769-966d-024c662a6df8" providerId="ADAL" clId="{E0432B2F-EF58-43C8-A750-1C1293339330}" dt="2025-07-28T21:04:59.033" v="699" actId="478"/>
          <ac:spMkLst>
            <pc:docMk/>
            <pc:sldMk cId="105057291" sldId="1153"/>
            <ac:spMk id="11" creationId="{F9452048-46AE-7858-9E0B-65321C742BCB}"/>
          </ac:spMkLst>
        </pc:spChg>
        <pc:spChg chg="del">
          <ac:chgData name="Samuel Kim" userId="0b4e8f1a-35cc-4769-966d-024c662a6df8" providerId="ADAL" clId="{E0432B2F-EF58-43C8-A750-1C1293339330}" dt="2025-07-28T21:04:59.033" v="699" actId="478"/>
          <ac:spMkLst>
            <pc:docMk/>
            <pc:sldMk cId="105057291" sldId="1153"/>
            <ac:spMk id="14" creationId="{E8F57FC2-A39E-EE1B-21AB-1DF23B50C026}"/>
          </ac:spMkLst>
        </pc:spChg>
        <pc:spChg chg="del">
          <ac:chgData name="Samuel Kim" userId="0b4e8f1a-35cc-4769-966d-024c662a6df8" providerId="ADAL" clId="{E0432B2F-EF58-43C8-A750-1C1293339330}" dt="2025-07-28T21:04:59.033" v="699" actId="478"/>
          <ac:spMkLst>
            <pc:docMk/>
            <pc:sldMk cId="105057291" sldId="1153"/>
            <ac:spMk id="19" creationId="{2C365ECD-5D38-8DBF-A3BE-BE770C298E18}"/>
          </ac:spMkLst>
        </pc:spChg>
        <pc:spChg chg="del">
          <ac:chgData name="Samuel Kim" userId="0b4e8f1a-35cc-4769-966d-024c662a6df8" providerId="ADAL" clId="{E0432B2F-EF58-43C8-A750-1C1293339330}" dt="2025-07-28T21:04:59.033" v="699" actId="478"/>
          <ac:spMkLst>
            <pc:docMk/>
            <pc:sldMk cId="105057291" sldId="1153"/>
            <ac:spMk id="21" creationId="{2E0672FF-2D4B-DB14-5533-0DFAD6A03279}"/>
          </ac:spMkLst>
        </pc:spChg>
        <pc:spChg chg="del">
          <ac:chgData name="Samuel Kim" userId="0b4e8f1a-35cc-4769-966d-024c662a6df8" providerId="ADAL" clId="{E0432B2F-EF58-43C8-A750-1C1293339330}" dt="2025-07-28T21:04:59.033" v="699" actId="478"/>
          <ac:spMkLst>
            <pc:docMk/>
            <pc:sldMk cId="105057291" sldId="1153"/>
            <ac:spMk id="22" creationId="{EC3C1EE2-F093-9DE1-7157-61759807DFA4}"/>
          </ac:spMkLst>
        </pc:spChg>
        <pc:spChg chg="mod">
          <ac:chgData name="Samuel Kim" userId="0b4e8f1a-35cc-4769-966d-024c662a6df8" providerId="ADAL" clId="{E0432B2F-EF58-43C8-A750-1C1293339330}" dt="2025-07-28T21:06:12.586" v="719" actId="14100"/>
          <ac:spMkLst>
            <pc:docMk/>
            <pc:sldMk cId="105057291" sldId="1153"/>
            <ac:spMk id="23" creationId="{83E8E8B3-94B3-5305-F996-86749F4A6D5F}"/>
          </ac:spMkLst>
        </pc:spChg>
        <pc:spChg chg="mod ord">
          <ac:chgData name="Samuel Kim" userId="0b4e8f1a-35cc-4769-966d-024c662a6df8" providerId="ADAL" clId="{E0432B2F-EF58-43C8-A750-1C1293339330}" dt="2025-07-28T21:05:30.726" v="711" actId="6264"/>
          <ac:spMkLst>
            <pc:docMk/>
            <pc:sldMk cId="105057291" sldId="1153"/>
            <ac:spMk id="24" creationId="{7331A79F-15E2-810B-5F3A-05DF2BD64715}"/>
          </ac:spMkLst>
        </pc:spChg>
        <pc:spChg chg="del">
          <ac:chgData name="Samuel Kim" userId="0b4e8f1a-35cc-4769-966d-024c662a6df8" providerId="ADAL" clId="{E0432B2F-EF58-43C8-A750-1C1293339330}" dt="2025-07-28T21:04:59.033" v="699" actId="478"/>
          <ac:spMkLst>
            <pc:docMk/>
            <pc:sldMk cId="105057291" sldId="1153"/>
            <ac:spMk id="26" creationId="{429C4A00-CE22-30F1-48D2-1264EEEE42D3}"/>
          </ac:spMkLst>
        </pc:spChg>
        <pc:spChg chg="del">
          <ac:chgData name="Samuel Kim" userId="0b4e8f1a-35cc-4769-966d-024c662a6df8" providerId="ADAL" clId="{E0432B2F-EF58-43C8-A750-1C1293339330}" dt="2025-07-28T21:06:16.750" v="720" actId="478"/>
          <ac:spMkLst>
            <pc:docMk/>
            <pc:sldMk cId="105057291" sldId="1153"/>
            <ac:spMk id="31" creationId="{B67A1392-6755-2041-8038-11C0BD1DC4F9}"/>
          </ac:spMkLst>
        </pc:spChg>
        <pc:spChg chg="add del mod ord">
          <ac:chgData name="Samuel Kim" userId="0b4e8f1a-35cc-4769-966d-024c662a6df8" providerId="ADAL" clId="{E0432B2F-EF58-43C8-A750-1C1293339330}" dt="2025-07-28T21:06:16.750" v="720" actId="478"/>
          <ac:spMkLst>
            <pc:docMk/>
            <pc:sldMk cId="105057291" sldId="1153"/>
            <ac:spMk id="33" creationId="{0BED9F84-CF93-52A8-FA77-18FFBF1DB291}"/>
          </ac:spMkLst>
        </pc:spChg>
        <pc:spChg chg="add del mod ord">
          <ac:chgData name="Samuel Kim" userId="0b4e8f1a-35cc-4769-966d-024c662a6df8" providerId="ADAL" clId="{E0432B2F-EF58-43C8-A750-1C1293339330}" dt="2025-07-28T21:06:16.750" v="720" actId="478"/>
          <ac:spMkLst>
            <pc:docMk/>
            <pc:sldMk cId="105057291" sldId="1153"/>
            <ac:spMk id="35" creationId="{938B6E0D-938D-C86E-362D-E5F9579BF83F}"/>
          </ac:spMkLst>
        </pc:spChg>
        <pc:spChg chg="add del mod ord">
          <ac:chgData name="Samuel Kim" userId="0b4e8f1a-35cc-4769-966d-024c662a6df8" providerId="ADAL" clId="{E0432B2F-EF58-43C8-A750-1C1293339330}" dt="2025-07-28T21:06:16.750" v="720" actId="478"/>
          <ac:spMkLst>
            <pc:docMk/>
            <pc:sldMk cId="105057291" sldId="1153"/>
            <ac:spMk id="36" creationId="{3A76BA79-E266-1E88-0CE4-6A11E416CC95}"/>
          </ac:spMkLst>
        </pc:spChg>
        <pc:spChg chg="add del mod ord">
          <ac:chgData name="Samuel Kim" userId="0b4e8f1a-35cc-4769-966d-024c662a6df8" providerId="ADAL" clId="{E0432B2F-EF58-43C8-A750-1C1293339330}" dt="2025-07-28T21:06:16.750" v="720" actId="478"/>
          <ac:spMkLst>
            <pc:docMk/>
            <pc:sldMk cId="105057291" sldId="1153"/>
            <ac:spMk id="38" creationId="{70A62D78-D0B2-FBA9-6FBA-3F94F0FB817B}"/>
          </ac:spMkLst>
        </pc:spChg>
        <pc:spChg chg="add del mod ord">
          <ac:chgData name="Samuel Kim" userId="0b4e8f1a-35cc-4769-966d-024c662a6df8" providerId="ADAL" clId="{E0432B2F-EF58-43C8-A750-1C1293339330}" dt="2025-07-28T21:06:16.750" v="720" actId="478"/>
          <ac:spMkLst>
            <pc:docMk/>
            <pc:sldMk cId="105057291" sldId="1153"/>
            <ac:spMk id="39" creationId="{AF02B2F4-E88D-8D9E-64F0-A0D439BFEB0D}"/>
          </ac:spMkLst>
        </pc:spChg>
        <pc:spChg chg="del">
          <ac:chgData name="Samuel Kim" userId="0b4e8f1a-35cc-4769-966d-024c662a6df8" providerId="ADAL" clId="{E0432B2F-EF58-43C8-A750-1C1293339330}" dt="2025-07-28T21:06:16.750" v="720" actId="478"/>
          <ac:spMkLst>
            <pc:docMk/>
            <pc:sldMk cId="105057291" sldId="1153"/>
            <ac:spMk id="40" creationId="{2B996B76-BBFD-7CA4-2073-7C8534103AAE}"/>
          </ac:spMkLst>
        </pc:spChg>
        <pc:spChg chg="add del mod ord">
          <ac:chgData name="Samuel Kim" userId="0b4e8f1a-35cc-4769-966d-024c662a6df8" providerId="ADAL" clId="{E0432B2F-EF58-43C8-A750-1C1293339330}" dt="2025-07-28T21:06:16.750" v="720" actId="478"/>
          <ac:spMkLst>
            <pc:docMk/>
            <pc:sldMk cId="105057291" sldId="1153"/>
            <ac:spMk id="42" creationId="{27A74604-6861-6DC7-4118-75658AD7B747}"/>
          </ac:spMkLst>
        </pc:spChg>
        <pc:spChg chg="add del mod ord">
          <ac:chgData name="Samuel Kim" userId="0b4e8f1a-35cc-4769-966d-024c662a6df8" providerId="ADAL" clId="{E0432B2F-EF58-43C8-A750-1C1293339330}" dt="2025-07-28T21:06:16.750" v="720" actId="478"/>
          <ac:spMkLst>
            <pc:docMk/>
            <pc:sldMk cId="105057291" sldId="1153"/>
            <ac:spMk id="43" creationId="{9ACA6A81-CDD5-7781-B21C-FA74DE8FD7F9}"/>
          </ac:spMkLst>
        </pc:spChg>
        <pc:spChg chg="add del mod ord">
          <ac:chgData name="Samuel Kim" userId="0b4e8f1a-35cc-4769-966d-024c662a6df8" providerId="ADAL" clId="{E0432B2F-EF58-43C8-A750-1C1293339330}" dt="2025-07-28T21:06:16.750" v="720" actId="478"/>
          <ac:spMkLst>
            <pc:docMk/>
            <pc:sldMk cId="105057291" sldId="1153"/>
            <ac:spMk id="45" creationId="{400D0F75-012D-308B-4140-A7924C4201CF}"/>
          </ac:spMkLst>
        </pc:spChg>
      </pc:sldChg>
      <pc:sldChg chg="delSp modSp">
        <pc:chgData name="Samuel Kim" userId="0b4e8f1a-35cc-4769-966d-024c662a6df8" providerId="ADAL" clId="{E0432B2F-EF58-43C8-A750-1C1293339330}" dt="2025-07-28T21:07:05.302" v="729" actId="13244"/>
        <pc:sldMkLst>
          <pc:docMk/>
          <pc:sldMk cId="355507635" sldId="1154"/>
        </pc:sldMkLst>
        <pc:spChg chg="del">
          <ac:chgData name="Samuel Kim" userId="0b4e8f1a-35cc-4769-966d-024c662a6df8" providerId="ADAL" clId="{E0432B2F-EF58-43C8-A750-1C1293339330}" dt="2025-07-28T21:06:21.654" v="721" actId="478"/>
          <ac:spMkLst>
            <pc:docMk/>
            <pc:sldMk cId="355507635" sldId="1154"/>
            <ac:spMk id="9" creationId="{A5997708-A933-D550-E9A2-39188BFC476E}"/>
          </ac:spMkLst>
        </pc:spChg>
        <pc:spChg chg="del">
          <ac:chgData name="Samuel Kim" userId="0b4e8f1a-35cc-4769-966d-024c662a6df8" providerId="ADAL" clId="{E0432B2F-EF58-43C8-A750-1C1293339330}" dt="2025-07-28T21:06:21.654" v="721" actId="478"/>
          <ac:spMkLst>
            <pc:docMk/>
            <pc:sldMk cId="355507635" sldId="1154"/>
            <ac:spMk id="10" creationId="{A617176A-18E1-EC60-35AC-EDA0DD1FB842}"/>
          </ac:spMkLst>
        </pc:spChg>
        <pc:spChg chg="del">
          <ac:chgData name="Samuel Kim" userId="0b4e8f1a-35cc-4769-966d-024c662a6df8" providerId="ADAL" clId="{E0432B2F-EF58-43C8-A750-1C1293339330}" dt="2025-07-28T21:06:21.654" v="721" actId="478"/>
          <ac:spMkLst>
            <pc:docMk/>
            <pc:sldMk cId="355507635" sldId="1154"/>
            <ac:spMk id="15" creationId="{10B001A2-7466-2E5D-3208-CE7DDCEACD6D}"/>
          </ac:spMkLst>
        </pc:spChg>
        <pc:spChg chg="del">
          <ac:chgData name="Samuel Kim" userId="0b4e8f1a-35cc-4769-966d-024c662a6df8" providerId="ADAL" clId="{E0432B2F-EF58-43C8-A750-1C1293339330}" dt="2025-07-28T21:06:21.654" v="721" actId="478"/>
          <ac:spMkLst>
            <pc:docMk/>
            <pc:sldMk cId="355507635" sldId="1154"/>
            <ac:spMk id="16" creationId="{D2CBFE1C-CE4A-1378-8573-49EB45A4EA11}"/>
          </ac:spMkLst>
        </pc:spChg>
        <pc:spChg chg="del">
          <ac:chgData name="Samuel Kim" userId="0b4e8f1a-35cc-4769-966d-024c662a6df8" providerId="ADAL" clId="{E0432B2F-EF58-43C8-A750-1C1293339330}" dt="2025-07-28T21:06:21.654" v="721" actId="478"/>
          <ac:spMkLst>
            <pc:docMk/>
            <pc:sldMk cId="355507635" sldId="1154"/>
            <ac:spMk id="18" creationId="{28958F20-DDC2-4874-9430-EB03CA7EFCF7}"/>
          </ac:spMkLst>
        </pc:spChg>
        <pc:spChg chg="del">
          <ac:chgData name="Samuel Kim" userId="0b4e8f1a-35cc-4769-966d-024c662a6df8" providerId="ADAL" clId="{E0432B2F-EF58-43C8-A750-1C1293339330}" dt="2025-07-28T21:06:21.654" v="721" actId="478"/>
          <ac:spMkLst>
            <pc:docMk/>
            <pc:sldMk cId="355507635" sldId="1154"/>
            <ac:spMk id="20" creationId="{E2965B6D-3E8D-109D-1A3D-24DEFA7AD8CD}"/>
          </ac:spMkLst>
        </pc:spChg>
        <pc:spChg chg="del">
          <ac:chgData name="Samuel Kim" userId="0b4e8f1a-35cc-4769-966d-024c662a6df8" providerId="ADAL" clId="{E0432B2F-EF58-43C8-A750-1C1293339330}" dt="2025-07-28T21:06:21.654" v="721" actId="478"/>
          <ac:spMkLst>
            <pc:docMk/>
            <pc:sldMk cId="355507635" sldId="1154"/>
            <ac:spMk id="21" creationId="{67BB801F-B4D0-1A36-94FB-DBF4D7A98672}"/>
          </ac:spMkLst>
        </pc:spChg>
        <pc:spChg chg="del">
          <ac:chgData name="Samuel Kim" userId="0b4e8f1a-35cc-4769-966d-024c662a6df8" providerId="ADAL" clId="{E0432B2F-EF58-43C8-A750-1C1293339330}" dt="2025-07-28T21:06:21.654" v="721" actId="478"/>
          <ac:spMkLst>
            <pc:docMk/>
            <pc:sldMk cId="355507635" sldId="1154"/>
            <ac:spMk id="22" creationId="{725534A3-ABD8-E0BB-11E7-FD59A3A50C18}"/>
          </ac:spMkLst>
        </pc:spChg>
        <pc:spChg chg="del">
          <ac:chgData name="Samuel Kim" userId="0b4e8f1a-35cc-4769-966d-024c662a6df8" providerId="ADAL" clId="{E0432B2F-EF58-43C8-A750-1C1293339330}" dt="2025-07-28T21:06:21.654" v="721" actId="478"/>
          <ac:spMkLst>
            <pc:docMk/>
            <pc:sldMk cId="355507635" sldId="1154"/>
            <ac:spMk id="23" creationId="{96E3D97C-3113-3DE3-B4D6-D5F09B2D9F49}"/>
          </ac:spMkLst>
        </pc:spChg>
        <pc:spChg chg="del">
          <ac:chgData name="Samuel Kim" userId="0b4e8f1a-35cc-4769-966d-024c662a6df8" providerId="ADAL" clId="{E0432B2F-EF58-43C8-A750-1C1293339330}" dt="2025-07-28T21:06:21.654" v="721" actId="478"/>
          <ac:spMkLst>
            <pc:docMk/>
            <pc:sldMk cId="355507635" sldId="1154"/>
            <ac:spMk id="24" creationId="{902D7E1D-CAE1-96B7-F3FF-C051840A05E9}"/>
          </ac:spMkLst>
        </pc:spChg>
        <pc:picChg chg="mod">
          <ac:chgData name="Samuel Kim" userId="0b4e8f1a-35cc-4769-966d-024c662a6df8" providerId="ADAL" clId="{E0432B2F-EF58-43C8-A750-1C1293339330}" dt="2025-07-28T21:07:05.302" v="729" actId="13244"/>
          <ac:picMkLst>
            <pc:docMk/>
            <pc:sldMk cId="355507635" sldId="1154"/>
            <ac:picMk id="3" creationId="{7EDFE6A2-AC44-F5A1-9754-607BEEA31C55}"/>
          </ac:picMkLst>
        </pc:picChg>
      </pc:sldChg>
      <pc:sldChg chg="delSp modSp">
        <pc:chgData name="Samuel Kim" userId="0b4e8f1a-35cc-4769-966d-024c662a6df8" providerId="ADAL" clId="{E0432B2F-EF58-43C8-A750-1C1293339330}" dt="2025-07-28T21:07:09.481" v="731" actId="13244"/>
        <pc:sldMkLst>
          <pc:docMk/>
          <pc:sldMk cId="3913462943" sldId="1155"/>
        </pc:sldMkLst>
        <pc:spChg chg="del">
          <ac:chgData name="Samuel Kim" userId="0b4e8f1a-35cc-4769-966d-024c662a6df8" providerId="ADAL" clId="{E0432B2F-EF58-43C8-A750-1C1293339330}" dt="2025-07-28T21:06:54.427" v="726" actId="478"/>
          <ac:spMkLst>
            <pc:docMk/>
            <pc:sldMk cId="3913462943" sldId="1155"/>
            <ac:spMk id="4" creationId="{7827F861-B55D-F651-E5B4-580F75A6654D}"/>
          </ac:spMkLst>
        </pc:spChg>
        <pc:spChg chg="del">
          <ac:chgData name="Samuel Kim" userId="0b4e8f1a-35cc-4769-966d-024c662a6df8" providerId="ADAL" clId="{E0432B2F-EF58-43C8-A750-1C1293339330}" dt="2025-07-28T21:06:54.427" v="726" actId="478"/>
          <ac:spMkLst>
            <pc:docMk/>
            <pc:sldMk cId="3913462943" sldId="1155"/>
            <ac:spMk id="6" creationId="{19A981F4-06FA-C4E6-A9AC-9BEE1ECB75E9}"/>
          </ac:spMkLst>
        </pc:spChg>
        <pc:spChg chg="del">
          <ac:chgData name="Samuel Kim" userId="0b4e8f1a-35cc-4769-966d-024c662a6df8" providerId="ADAL" clId="{E0432B2F-EF58-43C8-A750-1C1293339330}" dt="2025-07-28T21:06:54.427" v="726" actId="478"/>
          <ac:spMkLst>
            <pc:docMk/>
            <pc:sldMk cId="3913462943" sldId="1155"/>
            <ac:spMk id="8" creationId="{49DA6405-0F63-F20A-B796-1C1DA099D74D}"/>
          </ac:spMkLst>
        </pc:spChg>
        <pc:spChg chg="del">
          <ac:chgData name="Samuel Kim" userId="0b4e8f1a-35cc-4769-966d-024c662a6df8" providerId="ADAL" clId="{E0432B2F-EF58-43C8-A750-1C1293339330}" dt="2025-07-28T21:06:54.427" v="726" actId="478"/>
          <ac:spMkLst>
            <pc:docMk/>
            <pc:sldMk cId="3913462943" sldId="1155"/>
            <ac:spMk id="10" creationId="{116083D6-4782-7364-EA07-3D5D8FC29BBC}"/>
          </ac:spMkLst>
        </pc:spChg>
        <pc:spChg chg="del">
          <ac:chgData name="Samuel Kim" userId="0b4e8f1a-35cc-4769-966d-024c662a6df8" providerId="ADAL" clId="{E0432B2F-EF58-43C8-A750-1C1293339330}" dt="2025-07-28T21:06:54.427" v="726" actId="478"/>
          <ac:spMkLst>
            <pc:docMk/>
            <pc:sldMk cId="3913462943" sldId="1155"/>
            <ac:spMk id="14" creationId="{370EBC07-40F1-7E32-130D-14EB536DA1F8}"/>
          </ac:spMkLst>
        </pc:spChg>
        <pc:spChg chg="del">
          <ac:chgData name="Samuel Kim" userId="0b4e8f1a-35cc-4769-966d-024c662a6df8" providerId="ADAL" clId="{E0432B2F-EF58-43C8-A750-1C1293339330}" dt="2025-07-28T21:06:54.427" v="726" actId="478"/>
          <ac:spMkLst>
            <pc:docMk/>
            <pc:sldMk cId="3913462943" sldId="1155"/>
            <ac:spMk id="15" creationId="{261D453B-BF4B-76FC-28FC-E80A321EED72}"/>
          </ac:spMkLst>
        </pc:spChg>
        <pc:spChg chg="del">
          <ac:chgData name="Samuel Kim" userId="0b4e8f1a-35cc-4769-966d-024c662a6df8" providerId="ADAL" clId="{E0432B2F-EF58-43C8-A750-1C1293339330}" dt="2025-07-28T21:06:54.427" v="726" actId="478"/>
          <ac:spMkLst>
            <pc:docMk/>
            <pc:sldMk cId="3913462943" sldId="1155"/>
            <ac:spMk id="17" creationId="{5B478699-BC30-8037-39DF-FF045021EFA2}"/>
          </ac:spMkLst>
        </pc:spChg>
        <pc:spChg chg="del">
          <ac:chgData name="Samuel Kim" userId="0b4e8f1a-35cc-4769-966d-024c662a6df8" providerId="ADAL" clId="{E0432B2F-EF58-43C8-A750-1C1293339330}" dt="2025-07-28T21:06:54.427" v="726" actId="478"/>
          <ac:spMkLst>
            <pc:docMk/>
            <pc:sldMk cId="3913462943" sldId="1155"/>
            <ac:spMk id="20" creationId="{5294BFF1-637D-9311-C165-D43AFE138BA0}"/>
          </ac:spMkLst>
        </pc:spChg>
        <pc:spChg chg="del">
          <ac:chgData name="Samuel Kim" userId="0b4e8f1a-35cc-4769-966d-024c662a6df8" providerId="ADAL" clId="{E0432B2F-EF58-43C8-A750-1C1293339330}" dt="2025-07-28T21:06:54.427" v="726" actId="478"/>
          <ac:spMkLst>
            <pc:docMk/>
            <pc:sldMk cId="3913462943" sldId="1155"/>
            <ac:spMk id="22" creationId="{5B9AC489-20F4-4281-DC60-881F80E78CB1}"/>
          </ac:spMkLst>
        </pc:spChg>
        <pc:spChg chg="del">
          <ac:chgData name="Samuel Kim" userId="0b4e8f1a-35cc-4769-966d-024c662a6df8" providerId="ADAL" clId="{E0432B2F-EF58-43C8-A750-1C1293339330}" dt="2025-07-28T21:06:54.427" v="726" actId="478"/>
          <ac:spMkLst>
            <pc:docMk/>
            <pc:sldMk cId="3913462943" sldId="1155"/>
            <ac:spMk id="23" creationId="{396F68F9-CCB1-A059-9F02-751C91933129}"/>
          </ac:spMkLst>
        </pc:spChg>
        <pc:picChg chg="mod">
          <ac:chgData name="Samuel Kim" userId="0b4e8f1a-35cc-4769-966d-024c662a6df8" providerId="ADAL" clId="{E0432B2F-EF58-43C8-A750-1C1293339330}" dt="2025-07-28T21:07:09.481" v="731" actId="13244"/>
          <ac:picMkLst>
            <pc:docMk/>
            <pc:sldMk cId="3913462943" sldId="1155"/>
            <ac:picMk id="2052" creationId="{0B1423F4-B493-2BBC-3D73-A433C3C9AD53}"/>
          </ac:picMkLst>
        </pc:picChg>
      </pc:sldChg>
      <pc:sldChg chg="delSp modSp">
        <pc:chgData name="Samuel Kim" userId="0b4e8f1a-35cc-4769-966d-024c662a6df8" providerId="ADAL" clId="{E0432B2F-EF58-43C8-A750-1C1293339330}" dt="2025-07-28T21:07:20.099" v="734" actId="13244"/>
        <pc:sldMkLst>
          <pc:docMk/>
          <pc:sldMk cId="1997432987" sldId="1156"/>
        </pc:sldMkLst>
        <pc:spChg chg="del">
          <ac:chgData name="Samuel Kim" userId="0b4e8f1a-35cc-4769-966d-024c662a6df8" providerId="ADAL" clId="{E0432B2F-EF58-43C8-A750-1C1293339330}" dt="2025-07-28T21:07:15.725" v="732" actId="478"/>
          <ac:spMkLst>
            <pc:docMk/>
            <pc:sldMk cId="1997432987" sldId="1156"/>
            <ac:spMk id="4" creationId="{9993A384-00E4-46FE-37BC-D290971B9821}"/>
          </ac:spMkLst>
        </pc:spChg>
        <pc:spChg chg="del">
          <ac:chgData name="Samuel Kim" userId="0b4e8f1a-35cc-4769-966d-024c662a6df8" providerId="ADAL" clId="{E0432B2F-EF58-43C8-A750-1C1293339330}" dt="2025-07-28T21:07:15.725" v="732" actId="478"/>
          <ac:spMkLst>
            <pc:docMk/>
            <pc:sldMk cId="1997432987" sldId="1156"/>
            <ac:spMk id="5" creationId="{352989A7-9DEB-0730-B7D7-C89CF83488AD}"/>
          </ac:spMkLst>
        </pc:spChg>
        <pc:spChg chg="del">
          <ac:chgData name="Samuel Kim" userId="0b4e8f1a-35cc-4769-966d-024c662a6df8" providerId="ADAL" clId="{E0432B2F-EF58-43C8-A750-1C1293339330}" dt="2025-07-28T21:07:15.725" v="732" actId="478"/>
          <ac:spMkLst>
            <pc:docMk/>
            <pc:sldMk cId="1997432987" sldId="1156"/>
            <ac:spMk id="11" creationId="{A0BF41E6-B66A-48B3-9F23-6D75B37F83DE}"/>
          </ac:spMkLst>
        </pc:spChg>
        <pc:spChg chg="del">
          <ac:chgData name="Samuel Kim" userId="0b4e8f1a-35cc-4769-966d-024c662a6df8" providerId="ADAL" clId="{E0432B2F-EF58-43C8-A750-1C1293339330}" dt="2025-07-28T21:07:15.725" v="732" actId="478"/>
          <ac:spMkLst>
            <pc:docMk/>
            <pc:sldMk cId="1997432987" sldId="1156"/>
            <ac:spMk id="12" creationId="{0F68E8F8-9E16-BBE3-4F7E-446FBCCB4768}"/>
          </ac:spMkLst>
        </pc:spChg>
        <pc:spChg chg="del">
          <ac:chgData name="Samuel Kim" userId="0b4e8f1a-35cc-4769-966d-024c662a6df8" providerId="ADAL" clId="{E0432B2F-EF58-43C8-A750-1C1293339330}" dt="2025-07-28T21:07:15.725" v="732" actId="478"/>
          <ac:spMkLst>
            <pc:docMk/>
            <pc:sldMk cId="1997432987" sldId="1156"/>
            <ac:spMk id="14" creationId="{57239960-B8F2-2F97-6F01-606DAE7C92C9}"/>
          </ac:spMkLst>
        </pc:spChg>
        <pc:spChg chg="del">
          <ac:chgData name="Samuel Kim" userId="0b4e8f1a-35cc-4769-966d-024c662a6df8" providerId="ADAL" clId="{E0432B2F-EF58-43C8-A750-1C1293339330}" dt="2025-07-28T21:07:15.725" v="732" actId="478"/>
          <ac:spMkLst>
            <pc:docMk/>
            <pc:sldMk cId="1997432987" sldId="1156"/>
            <ac:spMk id="15" creationId="{1675F75F-626B-434A-3FAB-347F3B7E8013}"/>
          </ac:spMkLst>
        </pc:spChg>
        <pc:spChg chg="del">
          <ac:chgData name="Samuel Kim" userId="0b4e8f1a-35cc-4769-966d-024c662a6df8" providerId="ADAL" clId="{E0432B2F-EF58-43C8-A750-1C1293339330}" dt="2025-07-28T21:07:15.725" v="732" actId="478"/>
          <ac:spMkLst>
            <pc:docMk/>
            <pc:sldMk cId="1997432987" sldId="1156"/>
            <ac:spMk id="17" creationId="{A715582B-2696-9702-DCED-ABB49BDC38FC}"/>
          </ac:spMkLst>
        </pc:spChg>
        <pc:spChg chg="del">
          <ac:chgData name="Samuel Kim" userId="0b4e8f1a-35cc-4769-966d-024c662a6df8" providerId="ADAL" clId="{E0432B2F-EF58-43C8-A750-1C1293339330}" dt="2025-07-28T21:07:15.725" v="732" actId="478"/>
          <ac:spMkLst>
            <pc:docMk/>
            <pc:sldMk cId="1997432987" sldId="1156"/>
            <ac:spMk id="18" creationId="{EF90E115-0968-0A29-8FDC-5DCD6B334E54}"/>
          </ac:spMkLst>
        </pc:spChg>
        <pc:spChg chg="del">
          <ac:chgData name="Samuel Kim" userId="0b4e8f1a-35cc-4769-966d-024c662a6df8" providerId="ADAL" clId="{E0432B2F-EF58-43C8-A750-1C1293339330}" dt="2025-07-28T21:07:15.725" v="732" actId="478"/>
          <ac:spMkLst>
            <pc:docMk/>
            <pc:sldMk cId="1997432987" sldId="1156"/>
            <ac:spMk id="21" creationId="{CFC5727B-354A-64FC-0FD7-C1EBC4031710}"/>
          </ac:spMkLst>
        </pc:spChg>
        <pc:spChg chg="del">
          <ac:chgData name="Samuel Kim" userId="0b4e8f1a-35cc-4769-966d-024c662a6df8" providerId="ADAL" clId="{E0432B2F-EF58-43C8-A750-1C1293339330}" dt="2025-07-28T21:07:15.725" v="732" actId="478"/>
          <ac:spMkLst>
            <pc:docMk/>
            <pc:sldMk cId="1997432987" sldId="1156"/>
            <ac:spMk id="23" creationId="{8F574F4C-EEC1-4FA7-C978-B6B2D2138F7F}"/>
          </ac:spMkLst>
        </pc:spChg>
        <pc:picChg chg="mod">
          <ac:chgData name="Samuel Kim" userId="0b4e8f1a-35cc-4769-966d-024c662a6df8" providerId="ADAL" clId="{E0432B2F-EF58-43C8-A750-1C1293339330}" dt="2025-07-28T21:07:20.099" v="734" actId="13244"/>
          <ac:picMkLst>
            <pc:docMk/>
            <pc:sldMk cId="1997432987" sldId="1156"/>
            <ac:picMk id="25" creationId="{E8222733-05E7-D16B-1980-683E28A2FDCC}"/>
          </ac:picMkLst>
        </pc:picChg>
      </pc:sldChg>
      <pc:sldChg chg="delSp modSp">
        <pc:chgData name="Samuel Kim" userId="0b4e8f1a-35cc-4769-966d-024c662a6df8" providerId="ADAL" clId="{E0432B2F-EF58-43C8-A750-1C1293339330}" dt="2025-07-28T21:07:52.465" v="742" actId="13244"/>
        <pc:sldMkLst>
          <pc:docMk/>
          <pc:sldMk cId="825217032" sldId="1157"/>
        </pc:sldMkLst>
        <pc:spChg chg="del">
          <ac:chgData name="Samuel Kim" userId="0b4e8f1a-35cc-4769-966d-024c662a6df8" providerId="ADAL" clId="{E0432B2F-EF58-43C8-A750-1C1293339330}" dt="2025-07-28T21:07:47.846" v="740" actId="478"/>
          <ac:spMkLst>
            <pc:docMk/>
            <pc:sldMk cId="825217032" sldId="1157"/>
            <ac:spMk id="8" creationId="{DD5B6161-ACC2-77B7-1706-D341FF55F4B9}"/>
          </ac:spMkLst>
        </pc:spChg>
        <pc:spChg chg="del">
          <ac:chgData name="Samuel Kim" userId="0b4e8f1a-35cc-4769-966d-024c662a6df8" providerId="ADAL" clId="{E0432B2F-EF58-43C8-A750-1C1293339330}" dt="2025-07-28T21:07:47.846" v="740" actId="478"/>
          <ac:spMkLst>
            <pc:docMk/>
            <pc:sldMk cId="825217032" sldId="1157"/>
            <ac:spMk id="10" creationId="{256E4E80-344A-CACE-8055-E85628029482}"/>
          </ac:spMkLst>
        </pc:spChg>
        <pc:spChg chg="del">
          <ac:chgData name="Samuel Kim" userId="0b4e8f1a-35cc-4769-966d-024c662a6df8" providerId="ADAL" clId="{E0432B2F-EF58-43C8-A750-1C1293339330}" dt="2025-07-28T21:07:47.846" v="740" actId="478"/>
          <ac:spMkLst>
            <pc:docMk/>
            <pc:sldMk cId="825217032" sldId="1157"/>
            <ac:spMk id="11" creationId="{EEE447CB-83B6-21B2-48FB-8AF40A6016D8}"/>
          </ac:spMkLst>
        </pc:spChg>
        <pc:spChg chg="del">
          <ac:chgData name="Samuel Kim" userId="0b4e8f1a-35cc-4769-966d-024c662a6df8" providerId="ADAL" clId="{E0432B2F-EF58-43C8-A750-1C1293339330}" dt="2025-07-28T21:07:47.846" v="740" actId="478"/>
          <ac:spMkLst>
            <pc:docMk/>
            <pc:sldMk cId="825217032" sldId="1157"/>
            <ac:spMk id="12" creationId="{FE6CC9EA-FD11-1CD1-182F-50DBAD02C206}"/>
          </ac:spMkLst>
        </pc:spChg>
        <pc:spChg chg="del">
          <ac:chgData name="Samuel Kim" userId="0b4e8f1a-35cc-4769-966d-024c662a6df8" providerId="ADAL" clId="{E0432B2F-EF58-43C8-A750-1C1293339330}" dt="2025-07-28T21:07:47.846" v="740" actId="478"/>
          <ac:spMkLst>
            <pc:docMk/>
            <pc:sldMk cId="825217032" sldId="1157"/>
            <ac:spMk id="13" creationId="{E7EEBBE9-2904-8D34-3674-F1AD76455A76}"/>
          </ac:spMkLst>
        </pc:spChg>
        <pc:spChg chg="del">
          <ac:chgData name="Samuel Kim" userId="0b4e8f1a-35cc-4769-966d-024c662a6df8" providerId="ADAL" clId="{E0432B2F-EF58-43C8-A750-1C1293339330}" dt="2025-07-28T21:07:47.846" v="740" actId="478"/>
          <ac:spMkLst>
            <pc:docMk/>
            <pc:sldMk cId="825217032" sldId="1157"/>
            <ac:spMk id="19" creationId="{EB466A6E-F8E7-006D-336E-8FAF5F367AE9}"/>
          </ac:spMkLst>
        </pc:spChg>
        <pc:spChg chg="del">
          <ac:chgData name="Samuel Kim" userId="0b4e8f1a-35cc-4769-966d-024c662a6df8" providerId="ADAL" clId="{E0432B2F-EF58-43C8-A750-1C1293339330}" dt="2025-07-28T21:07:47.846" v="740" actId="478"/>
          <ac:spMkLst>
            <pc:docMk/>
            <pc:sldMk cId="825217032" sldId="1157"/>
            <ac:spMk id="20" creationId="{D69C2B76-4D8D-E403-D2C2-5C3FE8A50201}"/>
          </ac:spMkLst>
        </pc:spChg>
        <pc:spChg chg="del">
          <ac:chgData name="Samuel Kim" userId="0b4e8f1a-35cc-4769-966d-024c662a6df8" providerId="ADAL" clId="{E0432B2F-EF58-43C8-A750-1C1293339330}" dt="2025-07-28T21:07:47.846" v="740" actId="478"/>
          <ac:spMkLst>
            <pc:docMk/>
            <pc:sldMk cId="825217032" sldId="1157"/>
            <ac:spMk id="21" creationId="{AFB62D8B-50A4-AC00-41E2-60FB5C57F1C5}"/>
          </ac:spMkLst>
        </pc:spChg>
        <pc:spChg chg="del">
          <ac:chgData name="Samuel Kim" userId="0b4e8f1a-35cc-4769-966d-024c662a6df8" providerId="ADAL" clId="{E0432B2F-EF58-43C8-A750-1C1293339330}" dt="2025-07-28T21:07:47.846" v="740" actId="478"/>
          <ac:spMkLst>
            <pc:docMk/>
            <pc:sldMk cId="825217032" sldId="1157"/>
            <ac:spMk id="22" creationId="{75D554E0-4517-36AB-ADCC-D7D79DBBF3C7}"/>
          </ac:spMkLst>
        </pc:spChg>
        <pc:spChg chg="del">
          <ac:chgData name="Samuel Kim" userId="0b4e8f1a-35cc-4769-966d-024c662a6df8" providerId="ADAL" clId="{E0432B2F-EF58-43C8-A750-1C1293339330}" dt="2025-07-28T21:07:47.846" v="740" actId="478"/>
          <ac:spMkLst>
            <pc:docMk/>
            <pc:sldMk cId="825217032" sldId="1157"/>
            <ac:spMk id="23" creationId="{ECD8B108-E9A2-B526-34D4-8E0AA4AEA40A}"/>
          </ac:spMkLst>
        </pc:spChg>
        <pc:picChg chg="mod">
          <ac:chgData name="Samuel Kim" userId="0b4e8f1a-35cc-4769-966d-024c662a6df8" providerId="ADAL" clId="{E0432B2F-EF58-43C8-A750-1C1293339330}" dt="2025-07-28T21:07:52.465" v="742" actId="13244"/>
          <ac:picMkLst>
            <pc:docMk/>
            <pc:sldMk cId="825217032" sldId="1157"/>
            <ac:picMk id="27" creationId="{529DB240-CC8B-4647-1E98-B1AAE6D2210B}"/>
          </ac:picMkLst>
        </pc:picChg>
      </pc:sldChg>
      <pc:sldChg chg="delSp modSp">
        <pc:chgData name="Samuel Kim" userId="0b4e8f1a-35cc-4769-966d-024c662a6df8" providerId="ADAL" clId="{E0432B2F-EF58-43C8-A750-1C1293339330}" dt="2025-07-28T21:08:07.344" v="747" actId="13244"/>
        <pc:sldMkLst>
          <pc:docMk/>
          <pc:sldMk cId="1201069128" sldId="1158"/>
        </pc:sldMkLst>
        <pc:spChg chg="del">
          <ac:chgData name="Samuel Kim" userId="0b4e8f1a-35cc-4769-966d-024c662a6df8" providerId="ADAL" clId="{E0432B2F-EF58-43C8-A750-1C1293339330}" dt="2025-07-28T21:08:00.293" v="743" actId="478"/>
          <ac:spMkLst>
            <pc:docMk/>
            <pc:sldMk cId="1201069128" sldId="1158"/>
            <ac:spMk id="4" creationId="{02697185-61C1-F1F7-9366-9630CD2F24A1}"/>
          </ac:spMkLst>
        </pc:spChg>
        <pc:spChg chg="del">
          <ac:chgData name="Samuel Kim" userId="0b4e8f1a-35cc-4769-966d-024c662a6df8" providerId="ADAL" clId="{E0432B2F-EF58-43C8-A750-1C1293339330}" dt="2025-07-28T21:08:00.293" v="743" actId="478"/>
          <ac:spMkLst>
            <pc:docMk/>
            <pc:sldMk cId="1201069128" sldId="1158"/>
            <ac:spMk id="5" creationId="{F27D6519-EFE2-AE2F-9989-A68D3B1E0368}"/>
          </ac:spMkLst>
        </pc:spChg>
        <pc:spChg chg="del">
          <ac:chgData name="Samuel Kim" userId="0b4e8f1a-35cc-4769-966d-024c662a6df8" providerId="ADAL" clId="{E0432B2F-EF58-43C8-A750-1C1293339330}" dt="2025-07-28T21:08:00.293" v="743" actId="478"/>
          <ac:spMkLst>
            <pc:docMk/>
            <pc:sldMk cId="1201069128" sldId="1158"/>
            <ac:spMk id="7" creationId="{C1716298-7EA6-7C40-883F-2E2365CB5968}"/>
          </ac:spMkLst>
        </pc:spChg>
        <pc:spChg chg="del">
          <ac:chgData name="Samuel Kim" userId="0b4e8f1a-35cc-4769-966d-024c662a6df8" providerId="ADAL" clId="{E0432B2F-EF58-43C8-A750-1C1293339330}" dt="2025-07-28T21:08:00.293" v="743" actId="478"/>
          <ac:spMkLst>
            <pc:docMk/>
            <pc:sldMk cId="1201069128" sldId="1158"/>
            <ac:spMk id="8" creationId="{49DA61E3-AC41-1D42-02C4-E2EB192F30E0}"/>
          </ac:spMkLst>
        </pc:spChg>
        <pc:spChg chg="del">
          <ac:chgData name="Samuel Kim" userId="0b4e8f1a-35cc-4769-966d-024c662a6df8" providerId="ADAL" clId="{E0432B2F-EF58-43C8-A750-1C1293339330}" dt="2025-07-28T21:08:00.293" v="743" actId="478"/>
          <ac:spMkLst>
            <pc:docMk/>
            <pc:sldMk cId="1201069128" sldId="1158"/>
            <ac:spMk id="9" creationId="{25CAF040-D5D7-CF30-AD41-8C57DC702B53}"/>
          </ac:spMkLst>
        </pc:spChg>
        <pc:spChg chg="del">
          <ac:chgData name="Samuel Kim" userId="0b4e8f1a-35cc-4769-966d-024c662a6df8" providerId="ADAL" clId="{E0432B2F-EF58-43C8-A750-1C1293339330}" dt="2025-07-28T21:08:00.293" v="743" actId="478"/>
          <ac:spMkLst>
            <pc:docMk/>
            <pc:sldMk cId="1201069128" sldId="1158"/>
            <ac:spMk id="11" creationId="{AE7387F1-6D7F-83B4-A2CD-02C1A2D5CF9B}"/>
          </ac:spMkLst>
        </pc:spChg>
        <pc:spChg chg="del">
          <ac:chgData name="Samuel Kim" userId="0b4e8f1a-35cc-4769-966d-024c662a6df8" providerId="ADAL" clId="{E0432B2F-EF58-43C8-A750-1C1293339330}" dt="2025-07-28T21:08:00.293" v="743" actId="478"/>
          <ac:spMkLst>
            <pc:docMk/>
            <pc:sldMk cId="1201069128" sldId="1158"/>
            <ac:spMk id="13" creationId="{8D702899-D150-2C4D-8456-A7FBC042DC19}"/>
          </ac:spMkLst>
        </pc:spChg>
        <pc:spChg chg="del">
          <ac:chgData name="Samuel Kim" userId="0b4e8f1a-35cc-4769-966d-024c662a6df8" providerId="ADAL" clId="{E0432B2F-EF58-43C8-A750-1C1293339330}" dt="2025-07-28T21:08:00.293" v="743" actId="478"/>
          <ac:spMkLst>
            <pc:docMk/>
            <pc:sldMk cId="1201069128" sldId="1158"/>
            <ac:spMk id="18" creationId="{2881B144-CA38-1205-6149-DEC249119B89}"/>
          </ac:spMkLst>
        </pc:spChg>
        <pc:spChg chg="del">
          <ac:chgData name="Samuel Kim" userId="0b4e8f1a-35cc-4769-966d-024c662a6df8" providerId="ADAL" clId="{E0432B2F-EF58-43C8-A750-1C1293339330}" dt="2025-07-28T21:08:00.293" v="743" actId="478"/>
          <ac:spMkLst>
            <pc:docMk/>
            <pc:sldMk cId="1201069128" sldId="1158"/>
            <ac:spMk id="19" creationId="{7428F8BD-DAA9-1FFA-93D6-99ADE7AB6548}"/>
          </ac:spMkLst>
        </pc:spChg>
        <pc:spChg chg="del">
          <ac:chgData name="Samuel Kim" userId="0b4e8f1a-35cc-4769-966d-024c662a6df8" providerId="ADAL" clId="{E0432B2F-EF58-43C8-A750-1C1293339330}" dt="2025-07-28T21:08:00.293" v="743" actId="478"/>
          <ac:spMkLst>
            <pc:docMk/>
            <pc:sldMk cId="1201069128" sldId="1158"/>
            <ac:spMk id="20" creationId="{42E8F577-A59E-B20E-4EFD-9903C6AD9D4D}"/>
          </ac:spMkLst>
        </pc:spChg>
        <pc:spChg chg="del">
          <ac:chgData name="Samuel Kim" userId="0b4e8f1a-35cc-4769-966d-024c662a6df8" providerId="ADAL" clId="{E0432B2F-EF58-43C8-A750-1C1293339330}" dt="2025-07-28T21:08:02.145" v="744" actId="478"/>
          <ac:spMkLst>
            <pc:docMk/>
            <pc:sldMk cId="1201069128" sldId="1158"/>
            <ac:spMk id="23" creationId="{F08EB194-A763-B8D7-B9E6-D15118E137EB}"/>
          </ac:spMkLst>
        </pc:spChg>
        <pc:spChg chg="mod">
          <ac:chgData name="Samuel Kim" userId="0b4e8f1a-35cc-4769-966d-024c662a6df8" providerId="ADAL" clId="{E0432B2F-EF58-43C8-A750-1C1293339330}" dt="2025-07-28T21:08:07.344" v="747" actId="13244"/>
          <ac:spMkLst>
            <pc:docMk/>
            <pc:sldMk cId="1201069128" sldId="1158"/>
            <ac:spMk id="24" creationId="{B37D0D19-288F-C74A-8F37-98C7FDEB068E}"/>
          </ac:spMkLst>
        </pc:spChg>
        <pc:picChg chg="mod">
          <ac:chgData name="Samuel Kim" userId="0b4e8f1a-35cc-4769-966d-024c662a6df8" providerId="ADAL" clId="{E0432B2F-EF58-43C8-A750-1C1293339330}" dt="2025-07-28T21:08:05.476" v="745" actId="962"/>
          <ac:picMkLst>
            <pc:docMk/>
            <pc:sldMk cId="1201069128" sldId="1158"/>
            <ac:picMk id="25" creationId="{8107C351-2903-7354-C919-4A282AEBCE6E}"/>
          </ac:picMkLst>
        </pc:picChg>
        <pc:picChg chg="mod">
          <ac:chgData name="Samuel Kim" userId="0b4e8f1a-35cc-4769-966d-024c662a6df8" providerId="ADAL" clId="{E0432B2F-EF58-43C8-A750-1C1293339330}" dt="2025-07-28T21:08:06.228" v="746" actId="962"/>
          <ac:picMkLst>
            <pc:docMk/>
            <pc:sldMk cId="1201069128" sldId="1158"/>
            <ac:picMk id="27" creationId="{B8A2B390-63DB-6EBC-B4E4-CA82AEA34C90}"/>
          </ac:picMkLst>
        </pc:picChg>
      </pc:sldChg>
      <pc:sldChg chg="delSp modSp">
        <pc:chgData name="Samuel Kim" userId="0b4e8f1a-35cc-4769-966d-024c662a6df8" providerId="ADAL" clId="{E0432B2F-EF58-43C8-A750-1C1293339330}" dt="2025-07-28T21:08:18.275" v="750" actId="962"/>
        <pc:sldMkLst>
          <pc:docMk/>
          <pc:sldMk cId="802383751" sldId="1159"/>
        </pc:sldMkLst>
        <pc:spChg chg="del">
          <ac:chgData name="Samuel Kim" userId="0b4e8f1a-35cc-4769-966d-024c662a6df8" providerId="ADAL" clId="{E0432B2F-EF58-43C8-A750-1C1293339330}" dt="2025-07-28T21:08:11.139" v="748" actId="478"/>
          <ac:spMkLst>
            <pc:docMk/>
            <pc:sldMk cId="802383751" sldId="1159"/>
            <ac:spMk id="8" creationId="{0400F56C-D126-FA51-569D-E8B8142078F1}"/>
          </ac:spMkLst>
        </pc:spChg>
        <pc:spChg chg="del">
          <ac:chgData name="Samuel Kim" userId="0b4e8f1a-35cc-4769-966d-024c662a6df8" providerId="ADAL" clId="{E0432B2F-EF58-43C8-A750-1C1293339330}" dt="2025-07-28T21:08:11.139" v="748" actId="478"/>
          <ac:spMkLst>
            <pc:docMk/>
            <pc:sldMk cId="802383751" sldId="1159"/>
            <ac:spMk id="9" creationId="{429DD415-1F43-2102-DFD5-DD9933EC368C}"/>
          </ac:spMkLst>
        </pc:spChg>
        <pc:spChg chg="del">
          <ac:chgData name="Samuel Kim" userId="0b4e8f1a-35cc-4769-966d-024c662a6df8" providerId="ADAL" clId="{E0432B2F-EF58-43C8-A750-1C1293339330}" dt="2025-07-28T21:08:11.139" v="748" actId="478"/>
          <ac:spMkLst>
            <pc:docMk/>
            <pc:sldMk cId="802383751" sldId="1159"/>
            <ac:spMk id="11" creationId="{4F1E6FC3-E15C-D705-6831-90ED28CA79D6}"/>
          </ac:spMkLst>
        </pc:spChg>
        <pc:spChg chg="del">
          <ac:chgData name="Samuel Kim" userId="0b4e8f1a-35cc-4769-966d-024c662a6df8" providerId="ADAL" clId="{E0432B2F-EF58-43C8-A750-1C1293339330}" dt="2025-07-28T21:08:11.139" v="748" actId="478"/>
          <ac:spMkLst>
            <pc:docMk/>
            <pc:sldMk cId="802383751" sldId="1159"/>
            <ac:spMk id="13" creationId="{2E55CD86-2D01-670A-2061-A53724D15FBE}"/>
          </ac:spMkLst>
        </pc:spChg>
        <pc:spChg chg="del">
          <ac:chgData name="Samuel Kim" userId="0b4e8f1a-35cc-4769-966d-024c662a6df8" providerId="ADAL" clId="{E0432B2F-EF58-43C8-A750-1C1293339330}" dt="2025-07-28T21:08:11.139" v="748" actId="478"/>
          <ac:spMkLst>
            <pc:docMk/>
            <pc:sldMk cId="802383751" sldId="1159"/>
            <ac:spMk id="14" creationId="{EC205562-97A6-B003-C834-31DC44E03E24}"/>
          </ac:spMkLst>
        </pc:spChg>
        <pc:spChg chg="del">
          <ac:chgData name="Samuel Kim" userId="0b4e8f1a-35cc-4769-966d-024c662a6df8" providerId="ADAL" clId="{E0432B2F-EF58-43C8-A750-1C1293339330}" dt="2025-07-28T21:08:11.139" v="748" actId="478"/>
          <ac:spMkLst>
            <pc:docMk/>
            <pc:sldMk cId="802383751" sldId="1159"/>
            <ac:spMk id="17" creationId="{FEF639D4-FD88-C2B0-5D66-4CBA7C940305}"/>
          </ac:spMkLst>
        </pc:spChg>
        <pc:spChg chg="del">
          <ac:chgData name="Samuel Kim" userId="0b4e8f1a-35cc-4769-966d-024c662a6df8" providerId="ADAL" clId="{E0432B2F-EF58-43C8-A750-1C1293339330}" dt="2025-07-28T21:08:11.139" v="748" actId="478"/>
          <ac:spMkLst>
            <pc:docMk/>
            <pc:sldMk cId="802383751" sldId="1159"/>
            <ac:spMk id="18" creationId="{192CE68A-E07D-64BA-9E77-95906E3619AB}"/>
          </ac:spMkLst>
        </pc:spChg>
        <pc:spChg chg="del">
          <ac:chgData name="Samuel Kim" userId="0b4e8f1a-35cc-4769-966d-024c662a6df8" providerId="ADAL" clId="{E0432B2F-EF58-43C8-A750-1C1293339330}" dt="2025-07-28T21:08:11.139" v="748" actId="478"/>
          <ac:spMkLst>
            <pc:docMk/>
            <pc:sldMk cId="802383751" sldId="1159"/>
            <ac:spMk id="20" creationId="{318F4ED0-A7D2-D6C1-D442-B68695CFACFE}"/>
          </ac:spMkLst>
        </pc:spChg>
        <pc:spChg chg="del">
          <ac:chgData name="Samuel Kim" userId="0b4e8f1a-35cc-4769-966d-024c662a6df8" providerId="ADAL" clId="{E0432B2F-EF58-43C8-A750-1C1293339330}" dt="2025-07-28T21:08:11.139" v="748" actId="478"/>
          <ac:spMkLst>
            <pc:docMk/>
            <pc:sldMk cId="802383751" sldId="1159"/>
            <ac:spMk id="21" creationId="{7372B385-5ACC-95D9-F479-EE102A0A97AB}"/>
          </ac:spMkLst>
        </pc:spChg>
        <pc:spChg chg="del">
          <ac:chgData name="Samuel Kim" userId="0b4e8f1a-35cc-4769-966d-024c662a6df8" providerId="ADAL" clId="{E0432B2F-EF58-43C8-A750-1C1293339330}" dt="2025-07-28T21:08:11.139" v="748" actId="478"/>
          <ac:spMkLst>
            <pc:docMk/>
            <pc:sldMk cId="802383751" sldId="1159"/>
            <ac:spMk id="22" creationId="{54453AA8-0D26-91BE-0E5E-381BA4FEA7D5}"/>
          </ac:spMkLst>
        </pc:spChg>
        <pc:picChg chg="mod">
          <ac:chgData name="Samuel Kim" userId="0b4e8f1a-35cc-4769-966d-024c662a6df8" providerId="ADAL" clId="{E0432B2F-EF58-43C8-A750-1C1293339330}" dt="2025-07-28T21:08:18.275" v="750" actId="962"/>
          <ac:picMkLst>
            <pc:docMk/>
            <pc:sldMk cId="802383751" sldId="1159"/>
            <ac:picMk id="25" creationId="{5905F95B-4E6E-4E4C-CC79-CB183ED3F7D6}"/>
          </ac:picMkLst>
        </pc:picChg>
      </pc:sldChg>
      <pc:sldChg chg="delSp modSp">
        <pc:chgData name="Samuel Kim" userId="0b4e8f1a-35cc-4769-966d-024c662a6df8" providerId="ADAL" clId="{E0432B2F-EF58-43C8-A750-1C1293339330}" dt="2025-07-28T21:08:34.121" v="753" actId="13244"/>
        <pc:sldMkLst>
          <pc:docMk/>
          <pc:sldMk cId="1459301618" sldId="1160"/>
        </pc:sldMkLst>
        <pc:spChg chg="del">
          <ac:chgData name="Samuel Kim" userId="0b4e8f1a-35cc-4769-966d-024c662a6df8" providerId="ADAL" clId="{E0432B2F-EF58-43C8-A750-1C1293339330}" dt="2025-07-28T21:08:29.020" v="751" actId="478"/>
          <ac:spMkLst>
            <pc:docMk/>
            <pc:sldMk cId="1459301618" sldId="1160"/>
            <ac:spMk id="5" creationId="{09AB2E00-FC56-594A-B7BD-3044B13E2419}"/>
          </ac:spMkLst>
        </pc:spChg>
        <pc:spChg chg="del">
          <ac:chgData name="Samuel Kim" userId="0b4e8f1a-35cc-4769-966d-024c662a6df8" providerId="ADAL" clId="{E0432B2F-EF58-43C8-A750-1C1293339330}" dt="2025-07-28T21:08:29.020" v="751" actId="478"/>
          <ac:spMkLst>
            <pc:docMk/>
            <pc:sldMk cId="1459301618" sldId="1160"/>
            <ac:spMk id="6" creationId="{5D28AFA9-FC97-9A9C-D5EE-ABB841A410A8}"/>
          </ac:spMkLst>
        </pc:spChg>
        <pc:spChg chg="del">
          <ac:chgData name="Samuel Kim" userId="0b4e8f1a-35cc-4769-966d-024c662a6df8" providerId="ADAL" clId="{E0432B2F-EF58-43C8-A750-1C1293339330}" dt="2025-07-28T21:08:29.020" v="751" actId="478"/>
          <ac:spMkLst>
            <pc:docMk/>
            <pc:sldMk cId="1459301618" sldId="1160"/>
            <ac:spMk id="7" creationId="{87215999-C557-A370-8645-F20FB5D4F33C}"/>
          </ac:spMkLst>
        </pc:spChg>
        <pc:spChg chg="del">
          <ac:chgData name="Samuel Kim" userId="0b4e8f1a-35cc-4769-966d-024c662a6df8" providerId="ADAL" clId="{E0432B2F-EF58-43C8-A750-1C1293339330}" dt="2025-07-28T21:08:29.020" v="751" actId="478"/>
          <ac:spMkLst>
            <pc:docMk/>
            <pc:sldMk cId="1459301618" sldId="1160"/>
            <ac:spMk id="8" creationId="{7388B43C-7227-583A-195E-6454DAB35001}"/>
          </ac:spMkLst>
        </pc:spChg>
        <pc:spChg chg="del">
          <ac:chgData name="Samuel Kim" userId="0b4e8f1a-35cc-4769-966d-024c662a6df8" providerId="ADAL" clId="{E0432B2F-EF58-43C8-A750-1C1293339330}" dt="2025-07-28T21:08:29.020" v="751" actId="478"/>
          <ac:spMkLst>
            <pc:docMk/>
            <pc:sldMk cId="1459301618" sldId="1160"/>
            <ac:spMk id="10" creationId="{2B829806-6234-7F52-772B-22307A966AA2}"/>
          </ac:spMkLst>
        </pc:spChg>
        <pc:spChg chg="del">
          <ac:chgData name="Samuel Kim" userId="0b4e8f1a-35cc-4769-966d-024c662a6df8" providerId="ADAL" clId="{E0432B2F-EF58-43C8-A750-1C1293339330}" dt="2025-07-28T21:08:29.020" v="751" actId="478"/>
          <ac:spMkLst>
            <pc:docMk/>
            <pc:sldMk cId="1459301618" sldId="1160"/>
            <ac:spMk id="12" creationId="{F6EBFB03-C34D-68C4-2915-2174BF88B17D}"/>
          </ac:spMkLst>
        </pc:spChg>
        <pc:spChg chg="del">
          <ac:chgData name="Samuel Kim" userId="0b4e8f1a-35cc-4769-966d-024c662a6df8" providerId="ADAL" clId="{E0432B2F-EF58-43C8-A750-1C1293339330}" dt="2025-07-28T21:08:29.020" v="751" actId="478"/>
          <ac:spMkLst>
            <pc:docMk/>
            <pc:sldMk cId="1459301618" sldId="1160"/>
            <ac:spMk id="16" creationId="{C1EB2D53-254F-569E-033A-6E3BE47E6C19}"/>
          </ac:spMkLst>
        </pc:spChg>
        <pc:spChg chg="del">
          <ac:chgData name="Samuel Kim" userId="0b4e8f1a-35cc-4769-966d-024c662a6df8" providerId="ADAL" clId="{E0432B2F-EF58-43C8-A750-1C1293339330}" dt="2025-07-28T21:08:29.020" v="751" actId="478"/>
          <ac:spMkLst>
            <pc:docMk/>
            <pc:sldMk cId="1459301618" sldId="1160"/>
            <ac:spMk id="18" creationId="{C61AFD0D-40A3-E3E1-E31F-C6147A9FF644}"/>
          </ac:spMkLst>
        </pc:spChg>
        <pc:spChg chg="del">
          <ac:chgData name="Samuel Kim" userId="0b4e8f1a-35cc-4769-966d-024c662a6df8" providerId="ADAL" clId="{E0432B2F-EF58-43C8-A750-1C1293339330}" dt="2025-07-28T21:08:29.020" v="751" actId="478"/>
          <ac:spMkLst>
            <pc:docMk/>
            <pc:sldMk cId="1459301618" sldId="1160"/>
            <ac:spMk id="21" creationId="{B20B9144-5C28-74C8-F62F-C231FE76B065}"/>
          </ac:spMkLst>
        </pc:spChg>
        <pc:spChg chg="del">
          <ac:chgData name="Samuel Kim" userId="0b4e8f1a-35cc-4769-966d-024c662a6df8" providerId="ADAL" clId="{E0432B2F-EF58-43C8-A750-1C1293339330}" dt="2025-07-28T21:08:29.020" v="751" actId="478"/>
          <ac:spMkLst>
            <pc:docMk/>
            <pc:sldMk cId="1459301618" sldId="1160"/>
            <ac:spMk id="22" creationId="{56C28500-F2CC-8DD9-AD71-768E7F521A4D}"/>
          </ac:spMkLst>
        </pc:spChg>
        <pc:picChg chg="mod">
          <ac:chgData name="Samuel Kim" userId="0b4e8f1a-35cc-4769-966d-024c662a6df8" providerId="ADAL" clId="{E0432B2F-EF58-43C8-A750-1C1293339330}" dt="2025-07-28T21:08:34.121" v="753" actId="13244"/>
          <ac:picMkLst>
            <pc:docMk/>
            <pc:sldMk cId="1459301618" sldId="1160"/>
            <ac:picMk id="26" creationId="{17097735-6F80-F321-E855-77B2525E7D8B}"/>
          </ac:picMkLst>
        </pc:picChg>
      </pc:sldChg>
      <pc:sldChg chg="delSp modSp">
        <pc:chgData name="Samuel Kim" userId="0b4e8f1a-35cc-4769-966d-024c662a6df8" providerId="ADAL" clId="{E0432B2F-EF58-43C8-A750-1C1293339330}" dt="2025-07-28T21:09:03.233" v="760" actId="732"/>
        <pc:sldMkLst>
          <pc:docMk/>
          <pc:sldMk cId="1075375067" sldId="1161"/>
        </pc:sldMkLst>
        <pc:spChg chg="del">
          <ac:chgData name="Samuel Kim" userId="0b4e8f1a-35cc-4769-966d-024c662a6df8" providerId="ADAL" clId="{E0432B2F-EF58-43C8-A750-1C1293339330}" dt="2025-07-28T21:08:38.397" v="754" actId="478"/>
          <ac:spMkLst>
            <pc:docMk/>
            <pc:sldMk cId="1075375067" sldId="1161"/>
            <ac:spMk id="5" creationId="{4918F4CF-F4C1-6E34-8CC6-043A5E3315D1}"/>
          </ac:spMkLst>
        </pc:spChg>
        <pc:spChg chg="del">
          <ac:chgData name="Samuel Kim" userId="0b4e8f1a-35cc-4769-966d-024c662a6df8" providerId="ADAL" clId="{E0432B2F-EF58-43C8-A750-1C1293339330}" dt="2025-07-28T21:08:38.397" v="754" actId="478"/>
          <ac:spMkLst>
            <pc:docMk/>
            <pc:sldMk cId="1075375067" sldId="1161"/>
            <ac:spMk id="7" creationId="{3F62F274-C211-3646-ADC1-967DAF5AE18E}"/>
          </ac:spMkLst>
        </pc:spChg>
        <pc:spChg chg="del">
          <ac:chgData name="Samuel Kim" userId="0b4e8f1a-35cc-4769-966d-024c662a6df8" providerId="ADAL" clId="{E0432B2F-EF58-43C8-A750-1C1293339330}" dt="2025-07-28T21:08:38.397" v="754" actId="478"/>
          <ac:spMkLst>
            <pc:docMk/>
            <pc:sldMk cId="1075375067" sldId="1161"/>
            <ac:spMk id="11" creationId="{055AF16D-D1F4-8DA1-3F5F-3B9D9B0B5A59}"/>
          </ac:spMkLst>
        </pc:spChg>
        <pc:spChg chg="del">
          <ac:chgData name="Samuel Kim" userId="0b4e8f1a-35cc-4769-966d-024c662a6df8" providerId="ADAL" clId="{E0432B2F-EF58-43C8-A750-1C1293339330}" dt="2025-07-28T21:08:38.397" v="754" actId="478"/>
          <ac:spMkLst>
            <pc:docMk/>
            <pc:sldMk cId="1075375067" sldId="1161"/>
            <ac:spMk id="12" creationId="{6A37A562-029A-5090-D0A4-20B4E09BEA36}"/>
          </ac:spMkLst>
        </pc:spChg>
        <pc:spChg chg="del">
          <ac:chgData name="Samuel Kim" userId="0b4e8f1a-35cc-4769-966d-024c662a6df8" providerId="ADAL" clId="{E0432B2F-EF58-43C8-A750-1C1293339330}" dt="2025-07-28T21:08:38.397" v="754" actId="478"/>
          <ac:spMkLst>
            <pc:docMk/>
            <pc:sldMk cId="1075375067" sldId="1161"/>
            <ac:spMk id="16" creationId="{E2281F05-009D-278F-9487-A705423FC85E}"/>
          </ac:spMkLst>
        </pc:spChg>
        <pc:spChg chg="del">
          <ac:chgData name="Samuel Kim" userId="0b4e8f1a-35cc-4769-966d-024c662a6df8" providerId="ADAL" clId="{E0432B2F-EF58-43C8-A750-1C1293339330}" dt="2025-07-28T21:08:38.397" v="754" actId="478"/>
          <ac:spMkLst>
            <pc:docMk/>
            <pc:sldMk cId="1075375067" sldId="1161"/>
            <ac:spMk id="17" creationId="{457AA76A-1BA0-6BDE-188D-876F620B8EBE}"/>
          </ac:spMkLst>
        </pc:spChg>
        <pc:spChg chg="del">
          <ac:chgData name="Samuel Kim" userId="0b4e8f1a-35cc-4769-966d-024c662a6df8" providerId="ADAL" clId="{E0432B2F-EF58-43C8-A750-1C1293339330}" dt="2025-07-28T21:08:38.397" v="754" actId="478"/>
          <ac:spMkLst>
            <pc:docMk/>
            <pc:sldMk cId="1075375067" sldId="1161"/>
            <ac:spMk id="18" creationId="{94A433EC-304C-13BC-6589-24D0B14E9DC2}"/>
          </ac:spMkLst>
        </pc:spChg>
        <pc:spChg chg="del">
          <ac:chgData name="Samuel Kim" userId="0b4e8f1a-35cc-4769-966d-024c662a6df8" providerId="ADAL" clId="{E0432B2F-EF58-43C8-A750-1C1293339330}" dt="2025-07-28T21:08:38.397" v="754" actId="478"/>
          <ac:spMkLst>
            <pc:docMk/>
            <pc:sldMk cId="1075375067" sldId="1161"/>
            <ac:spMk id="20" creationId="{33B39BC8-2EC7-1898-D923-B087161CCFFE}"/>
          </ac:spMkLst>
        </pc:spChg>
        <pc:spChg chg="del">
          <ac:chgData name="Samuel Kim" userId="0b4e8f1a-35cc-4769-966d-024c662a6df8" providerId="ADAL" clId="{E0432B2F-EF58-43C8-A750-1C1293339330}" dt="2025-07-28T21:08:38.397" v="754" actId="478"/>
          <ac:spMkLst>
            <pc:docMk/>
            <pc:sldMk cId="1075375067" sldId="1161"/>
            <ac:spMk id="21" creationId="{7C8647BE-4106-D80C-2088-386E499BBFF6}"/>
          </ac:spMkLst>
        </pc:spChg>
        <pc:spChg chg="del">
          <ac:chgData name="Samuel Kim" userId="0b4e8f1a-35cc-4769-966d-024c662a6df8" providerId="ADAL" clId="{E0432B2F-EF58-43C8-A750-1C1293339330}" dt="2025-07-28T21:08:38.397" v="754" actId="478"/>
          <ac:spMkLst>
            <pc:docMk/>
            <pc:sldMk cId="1075375067" sldId="1161"/>
            <ac:spMk id="22" creationId="{A4F8511B-3BBC-B2D6-3027-F8697C8D16C2}"/>
          </ac:spMkLst>
        </pc:spChg>
        <pc:picChg chg="mod">
          <ac:chgData name="Samuel Kim" userId="0b4e8f1a-35cc-4769-966d-024c662a6df8" providerId="ADAL" clId="{E0432B2F-EF58-43C8-A750-1C1293339330}" dt="2025-07-28T21:09:03.233" v="760" actId="732"/>
          <ac:picMkLst>
            <pc:docMk/>
            <pc:sldMk cId="1075375067" sldId="1161"/>
            <ac:picMk id="25" creationId="{A38CAA79-FD9A-6121-9FFE-66F9D7FB43B5}"/>
          </ac:picMkLst>
        </pc:picChg>
      </pc:sldChg>
      <pc:sldChg chg="del">
        <pc:chgData name="Samuel Kim" userId="0b4e8f1a-35cc-4769-966d-024c662a6df8" providerId="ADAL" clId="{E0432B2F-EF58-43C8-A750-1C1293339330}" dt="2025-07-28T21:10:15.044" v="765" actId="2696"/>
        <pc:sldMkLst>
          <pc:docMk/>
          <pc:sldMk cId="2911109460" sldId="1162"/>
        </pc:sldMkLst>
      </pc:sldChg>
      <pc:sldChg chg="delSp">
        <pc:chgData name="Samuel Kim" userId="0b4e8f1a-35cc-4769-966d-024c662a6df8" providerId="ADAL" clId="{E0432B2F-EF58-43C8-A750-1C1293339330}" dt="2025-07-28T21:10:46.614" v="771" actId="478"/>
        <pc:sldMkLst>
          <pc:docMk/>
          <pc:sldMk cId="3623662066" sldId="1166"/>
        </pc:sldMkLst>
        <pc:spChg chg="del">
          <ac:chgData name="Samuel Kim" userId="0b4e8f1a-35cc-4769-966d-024c662a6df8" providerId="ADAL" clId="{E0432B2F-EF58-43C8-A750-1C1293339330}" dt="2025-07-28T21:10:46.614" v="771" actId="478"/>
          <ac:spMkLst>
            <pc:docMk/>
            <pc:sldMk cId="3623662066" sldId="1166"/>
            <ac:spMk id="8" creationId="{1CD87692-19F8-04E5-B2A2-C5C891A9B749}"/>
          </ac:spMkLst>
        </pc:spChg>
        <pc:spChg chg="del">
          <ac:chgData name="Samuel Kim" userId="0b4e8f1a-35cc-4769-966d-024c662a6df8" providerId="ADAL" clId="{E0432B2F-EF58-43C8-A750-1C1293339330}" dt="2025-07-28T21:10:46.614" v="771" actId="478"/>
          <ac:spMkLst>
            <pc:docMk/>
            <pc:sldMk cId="3623662066" sldId="1166"/>
            <ac:spMk id="9" creationId="{07E283DD-DDAC-10C2-8C95-CAD624D26242}"/>
          </ac:spMkLst>
        </pc:spChg>
        <pc:spChg chg="del">
          <ac:chgData name="Samuel Kim" userId="0b4e8f1a-35cc-4769-966d-024c662a6df8" providerId="ADAL" clId="{E0432B2F-EF58-43C8-A750-1C1293339330}" dt="2025-07-28T21:10:46.614" v="771" actId="478"/>
          <ac:spMkLst>
            <pc:docMk/>
            <pc:sldMk cId="3623662066" sldId="1166"/>
            <ac:spMk id="10" creationId="{CE05B66A-B8A9-2EAF-9CE6-AD5FA968E545}"/>
          </ac:spMkLst>
        </pc:spChg>
        <pc:spChg chg="del">
          <ac:chgData name="Samuel Kim" userId="0b4e8f1a-35cc-4769-966d-024c662a6df8" providerId="ADAL" clId="{E0432B2F-EF58-43C8-A750-1C1293339330}" dt="2025-07-28T21:10:46.614" v="771" actId="478"/>
          <ac:spMkLst>
            <pc:docMk/>
            <pc:sldMk cId="3623662066" sldId="1166"/>
            <ac:spMk id="11" creationId="{EB7D1B47-7C72-A616-40FA-F7A2F6348570}"/>
          </ac:spMkLst>
        </pc:spChg>
        <pc:spChg chg="del">
          <ac:chgData name="Samuel Kim" userId="0b4e8f1a-35cc-4769-966d-024c662a6df8" providerId="ADAL" clId="{E0432B2F-EF58-43C8-A750-1C1293339330}" dt="2025-07-28T21:10:46.614" v="771" actId="478"/>
          <ac:spMkLst>
            <pc:docMk/>
            <pc:sldMk cId="3623662066" sldId="1166"/>
            <ac:spMk id="12" creationId="{F33D8434-3D3A-0DB3-0620-9DA3B1633DEE}"/>
          </ac:spMkLst>
        </pc:spChg>
        <pc:spChg chg="del">
          <ac:chgData name="Samuel Kim" userId="0b4e8f1a-35cc-4769-966d-024c662a6df8" providerId="ADAL" clId="{E0432B2F-EF58-43C8-A750-1C1293339330}" dt="2025-07-28T21:10:46.614" v="771" actId="478"/>
          <ac:spMkLst>
            <pc:docMk/>
            <pc:sldMk cId="3623662066" sldId="1166"/>
            <ac:spMk id="13" creationId="{2A40618A-15B4-6891-4A59-7DAE866930E4}"/>
          </ac:spMkLst>
        </pc:spChg>
        <pc:spChg chg="del">
          <ac:chgData name="Samuel Kim" userId="0b4e8f1a-35cc-4769-966d-024c662a6df8" providerId="ADAL" clId="{E0432B2F-EF58-43C8-A750-1C1293339330}" dt="2025-07-28T21:10:46.614" v="771" actId="478"/>
          <ac:spMkLst>
            <pc:docMk/>
            <pc:sldMk cId="3623662066" sldId="1166"/>
            <ac:spMk id="14" creationId="{028E44E4-6FED-4719-8114-82E7195795E3}"/>
          </ac:spMkLst>
        </pc:spChg>
        <pc:spChg chg="del">
          <ac:chgData name="Samuel Kim" userId="0b4e8f1a-35cc-4769-966d-024c662a6df8" providerId="ADAL" clId="{E0432B2F-EF58-43C8-A750-1C1293339330}" dt="2025-07-28T21:10:46.614" v="771" actId="478"/>
          <ac:spMkLst>
            <pc:docMk/>
            <pc:sldMk cId="3623662066" sldId="1166"/>
            <ac:spMk id="16" creationId="{7ADCEAA3-2F8E-DF30-35C4-E9032CC760C4}"/>
          </ac:spMkLst>
        </pc:spChg>
        <pc:spChg chg="del">
          <ac:chgData name="Samuel Kim" userId="0b4e8f1a-35cc-4769-966d-024c662a6df8" providerId="ADAL" clId="{E0432B2F-EF58-43C8-A750-1C1293339330}" dt="2025-07-28T21:10:46.614" v="771" actId="478"/>
          <ac:spMkLst>
            <pc:docMk/>
            <pc:sldMk cId="3623662066" sldId="1166"/>
            <ac:spMk id="19" creationId="{2FF52D4C-FF2C-EE24-0F2C-D3DA778E86D3}"/>
          </ac:spMkLst>
        </pc:spChg>
        <pc:spChg chg="del">
          <ac:chgData name="Samuel Kim" userId="0b4e8f1a-35cc-4769-966d-024c662a6df8" providerId="ADAL" clId="{E0432B2F-EF58-43C8-A750-1C1293339330}" dt="2025-07-28T21:10:46.614" v="771" actId="478"/>
          <ac:spMkLst>
            <pc:docMk/>
            <pc:sldMk cId="3623662066" sldId="1166"/>
            <ac:spMk id="25" creationId="{12DF5B12-F764-82CE-EE5C-5AF5AC0988C5}"/>
          </ac:spMkLst>
        </pc:spChg>
      </pc:sldChg>
      <pc:sldChg chg="delSp">
        <pc:chgData name="Samuel Kim" userId="0b4e8f1a-35cc-4769-966d-024c662a6df8" providerId="ADAL" clId="{E0432B2F-EF58-43C8-A750-1C1293339330}" dt="2025-07-28T21:10:50.410" v="773" actId="478"/>
        <pc:sldMkLst>
          <pc:docMk/>
          <pc:sldMk cId="2572863514" sldId="1167"/>
        </pc:sldMkLst>
        <pc:spChg chg="del">
          <ac:chgData name="Samuel Kim" userId="0b4e8f1a-35cc-4769-966d-024c662a6df8" providerId="ADAL" clId="{E0432B2F-EF58-43C8-A750-1C1293339330}" dt="2025-07-28T21:10:50.410" v="773" actId="478"/>
          <ac:spMkLst>
            <pc:docMk/>
            <pc:sldMk cId="2572863514" sldId="1167"/>
            <ac:spMk id="7" creationId="{30D9BB2F-FE21-5BA1-745D-6144EDEB1A73}"/>
          </ac:spMkLst>
        </pc:spChg>
        <pc:spChg chg="del">
          <ac:chgData name="Samuel Kim" userId="0b4e8f1a-35cc-4769-966d-024c662a6df8" providerId="ADAL" clId="{E0432B2F-EF58-43C8-A750-1C1293339330}" dt="2025-07-28T21:10:48.800" v="772" actId="478"/>
          <ac:spMkLst>
            <pc:docMk/>
            <pc:sldMk cId="2572863514" sldId="1167"/>
            <ac:spMk id="8" creationId="{46900D65-118F-1982-AA95-B4407D330C44}"/>
          </ac:spMkLst>
        </pc:spChg>
        <pc:spChg chg="del">
          <ac:chgData name="Samuel Kim" userId="0b4e8f1a-35cc-4769-966d-024c662a6df8" providerId="ADAL" clId="{E0432B2F-EF58-43C8-A750-1C1293339330}" dt="2025-07-28T21:10:48.800" v="772" actId="478"/>
          <ac:spMkLst>
            <pc:docMk/>
            <pc:sldMk cId="2572863514" sldId="1167"/>
            <ac:spMk id="9" creationId="{EB1F9741-27DD-5067-7003-13C8857244F0}"/>
          </ac:spMkLst>
        </pc:spChg>
        <pc:spChg chg="del">
          <ac:chgData name="Samuel Kim" userId="0b4e8f1a-35cc-4769-966d-024c662a6df8" providerId="ADAL" clId="{E0432B2F-EF58-43C8-A750-1C1293339330}" dt="2025-07-28T21:10:48.800" v="772" actId="478"/>
          <ac:spMkLst>
            <pc:docMk/>
            <pc:sldMk cId="2572863514" sldId="1167"/>
            <ac:spMk id="15" creationId="{A210EFBA-AE8C-77E5-96C6-A1155EC82C21}"/>
          </ac:spMkLst>
        </pc:spChg>
        <pc:spChg chg="del">
          <ac:chgData name="Samuel Kim" userId="0b4e8f1a-35cc-4769-966d-024c662a6df8" providerId="ADAL" clId="{E0432B2F-EF58-43C8-A750-1C1293339330}" dt="2025-07-28T21:10:48.800" v="772" actId="478"/>
          <ac:spMkLst>
            <pc:docMk/>
            <pc:sldMk cId="2572863514" sldId="1167"/>
            <ac:spMk id="16" creationId="{F8D584D9-05DA-BF4B-2E7F-BD9242231ADB}"/>
          </ac:spMkLst>
        </pc:spChg>
        <pc:spChg chg="del">
          <ac:chgData name="Samuel Kim" userId="0b4e8f1a-35cc-4769-966d-024c662a6df8" providerId="ADAL" clId="{E0432B2F-EF58-43C8-A750-1C1293339330}" dt="2025-07-28T21:10:48.800" v="772" actId="478"/>
          <ac:spMkLst>
            <pc:docMk/>
            <pc:sldMk cId="2572863514" sldId="1167"/>
            <ac:spMk id="17" creationId="{F0846434-E4E5-8B88-FFE1-1A23BC2A1C2E}"/>
          </ac:spMkLst>
        </pc:spChg>
        <pc:spChg chg="del">
          <ac:chgData name="Samuel Kim" userId="0b4e8f1a-35cc-4769-966d-024c662a6df8" providerId="ADAL" clId="{E0432B2F-EF58-43C8-A750-1C1293339330}" dt="2025-07-28T21:10:48.800" v="772" actId="478"/>
          <ac:spMkLst>
            <pc:docMk/>
            <pc:sldMk cId="2572863514" sldId="1167"/>
            <ac:spMk id="18" creationId="{CD376BE3-1ED6-323F-D64D-5325357246DC}"/>
          </ac:spMkLst>
        </pc:spChg>
        <pc:spChg chg="del">
          <ac:chgData name="Samuel Kim" userId="0b4e8f1a-35cc-4769-966d-024c662a6df8" providerId="ADAL" clId="{E0432B2F-EF58-43C8-A750-1C1293339330}" dt="2025-07-28T21:10:48.800" v="772" actId="478"/>
          <ac:spMkLst>
            <pc:docMk/>
            <pc:sldMk cId="2572863514" sldId="1167"/>
            <ac:spMk id="22" creationId="{05942A2A-494C-CF1A-51D4-B36EC7B2D3A9}"/>
          </ac:spMkLst>
        </pc:spChg>
        <pc:spChg chg="del">
          <ac:chgData name="Samuel Kim" userId="0b4e8f1a-35cc-4769-966d-024c662a6df8" providerId="ADAL" clId="{E0432B2F-EF58-43C8-A750-1C1293339330}" dt="2025-07-28T21:10:48.800" v="772" actId="478"/>
          <ac:spMkLst>
            <pc:docMk/>
            <pc:sldMk cId="2572863514" sldId="1167"/>
            <ac:spMk id="24" creationId="{5586AD7B-85C6-A94E-7F30-65D4A307CC92}"/>
          </ac:spMkLst>
        </pc:spChg>
        <pc:spChg chg="del">
          <ac:chgData name="Samuel Kim" userId="0b4e8f1a-35cc-4769-966d-024c662a6df8" providerId="ADAL" clId="{E0432B2F-EF58-43C8-A750-1C1293339330}" dt="2025-07-28T21:10:48.800" v="772" actId="478"/>
          <ac:spMkLst>
            <pc:docMk/>
            <pc:sldMk cId="2572863514" sldId="1167"/>
            <ac:spMk id="25" creationId="{7B989BD3-C3CC-2740-B686-8ABC04ABBA88}"/>
          </ac:spMkLst>
        </pc:spChg>
        <pc:spChg chg="del">
          <ac:chgData name="Samuel Kim" userId="0b4e8f1a-35cc-4769-966d-024c662a6df8" providerId="ADAL" clId="{E0432B2F-EF58-43C8-A750-1C1293339330}" dt="2025-07-28T21:10:48.800" v="772" actId="478"/>
          <ac:spMkLst>
            <pc:docMk/>
            <pc:sldMk cId="2572863514" sldId="1167"/>
            <ac:spMk id="26" creationId="{ED19AB32-6295-2F61-DFC1-CD37A243DD17}"/>
          </ac:spMkLst>
        </pc:spChg>
      </pc:sldChg>
      <pc:sldChg chg="modSp">
        <pc:chgData name="Samuel Kim" userId="0b4e8f1a-35cc-4769-966d-024c662a6df8" providerId="ADAL" clId="{E0432B2F-EF58-43C8-A750-1C1293339330}" dt="2025-07-28T20:45:54.777" v="277" actId="962"/>
        <pc:sldMkLst>
          <pc:docMk/>
          <pc:sldMk cId="699836872" sldId="1169"/>
        </pc:sldMkLst>
        <pc:picChg chg="mod">
          <ac:chgData name="Samuel Kim" userId="0b4e8f1a-35cc-4769-966d-024c662a6df8" providerId="ADAL" clId="{E0432B2F-EF58-43C8-A750-1C1293339330}" dt="2025-07-28T20:45:54.777" v="277" actId="962"/>
          <ac:picMkLst>
            <pc:docMk/>
            <pc:sldMk cId="699836872" sldId="1169"/>
            <ac:picMk id="5" creationId="{F448BA48-6411-3712-8838-15AC0534EAF1}"/>
          </ac:picMkLst>
        </pc:picChg>
      </pc:sldChg>
      <pc:sldChg chg="delSp">
        <pc:chgData name="Samuel Kim" userId="0b4e8f1a-35cc-4769-966d-024c662a6df8" providerId="ADAL" clId="{E0432B2F-EF58-43C8-A750-1C1293339330}" dt="2025-07-28T21:10:52.828" v="774" actId="478"/>
        <pc:sldMkLst>
          <pc:docMk/>
          <pc:sldMk cId="1737890734" sldId="1173"/>
        </pc:sldMkLst>
        <pc:spChg chg="del">
          <ac:chgData name="Samuel Kim" userId="0b4e8f1a-35cc-4769-966d-024c662a6df8" providerId="ADAL" clId="{E0432B2F-EF58-43C8-A750-1C1293339330}" dt="2025-07-28T21:10:52.828" v="774" actId="478"/>
          <ac:spMkLst>
            <pc:docMk/>
            <pc:sldMk cId="1737890734" sldId="1173"/>
            <ac:spMk id="10" creationId="{B6005A48-CD4B-5186-495A-7163BA9F1345}"/>
          </ac:spMkLst>
        </pc:spChg>
        <pc:spChg chg="del">
          <ac:chgData name="Samuel Kim" userId="0b4e8f1a-35cc-4769-966d-024c662a6df8" providerId="ADAL" clId="{E0432B2F-EF58-43C8-A750-1C1293339330}" dt="2025-07-28T21:10:52.828" v="774" actId="478"/>
          <ac:spMkLst>
            <pc:docMk/>
            <pc:sldMk cId="1737890734" sldId="1173"/>
            <ac:spMk id="11" creationId="{490A3C57-4E9B-5B73-6EB4-5DFD739CBA2B}"/>
          </ac:spMkLst>
        </pc:spChg>
        <pc:spChg chg="del">
          <ac:chgData name="Samuel Kim" userId="0b4e8f1a-35cc-4769-966d-024c662a6df8" providerId="ADAL" clId="{E0432B2F-EF58-43C8-A750-1C1293339330}" dt="2025-07-28T21:10:52.828" v="774" actId="478"/>
          <ac:spMkLst>
            <pc:docMk/>
            <pc:sldMk cId="1737890734" sldId="1173"/>
            <ac:spMk id="13" creationId="{B01EC26F-3D5D-B199-58D4-58C266660205}"/>
          </ac:spMkLst>
        </pc:spChg>
        <pc:spChg chg="del">
          <ac:chgData name="Samuel Kim" userId="0b4e8f1a-35cc-4769-966d-024c662a6df8" providerId="ADAL" clId="{E0432B2F-EF58-43C8-A750-1C1293339330}" dt="2025-07-28T21:10:52.828" v="774" actId="478"/>
          <ac:spMkLst>
            <pc:docMk/>
            <pc:sldMk cId="1737890734" sldId="1173"/>
            <ac:spMk id="14" creationId="{612F45B3-B7E5-92A8-D7A7-D8D1341F1D57}"/>
          </ac:spMkLst>
        </pc:spChg>
        <pc:spChg chg="del">
          <ac:chgData name="Samuel Kim" userId="0b4e8f1a-35cc-4769-966d-024c662a6df8" providerId="ADAL" clId="{E0432B2F-EF58-43C8-A750-1C1293339330}" dt="2025-07-28T21:10:52.828" v="774" actId="478"/>
          <ac:spMkLst>
            <pc:docMk/>
            <pc:sldMk cId="1737890734" sldId="1173"/>
            <ac:spMk id="17" creationId="{18CAC239-107C-FC38-8926-94BD81A47C5F}"/>
          </ac:spMkLst>
        </pc:spChg>
        <pc:spChg chg="del">
          <ac:chgData name="Samuel Kim" userId="0b4e8f1a-35cc-4769-966d-024c662a6df8" providerId="ADAL" clId="{E0432B2F-EF58-43C8-A750-1C1293339330}" dt="2025-07-28T21:10:52.828" v="774" actId="478"/>
          <ac:spMkLst>
            <pc:docMk/>
            <pc:sldMk cId="1737890734" sldId="1173"/>
            <ac:spMk id="19" creationId="{9FF24C7C-EC54-48E9-1A5A-72C1E414EE52}"/>
          </ac:spMkLst>
        </pc:spChg>
        <pc:spChg chg="del">
          <ac:chgData name="Samuel Kim" userId="0b4e8f1a-35cc-4769-966d-024c662a6df8" providerId="ADAL" clId="{E0432B2F-EF58-43C8-A750-1C1293339330}" dt="2025-07-28T21:10:52.828" v="774" actId="478"/>
          <ac:spMkLst>
            <pc:docMk/>
            <pc:sldMk cId="1737890734" sldId="1173"/>
            <ac:spMk id="20" creationId="{5096A296-F25D-2D46-AE14-D80E296A2489}"/>
          </ac:spMkLst>
        </pc:spChg>
        <pc:spChg chg="del">
          <ac:chgData name="Samuel Kim" userId="0b4e8f1a-35cc-4769-966d-024c662a6df8" providerId="ADAL" clId="{E0432B2F-EF58-43C8-A750-1C1293339330}" dt="2025-07-28T21:10:52.828" v="774" actId="478"/>
          <ac:spMkLst>
            <pc:docMk/>
            <pc:sldMk cId="1737890734" sldId="1173"/>
            <ac:spMk id="23" creationId="{D43EBAB2-D974-ABA4-BA49-9501A214ED84}"/>
          </ac:spMkLst>
        </pc:spChg>
        <pc:spChg chg="del">
          <ac:chgData name="Samuel Kim" userId="0b4e8f1a-35cc-4769-966d-024c662a6df8" providerId="ADAL" clId="{E0432B2F-EF58-43C8-A750-1C1293339330}" dt="2025-07-28T21:10:52.828" v="774" actId="478"/>
          <ac:spMkLst>
            <pc:docMk/>
            <pc:sldMk cId="1737890734" sldId="1173"/>
            <ac:spMk id="24" creationId="{C3A34B9B-CCF0-32E7-39EC-B19375478E44}"/>
          </ac:spMkLst>
        </pc:spChg>
        <pc:spChg chg="del">
          <ac:chgData name="Samuel Kim" userId="0b4e8f1a-35cc-4769-966d-024c662a6df8" providerId="ADAL" clId="{E0432B2F-EF58-43C8-A750-1C1293339330}" dt="2025-07-28T21:10:52.828" v="774" actId="478"/>
          <ac:spMkLst>
            <pc:docMk/>
            <pc:sldMk cId="1737890734" sldId="1173"/>
            <ac:spMk id="25" creationId="{F7A98707-CDDC-F88E-FA79-8E6B15940F7A}"/>
          </ac:spMkLst>
        </pc:spChg>
      </pc:sldChg>
      <pc:sldMasterChg chg="modSldLayout">
        <pc:chgData name="Samuel Kim" userId="0b4e8f1a-35cc-4769-966d-024c662a6df8" providerId="ADAL" clId="{E0432B2F-EF58-43C8-A750-1C1293339330}" dt="2025-07-28T20:23:44.552" v="14" actId="14100"/>
        <pc:sldMasterMkLst>
          <pc:docMk/>
          <pc:sldMasterMk cId="2910674328" sldId="2147483679"/>
        </pc:sldMasterMkLst>
        <pc:sldLayoutChg chg="addSp delSp modSp mod">
          <pc:chgData name="Samuel Kim" userId="0b4e8f1a-35cc-4769-966d-024c662a6df8" providerId="ADAL" clId="{E0432B2F-EF58-43C8-A750-1C1293339330}" dt="2025-07-28T20:23:44.552" v="14" actId="14100"/>
          <pc:sldLayoutMkLst>
            <pc:docMk/>
            <pc:sldMasterMk cId="2910674328" sldId="2147483679"/>
            <pc:sldLayoutMk cId="4245282507" sldId="2147483680"/>
          </pc:sldLayoutMkLst>
          <pc:spChg chg="add mod">
            <ac:chgData name="Samuel Kim" userId="0b4e8f1a-35cc-4769-966d-024c662a6df8" providerId="ADAL" clId="{E0432B2F-EF58-43C8-A750-1C1293339330}" dt="2025-07-28T20:23:44.552" v="14" actId="14100"/>
            <ac:spMkLst>
              <pc:docMk/>
              <pc:sldMasterMk cId="2910674328" sldId="2147483679"/>
              <pc:sldLayoutMk cId="4245282507" sldId="2147483680"/>
              <ac:spMk id="3" creationId="{CFD4A8F5-C7B6-343A-6423-07DD6A9D2DF6}"/>
            </ac:spMkLst>
          </pc:spChg>
          <pc:spChg chg="add del">
            <ac:chgData name="Samuel Kim" userId="0b4e8f1a-35cc-4769-966d-024c662a6df8" providerId="ADAL" clId="{E0432B2F-EF58-43C8-A750-1C1293339330}" dt="2025-07-28T20:23:09.301" v="8" actId="21"/>
            <ac:spMkLst>
              <pc:docMk/>
              <pc:sldMasterMk cId="2910674328" sldId="2147483679"/>
              <pc:sldLayoutMk cId="4245282507" sldId="2147483680"/>
              <ac:spMk id="4" creationId="{588A3A93-39F1-7BCA-8E60-45D476C39F14}"/>
            </ac:spMkLst>
          </pc:spChg>
        </pc:sldLayoutChg>
      </pc:sldMasterChg>
    </pc:docChg>
  </pc:docChgLst>
  <pc:docChgLst>
    <pc:chgData name="Sandy Swoboda" userId="S::sswobod2@jh.edu::a0e4e6cf-5da3-4ac6-b544-fa9f35cbc812" providerId="AD" clId="Web-{5AA9B07A-BE12-3825-ADB0-561DB6B32D35}"/>
    <pc:docChg chg="addSld modSld sldOrd">
      <pc:chgData name="Sandy Swoboda" userId="S::sswobod2@jh.edu::a0e4e6cf-5da3-4ac6-b544-fa9f35cbc812" providerId="AD" clId="Web-{5AA9B07A-BE12-3825-ADB0-561DB6B32D35}" dt="2025-04-03T16:49:33.081" v="175" actId="20577"/>
      <pc:docMkLst>
        <pc:docMk/>
      </pc:docMkLst>
      <pc:sldChg chg="modSp">
        <pc:chgData name="Sandy Swoboda" userId="S::sswobod2@jh.edu::a0e4e6cf-5da3-4ac6-b544-fa9f35cbc812" providerId="AD" clId="Web-{5AA9B07A-BE12-3825-ADB0-561DB6B32D35}" dt="2025-04-03T16:13:15.244" v="7" actId="20577"/>
        <pc:sldMkLst>
          <pc:docMk/>
          <pc:sldMk cId="1799077664" sldId="409"/>
        </pc:sldMkLst>
      </pc:sldChg>
      <pc:sldChg chg="modSp">
        <pc:chgData name="Sandy Swoboda" userId="S::sswobod2@jh.edu::a0e4e6cf-5da3-4ac6-b544-fa9f35cbc812" providerId="AD" clId="Web-{5AA9B07A-BE12-3825-ADB0-561DB6B32D35}" dt="2025-04-03T15:55:30.647" v="3" actId="20577"/>
        <pc:sldMkLst>
          <pc:docMk/>
          <pc:sldMk cId="661209953" sldId="1111"/>
        </pc:sldMkLst>
      </pc:sldChg>
      <pc:sldChg chg="modSp">
        <pc:chgData name="Sandy Swoboda" userId="S::sswobod2@jh.edu::a0e4e6cf-5da3-4ac6-b544-fa9f35cbc812" providerId="AD" clId="Web-{5AA9B07A-BE12-3825-ADB0-561DB6B32D35}" dt="2025-04-03T16:14:15.543" v="9" actId="20577"/>
        <pc:sldMkLst>
          <pc:docMk/>
          <pc:sldMk cId="2977256555" sldId="1112"/>
        </pc:sldMkLst>
      </pc:sldChg>
      <pc:sldChg chg="modSp">
        <pc:chgData name="Sandy Swoboda" userId="S::sswobod2@jh.edu::a0e4e6cf-5da3-4ac6-b544-fa9f35cbc812" providerId="AD" clId="Web-{5AA9B07A-BE12-3825-ADB0-561DB6B32D35}" dt="2025-04-03T16:31:43.140" v="11" actId="20577"/>
        <pc:sldMkLst>
          <pc:docMk/>
          <pc:sldMk cId="3453536913" sldId="1126"/>
        </pc:sldMkLst>
      </pc:sldChg>
      <pc:sldChg chg="modSp">
        <pc:chgData name="Sandy Swoboda" userId="S::sswobod2@jh.edu::a0e4e6cf-5da3-4ac6-b544-fa9f35cbc812" providerId="AD" clId="Web-{5AA9B07A-BE12-3825-ADB0-561DB6B32D35}" dt="2025-04-03T16:31:56.374" v="13" actId="20577"/>
        <pc:sldMkLst>
          <pc:docMk/>
          <pc:sldMk cId="3263726042" sldId="1127"/>
        </pc:sldMkLst>
      </pc:sldChg>
      <pc:sldChg chg="modSp">
        <pc:chgData name="Sandy Swoboda" userId="S::sswobod2@jh.edu::a0e4e6cf-5da3-4ac6-b544-fa9f35cbc812" providerId="AD" clId="Web-{5AA9B07A-BE12-3825-ADB0-561DB6B32D35}" dt="2025-04-03T16:32:39.157" v="16" actId="20577"/>
        <pc:sldMkLst>
          <pc:docMk/>
          <pc:sldMk cId="1255259337" sldId="1128"/>
        </pc:sldMkLst>
      </pc:sldChg>
      <pc:sldChg chg="modSp">
        <pc:chgData name="Sandy Swoboda" userId="S::sswobod2@jh.edu::a0e4e6cf-5da3-4ac6-b544-fa9f35cbc812" providerId="AD" clId="Web-{5AA9B07A-BE12-3825-ADB0-561DB6B32D35}" dt="2025-04-03T16:35:14.506" v="18" actId="20577"/>
        <pc:sldMkLst>
          <pc:docMk/>
          <pc:sldMk cId="1049199452" sldId="1129"/>
        </pc:sldMkLst>
      </pc:sldChg>
      <pc:sldChg chg="modSp">
        <pc:chgData name="Sandy Swoboda" userId="S::sswobod2@jh.edu::a0e4e6cf-5da3-4ac6-b544-fa9f35cbc812" providerId="AD" clId="Web-{5AA9B07A-BE12-3825-ADB0-561DB6B32D35}" dt="2025-04-03T16:11:48.976" v="4" actId="20577"/>
        <pc:sldMkLst>
          <pc:docMk/>
          <pc:sldMk cId="3021132438" sldId="1152"/>
        </pc:sldMkLst>
      </pc:sldChg>
      <pc:sldChg chg="modSp modCm">
        <pc:chgData name="Sandy Swoboda" userId="S::sswobod2@jh.edu::a0e4e6cf-5da3-4ac6-b544-fa9f35cbc812" providerId="AD" clId="Web-{5AA9B07A-BE12-3825-ADB0-561DB6B32D35}" dt="2025-04-03T16:37:02.681" v="21" actId="20577"/>
        <pc:sldMkLst>
          <pc:docMk/>
          <pc:sldMk cId="2911109460" sldId="1162"/>
        </pc:sldMkLst>
        <pc:extLst>
          <p:ext xmlns:p="http://schemas.openxmlformats.org/presentationml/2006/main" uri="{D6D511B9-2390-475A-947B-AFAB55BFBCF1}">
            <pc226:cmChg xmlns:pc226="http://schemas.microsoft.com/office/powerpoint/2022/06/main/command" chg="mod">
              <pc226:chgData name="Sandy Swoboda" userId="S::sswobod2@jh.edu::a0e4e6cf-5da3-4ac6-b544-fa9f35cbc812" providerId="AD" clId="Web-{5AA9B07A-BE12-3825-ADB0-561DB6B32D35}" dt="2025-04-03T16:36:56.447" v="20" actId="20577"/>
              <pc2:cmMkLst xmlns:pc2="http://schemas.microsoft.com/office/powerpoint/2019/9/main/command">
                <pc:docMk/>
                <pc:sldMk cId="2911109460" sldId="1162"/>
                <pc2:cmMk id="{30EA1C0A-B374-442F-930E-ABDEAAA4A72B}"/>
              </pc2:cmMkLst>
            </pc226:cmChg>
            <pc226:cmChg xmlns:pc226="http://schemas.microsoft.com/office/powerpoint/2022/06/main/command" chg="mod">
              <pc226:chgData name="Sandy Swoboda" userId="S::sswobod2@jh.edu::a0e4e6cf-5da3-4ac6-b544-fa9f35cbc812" providerId="AD" clId="Web-{5AA9B07A-BE12-3825-ADB0-561DB6B32D35}" dt="2025-04-03T16:36:56.447" v="20" actId="20577"/>
              <pc2:cmMkLst xmlns:pc2="http://schemas.microsoft.com/office/powerpoint/2019/9/main/command">
                <pc:docMk/>
                <pc:sldMk cId="2911109460" sldId="1162"/>
                <pc2:cmMk id="{4394AC23-A748-42FD-AB47-89BF5E61C85E}"/>
              </pc2:cmMkLst>
            </pc226:cmChg>
            <pc226:cmChg xmlns:pc226="http://schemas.microsoft.com/office/powerpoint/2022/06/main/command" chg="mod">
              <pc226:chgData name="Sandy Swoboda" userId="S::sswobod2@jh.edu::a0e4e6cf-5da3-4ac6-b544-fa9f35cbc812" providerId="AD" clId="Web-{5AA9B07A-BE12-3825-ADB0-561DB6B32D35}" dt="2025-04-03T16:36:56.447" v="20" actId="20577"/>
              <pc2:cmMkLst xmlns:pc2="http://schemas.microsoft.com/office/powerpoint/2019/9/main/command">
                <pc:docMk/>
                <pc:sldMk cId="2911109460" sldId="1162"/>
                <pc2:cmMk id="{C91BD370-9A1F-4D82-A415-10A81AD80A97}"/>
              </pc2:cmMkLst>
            </pc226:cmChg>
            <pc226:cmChg xmlns:pc226="http://schemas.microsoft.com/office/powerpoint/2022/06/main/command" chg="mod">
              <pc226:chgData name="Sandy Swoboda" userId="S::sswobod2@jh.edu::a0e4e6cf-5da3-4ac6-b544-fa9f35cbc812" providerId="AD" clId="Web-{5AA9B07A-BE12-3825-ADB0-561DB6B32D35}" dt="2025-04-03T16:36:56.447" v="20" actId="20577"/>
              <pc2:cmMkLst xmlns:pc2="http://schemas.microsoft.com/office/powerpoint/2019/9/main/command">
                <pc:docMk/>
                <pc:sldMk cId="2911109460" sldId="1162"/>
                <pc2:cmMk id="{0986D273-214E-4E13-A4E3-E2581B6B971E}"/>
              </pc2:cmMkLst>
            </pc226:cmChg>
            <pc226:cmChg xmlns:pc226="http://schemas.microsoft.com/office/powerpoint/2022/06/main/command" chg="mod">
              <pc226:chgData name="Sandy Swoboda" userId="S::sswobod2@jh.edu::a0e4e6cf-5da3-4ac6-b544-fa9f35cbc812" providerId="AD" clId="Web-{5AA9B07A-BE12-3825-ADB0-561DB6B32D35}" dt="2025-04-03T16:36:56.447" v="20" actId="20577"/>
              <pc2:cmMkLst xmlns:pc2="http://schemas.microsoft.com/office/powerpoint/2019/9/main/command">
                <pc:docMk/>
                <pc:sldMk cId="2911109460" sldId="1162"/>
                <pc2:cmMk id="{334586A6-6702-4B72-B2FB-6B35A38A444E}"/>
              </pc2:cmMkLst>
            </pc226:cmChg>
            <pc226:cmChg xmlns:pc226="http://schemas.microsoft.com/office/powerpoint/2022/06/main/command" chg="mod">
              <pc226:chgData name="Sandy Swoboda" userId="S::sswobod2@jh.edu::a0e4e6cf-5da3-4ac6-b544-fa9f35cbc812" providerId="AD" clId="Web-{5AA9B07A-BE12-3825-ADB0-561DB6B32D35}" dt="2025-04-03T16:36:56.447" v="20" actId="20577"/>
              <pc2:cmMkLst xmlns:pc2="http://schemas.microsoft.com/office/powerpoint/2019/9/main/command">
                <pc:docMk/>
                <pc:sldMk cId="2911109460" sldId="1162"/>
                <pc2:cmMk id="{22F592E3-27E2-40E9-9C07-BE1766B51C83}"/>
              </pc2:cmMkLst>
            </pc226:cmChg>
          </p:ext>
        </pc:extLst>
      </pc:sldChg>
      <pc:sldChg chg="modSp">
        <pc:chgData name="Sandy Swoboda" userId="S::sswobod2@jh.edu::a0e4e6cf-5da3-4ac6-b544-fa9f35cbc812" providerId="AD" clId="Web-{5AA9B07A-BE12-3825-ADB0-561DB6B32D35}" dt="2025-04-03T16:38:02.589" v="33" actId="20577"/>
        <pc:sldMkLst>
          <pc:docMk/>
          <pc:sldMk cId="3623662066" sldId="1166"/>
        </pc:sldMkLst>
      </pc:sldChg>
      <pc:sldChg chg="modSp ord">
        <pc:chgData name="Sandy Swoboda" userId="S::sswobod2@jh.edu::a0e4e6cf-5da3-4ac6-b544-fa9f35cbc812" providerId="AD" clId="Web-{5AA9B07A-BE12-3825-ADB0-561DB6B32D35}" dt="2025-04-03T16:49:26.940" v="173" actId="20577"/>
        <pc:sldMkLst>
          <pc:docMk/>
          <pc:sldMk cId="2572863514" sldId="1167"/>
        </pc:sldMkLst>
      </pc:sldChg>
      <pc:sldChg chg="add replId">
        <pc:chgData name="Sandy Swoboda" userId="S::sswobod2@jh.edu::a0e4e6cf-5da3-4ac6-b544-fa9f35cbc812" providerId="AD" clId="Web-{5AA9B07A-BE12-3825-ADB0-561DB6B32D35}" dt="2025-04-03T16:37:22.073" v="22"/>
        <pc:sldMkLst>
          <pc:docMk/>
          <pc:sldMk cId="124910934" sldId="1170"/>
        </pc:sldMkLst>
      </pc:sldChg>
      <pc:sldChg chg="add replId">
        <pc:chgData name="Sandy Swoboda" userId="S::sswobod2@jh.edu::a0e4e6cf-5da3-4ac6-b544-fa9f35cbc812" providerId="AD" clId="Web-{5AA9B07A-BE12-3825-ADB0-561DB6B32D35}" dt="2025-04-03T16:38:06.683" v="34"/>
        <pc:sldMkLst>
          <pc:docMk/>
          <pc:sldMk cId="2588314903" sldId="1171"/>
        </pc:sldMkLst>
      </pc:sldChg>
      <pc:sldChg chg="modSp add ord replId">
        <pc:chgData name="Sandy Swoboda" userId="S::sswobod2@jh.edu::a0e4e6cf-5da3-4ac6-b544-fa9f35cbc812" providerId="AD" clId="Web-{5AA9B07A-BE12-3825-ADB0-561DB6B32D35}" dt="2025-04-03T16:49:33.081" v="175" actId="20577"/>
        <pc:sldMkLst>
          <pc:docMk/>
          <pc:sldMk cId="3358768946" sldId="1172"/>
        </pc:sldMkLst>
      </pc:sldChg>
      <pc:sldChg chg="modSp new">
        <pc:chgData name="Sandy Swoboda" userId="S::sswobod2@jh.edu::a0e4e6cf-5da3-4ac6-b544-fa9f35cbc812" providerId="AD" clId="Web-{5AA9B07A-BE12-3825-ADB0-561DB6B32D35}" dt="2025-04-03T16:49:03.548" v="170" actId="20577"/>
        <pc:sldMkLst>
          <pc:docMk/>
          <pc:sldMk cId="4012072093" sldId="1173"/>
        </pc:sldMkLst>
      </pc:sldChg>
    </pc:docChg>
  </pc:docChgLst>
  <pc:docChgLst>
    <pc:chgData name="Sandy Swoboda" userId="S::sswobod2@jh.edu::a0e4e6cf-5da3-4ac6-b544-fa9f35cbc812" providerId="AD" clId="Web-{F77C2FD4-5D66-B1E8-2CD0-2228671B222E}"/>
    <pc:docChg chg="mod modSld">
      <pc:chgData name="Sandy Swoboda" userId="S::sswobod2@jh.edu::a0e4e6cf-5da3-4ac6-b544-fa9f35cbc812" providerId="AD" clId="Web-{F77C2FD4-5D66-B1E8-2CD0-2228671B222E}" dt="2025-04-03T14:48:01.988" v="5"/>
      <pc:docMkLst>
        <pc:docMk/>
      </pc:docMkLst>
      <pc:sldChg chg="modSp">
        <pc:chgData name="Sandy Swoboda" userId="S::sswobod2@jh.edu::a0e4e6cf-5da3-4ac6-b544-fa9f35cbc812" providerId="AD" clId="Web-{F77C2FD4-5D66-B1E8-2CD0-2228671B222E}" dt="2025-04-03T14:27:41.911" v="0" actId="1076"/>
        <pc:sldMkLst>
          <pc:docMk/>
          <pc:sldMk cId="1923982575" sldId="440"/>
        </pc:sldMkLst>
      </pc:sldChg>
      <pc:sldChg chg="modSp">
        <pc:chgData name="Sandy Swoboda" userId="S::sswobod2@jh.edu::a0e4e6cf-5da3-4ac6-b544-fa9f35cbc812" providerId="AD" clId="Web-{F77C2FD4-5D66-B1E8-2CD0-2228671B222E}" dt="2025-04-03T14:44:52.340" v="4" actId="20577"/>
        <pc:sldMkLst>
          <pc:docMk/>
          <pc:sldMk cId="2176475480" sldId="1110"/>
        </pc:sldMkLst>
      </pc:sldChg>
    </pc:docChg>
  </pc:docChgLst>
  <pc:docChgLst>
    <pc:chgData name="Kathleen Speck" userId="1c3bee05-3f30-471c-9c5c-6f1d82c4dd7a" providerId="ADAL" clId="{2705513D-7018-4537-B242-A821DA1310F1}"/>
    <pc:docChg chg="custSel modSld">
      <pc:chgData name="Kathleen Speck" userId="1c3bee05-3f30-471c-9c5c-6f1d82c4dd7a" providerId="ADAL" clId="{2705513D-7018-4537-B242-A821DA1310F1}" dt="2025-04-14T18:22:38.259" v="75" actId="1076"/>
      <pc:docMkLst>
        <pc:docMk/>
      </pc:docMkLst>
      <pc:sldChg chg="addSp delSp modSp mod">
        <pc:chgData name="Kathleen Speck" userId="1c3bee05-3f30-471c-9c5c-6f1d82c4dd7a" providerId="ADAL" clId="{2705513D-7018-4537-B242-A821DA1310F1}" dt="2025-04-14T18:12:46.139" v="52" actId="20577"/>
        <pc:sldMkLst>
          <pc:docMk/>
          <pc:sldMk cId="355507635" sldId="1154"/>
        </pc:sldMkLst>
      </pc:sldChg>
      <pc:sldChg chg="addSp delSp modSp mod">
        <pc:chgData name="Kathleen Speck" userId="1c3bee05-3f30-471c-9c5c-6f1d82c4dd7a" providerId="ADAL" clId="{2705513D-7018-4537-B242-A821DA1310F1}" dt="2025-04-14T18:13:52.516" v="60" actId="1076"/>
        <pc:sldMkLst>
          <pc:docMk/>
          <pc:sldMk cId="3913462943" sldId="1155"/>
        </pc:sldMkLst>
      </pc:sldChg>
      <pc:sldChg chg="addSp delSp modSp mod">
        <pc:chgData name="Kathleen Speck" userId="1c3bee05-3f30-471c-9c5c-6f1d82c4dd7a" providerId="ADAL" clId="{2705513D-7018-4537-B242-A821DA1310F1}" dt="2025-04-14T18:22:38.259" v="75" actId="1076"/>
        <pc:sldMkLst>
          <pc:docMk/>
          <pc:sldMk cId="825217032" sldId="1157"/>
        </pc:sldMkLst>
      </pc:sldChg>
      <pc:sldChg chg="addSp delSp modSp mod modClrScheme chgLayout">
        <pc:chgData name="Kathleen Speck" userId="1c3bee05-3f30-471c-9c5c-6f1d82c4dd7a" providerId="ADAL" clId="{2705513D-7018-4537-B242-A821DA1310F1}" dt="2025-04-14T17:28:08.555" v="21" actId="1076"/>
        <pc:sldMkLst>
          <pc:docMk/>
          <pc:sldMk cId="2911109460" sldId="11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C7D5D1B-B98E-47E2-8E4B-BE95AABBE0C2}" type="datetimeFigureOut">
              <a:rPr lang="en-US" smtClean="0"/>
              <a:t>8/29/2025</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2DA2DD-F85F-4EBC-8506-EA148485E736}" type="datetimeFigureOut">
              <a:rPr lang="en-US" smtClean="0"/>
              <a:t>8/29/2025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36174">
              <a:defRPr/>
            </a:pPr>
            <a:fld id="{AEC31F21-2349-457A-A31A-9930FFB708BB}" type="slidenum">
              <a:rPr lang="en-US">
                <a:solidFill>
                  <a:prstClr val="black"/>
                </a:solidFill>
                <a:latin typeface="Calibri" panose="020F0502020204030204"/>
              </a:rPr>
              <a:pPr defTabSz="8361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a:p>
        </p:txBody>
      </p:sp>
    </p:spTree>
    <p:extLst>
      <p:ext uri="{BB962C8B-B14F-4D97-AF65-F5344CB8AC3E}">
        <p14:creationId xmlns:p14="http://schemas.microsoft.com/office/powerpoint/2010/main" val="175877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lnSpc>
                <a:spcPct val="107000"/>
              </a:lnSpc>
              <a:spcAft>
                <a:spcPts val="800"/>
              </a:spcAft>
              <a:buFont typeface="+mj-l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13</a:t>
            </a:fld>
            <a:endParaRPr lang="en-US"/>
          </a:p>
        </p:txBody>
      </p:sp>
    </p:spTree>
    <p:extLst>
      <p:ext uri="{BB962C8B-B14F-4D97-AF65-F5344CB8AC3E}">
        <p14:creationId xmlns:p14="http://schemas.microsoft.com/office/powerpoint/2010/main" val="1913604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a:p>
        </p:txBody>
      </p:sp>
    </p:spTree>
    <p:extLst>
      <p:ext uri="{BB962C8B-B14F-4D97-AF65-F5344CB8AC3E}">
        <p14:creationId xmlns:p14="http://schemas.microsoft.com/office/powerpoint/2010/main" val="2267829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a:p>
        </p:txBody>
      </p:sp>
    </p:spTree>
    <p:extLst>
      <p:ext uri="{BB962C8B-B14F-4D97-AF65-F5344CB8AC3E}">
        <p14:creationId xmlns:p14="http://schemas.microsoft.com/office/powerpoint/2010/main" val="2066011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lnSpc>
                <a:spcPct val="107000"/>
              </a:lnSpc>
              <a:spcAft>
                <a:spcPts val="800"/>
              </a:spcAft>
              <a:buFont typeface="+mj-lt"/>
              <a:buNone/>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a:p>
        </p:txBody>
      </p:sp>
    </p:spTree>
    <p:extLst>
      <p:ext uri="{BB962C8B-B14F-4D97-AF65-F5344CB8AC3E}">
        <p14:creationId xmlns:p14="http://schemas.microsoft.com/office/powerpoint/2010/main" val="1149182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29</a:t>
            </a:fld>
            <a:endParaRPr lang="en-US"/>
          </a:p>
        </p:txBody>
      </p:sp>
    </p:spTree>
    <p:extLst>
      <p:ext uri="{BB962C8B-B14F-4D97-AF65-F5344CB8AC3E}">
        <p14:creationId xmlns:p14="http://schemas.microsoft.com/office/powerpoint/2010/main" val="325891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30</a:t>
            </a:fld>
            <a:endParaRPr lang="en-US"/>
          </a:p>
        </p:txBody>
      </p:sp>
    </p:spTree>
    <p:extLst>
      <p:ext uri="{BB962C8B-B14F-4D97-AF65-F5344CB8AC3E}">
        <p14:creationId xmlns:p14="http://schemas.microsoft.com/office/powerpoint/2010/main" val="46344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a:p>
        </p:txBody>
      </p:sp>
    </p:spTree>
    <p:extLst>
      <p:ext uri="{BB962C8B-B14F-4D97-AF65-F5344CB8AC3E}">
        <p14:creationId xmlns:p14="http://schemas.microsoft.com/office/powerpoint/2010/main" val="88158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a:p>
        </p:txBody>
      </p:sp>
    </p:spTree>
    <p:extLst>
      <p:ext uri="{BB962C8B-B14F-4D97-AF65-F5344CB8AC3E}">
        <p14:creationId xmlns:p14="http://schemas.microsoft.com/office/powerpoint/2010/main" val="3965195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buFont typeface="+mj-lt"/>
              <a:buNone/>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380538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a:p>
        </p:txBody>
      </p:sp>
    </p:spTree>
    <p:extLst>
      <p:ext uri="{BB962C8B-B14F-4D97-AF65-F5344CB8AC3E}">
        <p14:creationId xmlns:p14="http://schemas.microsoft.com/office/powerpoint/2010/main" val="375069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Calibri"/>
              <a:cs typeface="Calibri" panose="020F0502020204030204"/>
            </a:endParaRPr>
          </a:p>
          <a:p>
            <a:pPr>
              <a:defRPr/>
            </a:pPr>
            <a:endParaRPr lang="en-US">
              <a:cs typeface="Calibri" panose="020F0502020204030204"/>
            </a:endParaRPr>
          </a:p>
          <a:p>
            <a:pPr defTabSz="931774">
              <a:defRP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48F6DDBD-3B96-4A07-9B1A-477F599D7A03}" type="slidenum">
              <a:rPr lang="en-US" altLang="en-US" smtClean="0"/>
              <a:pPr/>
              <a:t>7</a:t>
            </a:fld>
            <a:endParaRPr lang="en-US" altLang="en-US"/>
          </a:p>
        </p:txBody>
      </p:sp>
    </p:spTree>
    <p:extLst>
      <p:ext uri="{BB962C8B-B14F-4D97-AF65-F5344CB8AC3E}">
        <p14:creationId xmlns:p14="http://schemas.microsoft.com/office/powerpoint/2010/main" val="37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lnSpc>
                <a:spcPct val="107000"/>
              </a:lnSpc>
              <a:spcAft>
                <a:spcPts val="800"/>
              </a:spcAft>
              <a:buFont typeface="+mj-l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2277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8F6DDBD-3B96-4A07-9B1A-477F599D7A03}" type="slidenum">
              <a:rPr lang="en-US" altLang="en-US" smtClean="0"/>
              <a:pPr/>
              <a:t>9</a:t>
            </a:fld>
            <a:endParaRPr lang="en-US" altLang="en-US"/>
          </a:p>
        </p:txBody>
      </p:sp>
    </p:spTree>
    <p:extLst>
      <p:ext uri="{BB962C8B-B14F-4D97-AF65-F5344CB8AC3E}">
        <p14:creationId xmlns:p14="http://schemas.microsoft.com/office/powerpoint/2010/main" val="1040481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EF754-8978-FBA1-E3E6-11F6C81ED4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4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hasCustomPrompt="1"/>
          </p:nvPr>
        </p:nvSpPr>
        <p:spPr>
          <a:xfrm>
            <a:off x="1051560" y="4156586"/>
            <a:ext cx="7040880" cy="1005840"/>
          </a:xfrm>
        </p:spPr>
        <p:txBody>
          <a:bodyPr anchor="t">
            <a:normAutofit/>
          </a:bodyPr>
          <a:lstStyle>
            <a:lvl1pPr marL="0" indent="0" algn="ctr">
              <a:buFont typeface="Arial" panose="020B0604020202020204" pitchFamily="34" charset="0"/>
              <a:buNone/>
              <a:defRPr sz="3200">
                <a:solidFill>
                  <a:schemeClr val="tx1"/>
                </a:solidFill>
                <a:latin typeface="+mn-lt"/>
                <a:cs typeface="Arial" panose="020B0604020202020204" pitchFamily="34" charset="0"/>
              </a:defRPr>
            </a:lvl1pPr>
          </a:lstStyle>
          <a:p>
            <a:pPr lvl="0"/>
            <a:r>
              <a:rPr lang="en-US"/>
              <a:t>Long-Term Care</a:t>
            </a:r>
          </a:p>
        </p:txBody>
      </p:sp>
      <p:sp>
        <p:nvSpPr>
          <p:cNvPr id="3" name="Title 2">
            <a:extLst>
              <a:ext uri="{FF2B5EF4-FFF2-40B4-BE49-F238E27FC236}">
                <a16:creationId xmlns:a16="http://schemas.microsoft.com/office/drawing/2014/main" id="{CFD4A8F5-C7B6-343A-6423-07DD6A9D2DF6}"/>
              </a:ext>
            </a:extLst>
          </p:cNvPr>
          <p:cNvSpPr>
            <a:spLocks noGrp="1"/>
          </p:cNvSpPr>
          <p:nvPr>
            <p:ph type="title"/>
          </p:nvPr>
        </p:nvSpPr>
        <p:spPr>
          <a:xfrm>
            <a:off x="1293876" y="246888"/>
            <a:ext cx="6556248" cy="1097280"/>
          </a:xfrm>
        </p:spPr>
        <p:txBody>
          <a:bodyPr>
            <a:normAutofit/>
          </a:bodyPr>
          <a:lstStyle>
            <a:lvl1pPr algn="ctr">
              <a:defRPr sz="3600"/>
            </a:lvl1pPr>
          </a:lstStyle>
          <a:p>
            <a:r>
              <a:rPr lang="en-US"/>
              <a:t>Click to edit Master title style</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 uri="{C183D7F6-B498-43B3-948B-1728B52AA6E4}">
                <adec:decorative xmlns:adec="http://schemas.microsoft.com/office/drawing/2017/decorative" val="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rect">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7550423"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0" name="Text Box 2">
            <a:extLst>
              <a:ext uri="{FF2B5EF4-FFF2-40B4-BE49-F238E27FC236}">
                <a16:creationId xmlns:a16="http://schemas.microsoft.com/office/drawing/2014/main" id="{5B44E993-A104-1C8D-E5D3-DAC2BC0B9C25}"/>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0"/>
              <a:t>AHRQ Safety Program for MRSA Prevention</a:t>
            </a:r>
          </a:p>
          <a:p>
            <a:pPr lvl="0"/>
            <a:r>
              <a:rPr lang="en-US"/>
              <a:t>Improving Skin Care and MDRO Prevention in Long-Term Care </a:t>
            </a:r>
          </a:p>
        </p:txBody>
      </p:sp>
      <p:cxnSp>
        <p:nvCxnSpPr>
          <p:cNvPr id="12" name="Straight Connector 11">
            <a:extLst>
              <a:ext uri="{FF2B5EF4-FFF2-40B4-BE49-F238E27FC236}">
                <a16:creationId xmlns:a16="http://schemas.microsoft.com/office/drawing/2014/main" id="{6CACD0E3-5715-B286-85C0-87F6FFD7A158}"/>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pic>
        <p:nvPicPr>
          <p:cNvPr id="13" name="Picture 2" descr="Teachable Moment Trademark Logo">
            <a:extLst>
              <a:ext uri="{FF2B5EF4-FFF2-40B4-BE49-F238E27FC236}">
                <a16:creationId xmlns:a16="http://schemas.microsoft.com/office/drawing/2014/main" id="{F60B8BAF-4D62-5CE0-14BA-1F2B199F2BBF}"/>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a:ext>
            </a:extLst>
          </a:blip>
          <a:srcRect l="14614" r="18280"/>
          <a:stretch/>
        </p:blipFill>
        <p:spPr bwMode="auto">
          <a:xfrm>
            <a:off x="7955280" y="45720"/>
            <a:ext cx="822960" cy="8229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orm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1F8A-64A9-C444-92AF-67B498CDC17E}"/>
              </a:ext>
            </a:extLst>
          </p:cNvPr>
          <p:cNvSpPr>
            <a:spLocks noGrp="1"/>
          </p:cNvSpPr>
          <p:nvPr>
            <p:ph type="title"/>
          </p:nvPr>
        </p:nvSpPr>
        <p:spPr>
          <a:xfrm>
            <a:off x="628650" y="18256"/>
            <a:ext cx="7886700" cy="8196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3140454-A8C6-064C-BF14-EA407302C99D}"/>
              </a:ext>
            </a:extLst>
          </p:cNvPr>
          <p:cNvSpPr>
            <a:spLocks noGrp="1"/>
          </p:cNvSpPr>
          <p:nvPr>
            <p:ph type="sldNum" sz="quarter" idx="10"/>
          </p:nvPr>
        </p:nvSpPr>
        <p:spPr/>
        <p:txBody>
          <a:bodyPr/>
          <a:lstStyle/>
          <a:p>
            <a:fld id="{DD9C2CD3-9CA6-904C-B630-B8450516688A}" type="slidenum">
              <a:rPr lang="en-US" smtClean="0"/>
              <a:pPr/>
              <a:t>‹#›</a:t>
            </a:fld>
            <a:endParaRPr lang="en-US"/>
          </a:p>
        </p:txBody>
      </p:sp>
      <p:sp>
        <p:nvSpPr>
          <p:cNvPr id="4" name="Content Placeholder 2">
            <a:extLst>
              <a:ext uri="{FF2B5EF4-FFF2-40B4-BE49-F238E27FC236}">
                <a16:creationId xmlns:a16="http://schemas.microsoft.com/office/drawing/2014/main" id="{404618EE-EEA2-0043-9319-D131356C211A}"/>
              </a:ext>
            </a:extLst>
          </p:cNvPr>
          <p:cNvSpPr>
            <a:spLocks noGrp="1"/>
          </p:cNvSpPr>
          <p:nvPr>
            <p:ph idx="1"/>
          </p:nvPr>
        </p:nvSpPr>
        <p:spPr>
          <a:xfrm>
            <a:off x="628650" y="1825625"/>
            <a:ext cx="7886700" cy="4351338"/>
          </a:xfrm>
        </p:spPr>
        <p:txBody>
          <a:bodyPr/>
          <a:lstStyle>
            <a:lvl2pPr marL="847210" indent="-403433">
              <a:buFont typeface="Calibri" panose="020F0502020204030204" pitchFamily="34" charset="0"/>
              <a:buChar char="ꟷ"/>
              <a:defRPr/>
            </a:lvl2pPr>
            <a:lvl3pPr marL="1109442" indent="-221888">
              <a:buFont typeface="Wingdings" panose="05000000000000000000" pitchFamily="2" charset="2"/>
              <a:buChar char="§"/>
              <a:defRPr/>
            </a:lvl3pPr>
            <a:lvl4pPr marL="1553218" indent="-221888">
              <a:buFont typeface="Wingdings" panose="05000000000000000000" pitchFamily="2" charset="2"/>
              <a:buChar char="ü"/>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669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Compar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18256"/>
            <a:ext cx="7886700" cy="819600"/>
          </a:xfr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2pPr marL="665665" indent="-221888">
              <a:defRPr lang="en-US" sz="2330" kern="1200" dirty="0">
                <a:solidFill>
                  <a:schemeClr val="tx1"/>
                </a:solidFill>
                <a:latin typeface="+mn-lt"/>
                <a:ea typeface="+mn-ea"/>
                <a:cs typeface="+mn-cs"/>
              </a:defRPr>
            </a:lvl2pPr>
            <a:lvl3pPr marL="1109442" indent="-221888">
              <a:defRPr lang="en-US" sz="1941" kern="1200" dirty="0">
                <a:solidFill>
                  <a:schemeClr val="tx1"/>
                </a:solidFill>
                <a:latin typeface="+mn-lt"/>
                <a:ea typeface="+mn-ea"/>
                <a:cs typeface="+mn-cs"/>
              </a:defRPr>
            </a:lvl3pPr>
            <a:lvl4pPr marL="1553218" indent="-221888">
              <a:defRPr lang="en-US" sz="1747" kern="1200" dirty="0">
                <a:solidFill>
                  <a:schemeClr val="tx1"/>
                </a:solidFill>
                <a:latin typeface="+mn-lt"/>
                <a:ea typeface="+mn-ea"/>
                <a:cs typeface="+mn-cs"/>
              </a:defRPr>
            </a:lvl4pPr>
          </a:lstStyle>
          <a:p>
            <a:pPr lvl="0"/>
            <a:r>
              <a:rPr lang="en-US"/>
              <a:t>Click to edit Master text styles</a:t>
            </a:r>
          </a:p>
          <a:p>
            <a:pPr marL="847210" lvl="1" indent="-403433" algn="l" defTabSz="887553" rtl="0" eaLnBrk="1" latinLnBrk="0" hangingPunct="1">
              <a:lnSpc>
                <a:spcPct val="90000"/>
              </a:lnSpc>
              <a:spcBef>
                <a:spcPts val="485"/>
              </a:spcBef>
              <a:buFont typeface="Calibri" panose="020F0502020204030204" pitchFamily="34" charset="0"/>
              <a:buChar char="ꟷ"/>
            </a:pPr>
            <a:r>
              <a:rPr lang="en-US"/>
              <a:t>Second level</a:t>
            </a:r>
          </a:p>
          <a:p>
            <a:pPr marL="1109442" lvl="2" indent="-221888" algn="l" defTabSz="887553" rtl="0" eaLnBrk="1" latinLnBrk="0" hangingPunct="1">
              <a:lnSpc>
                <a:spcPct val="90000"/>
              </a:lnSpc>
              <a:spcBef>
                <a:spcPts val="485"/>
              </a:spcBef>
              <a:buFont typeface="Wingdings" panose="05000000000000000000" pitchFamily="2" charset="2"/>
              <a:buChar char="§"/>
            </a:pPr>
            <a:r>
              <a:rPr lang="en-US"/>
              <a:t>Third level</a:t>
            </a:r>
          </a:p>
          <a:p>
            <a:pPr marL="1553218" lvl="3" indent="-221888" algn="l" defTabSz="887553" rtl="0" eaLnBrk="1" latinLnBrk="0" hangingPunct="1">
              <a:lnSpc>
                <a:spcPct val="90000"/>
              </a:lnSpc>
              <a:spcBef>
                <a:spcPts val="485"/>
              </a:spcBef>
              <a:buFont typeface="Wingdings" panose="05000000000000000000" pitchFamily="2" charset="2"/>
              <a:buChar char="ü"/>
            </a:pPr>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2pPr marL="665665" indent="-221888">
              <a:defRPr lang="en-US" sz="2330" kern="1200" dirty="0">
                <a:solidFill>
                  <a:schemeClr val="tx1"/>
                </a:solidFill>
                <a:latin typeface="+mn-lt"/>
                <a:ea typeface="+mn-ea"/>
                <a:cs typeface="+mn-cs"/>
              </a:defRPr>
            </a:lvl2pPr>
            <a:lvl3pPr marL="1109442" indent="-221888">
              <a:defRPr lang="en-US" sz="1941" kern="1200" dirty="0">
                <a:solidFill>
                  <a:schemeClr val="tx1"/>
                </a:solidFill>
                <a:latin typeface="+mn-lt"/>
                <a:ea typeface="+mn-ea"/>
                <a:cs typeface="+mn-cs"/>
              </a:defRPr>
            </a:lvl3pPr>
            <a:lvl4pPr marL="1553218" indent="-221888">
              <a:defRPr lang="en-US" sz="1747" kern="1200" dirty="0">
                <a:solidFill>
                  <a:schemeClr val="tx1"/>
                </a:solidFill>
                <a:latin typeface="+mn-lt"/>
                <a:ea typeface="+mn-ea"/>
                <a:cs typeface="+mn-cs"/>
              </a:defRPr>
            </a:lvl4pPr>
          </a:lstStyle>
          <a:p>
            <a:pPr lvl="0"/>
            <a:r>
              <a:rPr lang="en-US"/>
              <a:t>Click to edit Master text styles</a:t>
            </a:r>
          </a:p>
          <a:p>
            <a:pPr marL="847210" lvl="1" indent="-403433" algn="l" defTabSz="887553" rtl="0" eaLnBrk="1" latinLnBrk="0" hangingPunct="1">
              <a:lnSpc>
                <a:spcPct val="90000"/>
              </a:lnSpc>
              <a:spcBef>
                <a:spcPts val="485"/>
              </a:spcBef>
              <a:buFont typeface="Calibri" panose="020F0502020204030204" pitchFamily="34" charset="0"/>
              <a:buChar char="ꟷ"/>
            </a:pPr>
            <a:r>
              <a:rPr lang="en-US"/>
              <a:t>Second level</a:t>
            </a:r>
          </a:p>
          <a:p>
            <a:pPr marL="1109442" lvl="2" indent="-221888" algn="l" defTabSz="887553" rtl="0" eaLnBrk="1" latinLnBrk="0" hangingPunct="1">
              <a:lnSpc>
                <a:spcPct val="90000"/>
              </a:lnSpc>
              <a:spcBef>
                <a:spcPts val="485"/>
              </a:spcBef>
              <a:buFont typeface="Wingdings" panose="05000000000000000000" pitchFamily="2" charset="2"/>
              <a:buChar char="§"/>
            </a:pPr>
            <a:r>
              <a:rPr lang="en-US"/>
              <a:t>Third level</a:t>
            </a:r>
          </a:p>
          <a:p>
            <a:pPr marL="1553218" lvl="3" indent="-221888" algn="l" defTabSz="887553" rtl="0" eaLnBrk="1" latinLnBrk="0" hangingPunct="1">
              <a:lnSpc>
                <a:spcPct val="90000"/>
              </a:lnSpc>
              <a:spcBef>
                <a:spcPts val="485"/>
              </a:spcBef>
              <a:buFont typeface="Wingdings" panose="05000000000000000000" pitchFamily="2" charset="2"/>
              <a:buChar char="ü"/>
            </a:pPr>
            <a:r>
              <a:rPr lang="en-US"/>
              <a:t>Fourth level</a:t>
            </a:r>
          </a:p>
          <a:p>
            <a:pPr lvl="4"/>
            <a:r>
              <a:rPr lang="en-US"/>
              <a:t>Fifth level</a:t>
            </a:r>
          </a:p>
        </p:txBody>
      </p:sp>
      <p:sp>
        <p:nvSpPr>
          <p:cNvPr id="8" name="Slide Number Placeholder 26">
            <a:extLst>
              <a:ext uri="{FF2B5EF4-FFF2-40B4-BE49-F238E27FC236}">
                <a16:creationId xmlns:a16="http://schemas.microsoft.com/office/drawing/2014/main" id="{A1CB2A6D-8316-C94C-A1A6-9AD605EED851}"/>
              </a:ext>
            </a:extLst>
          </p:cNvPr>
          <p:cNvSpPr>
            <a:spLocks noGrp="1"/>
          </p:cNvSpPr>
          <p:nvPr>
            <p:ph type="sldNum" sz="quarter" idx="4"/>
          </p:nvPr>
        </p:nvSpPr>
        <p:spPr>
          <a:xfrm>
            <a:off x="6495585" y="6492408"/>
            <a:ext cx="2382870" cy="365592"/>
          </a:xfrm>
          <a:prstGeom prst="rect">
            <a:avLst/>
          </a:prstGeom>
        </p:spPr>
        <p:txBody>
          <a:bodyPr vert="horz" lIns="91440" tIns="45720" rIns="91440" bIns="45720" rtlCol="0" anchor="ctr"/>
          <a:lstStyle>
            <a:lvl1pPr algn="r">
              <a:defRPr sz="1059" b="1">
                <a:solidFill>
                  <a:schemeClr val="bg1"/>
                </a:solidFill>
              </a:defRPr>
            </a:lvl1pPr>
          </a:lstStyle>
          <a:p>
            <a:fld id="{DD9C2CD3-9CA6-904C-B630-B8450516688A}" type="slidenum">
              <a:rPr lang="en-US" smtClean="0"/>
              <a:pPr/>
              <a:t>‹#›</a:t>
            </a:fld>
            <a:endParaRPr lang="en-US"/>
          </a:p>
        </p:txBody>
      </p:sp>
      <p:sp>
        <p:nvSpPr>
          <p:cNvPr id="6" name="TextBox 5">
            <a:extLst>
              <a:ext uri="{FF2B5EF4-FFF2-40B4-BE49-F238E27FC236}">
                <a16:creationId xmlns:a16="http://schemas.microsoft.com/office/drawing/2014/main" id="{E488E7DC-4951-4818-98FB-AA9AA62BDEB1}"/>
              </a:ext>
            </a:extLst>
          </p:cNvPr>
          <p:cNvSpPr txBox="1"/>
          <p:nvPr userDrawn="1"/>
        </p:nvSpPr>
        <p:spPr>
          <a:xfrm>
            <a:off x="628651" y="6368779"/>
            <a:ext cx="4322086" cy="311624"/>
          </a:xfrm>
          <a:prstGeom prst="rect">
            <a:avLst/>
          </a:prstGeom>
          <a:noFill/>
        </p:spPr>
        <p:txBody>
          <a:bodyPr wrap="square" rtlCol="0">
            <a:spAutoFit/>
          </a:bodyPr>
          <a:lstStyle/>
          <a:p>
            <a:endParaRPr lang="en-US" sz="1425"/>
          </a:p>
        </p:txBody>
      </p:sp>
    </p:spTree>
    <p:extLst>
      <p:ext uri="{BB962C8B-B14F-4D97-AF65-F5344CB8AC3E}">
        <p14:creationId xmlns:p14="http://schemas.microsoft.com/office/powerpoint/2010/main" val="370994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9"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86868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solidFill>
                  <a:prstClr val="black"/>
                </a:solidFill>
              </a:rPr>
              <a:t>Aging Skin</a:t>
            </a:r>
            <a:endParaRPr lang="en-US" sz="900" b="1"/>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5" name="Text Box 2">
            <a:extLst>
              <a:ext uri="{FF2B5EF4-FFF2-40B4-BE49-F238E27FC236}">
                <a16:creationId xmlns:a16="http://schemas.microsoft.com/office/drawing/2014/main" id="{C5E41954-7618-D964-643C-70DFB596FD60}"/>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a:t>Improving Skin Care and MDRO Prevention in Long-Term Care </a:t>
            </a: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1" r:id="rId3"/>
    <p:sldLayoutId id="2147483685" r:id="rId4"/>
    <p:sldLayoutId id="2147483683" r:id="rId5"/>
    <p:sldLayoutId id="2147483686" r:id="rId6"/>
    <p:sldLayoutId id="2147483687" r:id="rId7"/>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ahrq.gov/sites/default/files/wysiwyg/hai/tools/mdro-ltc/005-skin-assessments-teachable-moment.doc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ahrq.gov/sites/default/files/wysiwyg/hai/tools/mdro-ltc/070-case-resident-peg-tube-teachable-moment.pdf" TargetMode="External"/><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multimedia.3m.com/mws/media/1841749O/pressure-injury-staging-card-for-ipad-anz.pdf" TargetMode="External"/><Relationship Id="rId5" Type="http://schemas.openxmlformats.org/officeDocument/2006/relationships/hyperlink" Target="https://www.ahrq.gov/patient-safety/settings/long-term-care/resource/ontime/pruprev/index.html" TargetMode="External"/><Relationship Id="rId4" Type="http://schemas.openxmlformats.org/officeDocument/2006/relationships/hyperlink" Target="https://www.ahrq.gov/sites/default/files/wysiwyg/hai/tools/mdro-ltc/071-enteral-tube-care-management-teachable-moment.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patientsafety.pa.gov/ADVISORIES/Pages/201103_34.aspx" TargetMode="External"/><Relationship Id="rId2" Type="http://schemas.openxmlformats.org/officeDocument/2006/relationships/hyperlink" Target="https://www.aad.org/public/everyday-care/skin-care-basics/care/skin-care-in-your-60s-and-70s"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multimedia.3m.com/mws/media/1841749O/pressure-injury-staging-card-for-ipad-anz.pdf" TargetMode="External"/><Relationship Id="rId2" Type="http://schemas.openxmlformats.org/officeDocument/2006/relationships/hyperlink" Target="https://www.ahrq.gov/patient-safety/settings/long-term-care/resource/ontime/pruprev/index.htm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8A3A93-39F1-7BCA-8E60-45D476C39F14}"/>
              </a:ext>
            </a:extLst>
          </p:cNvPr>
          <p:cNvSpPr txBox="1">
            <a:spLocks noGrp="1"/>
          </p:cNvSpPr>
          <p:nvPr>
            <p:ph type="title"/>
          </p:nvPr>
        </p:nvSpPr>
        <p:spPr>
          <a:xfrm>
            <a:off x="1293813" y="247650"/>
            <a:ext cx="6556375" cy="1096963"/>
          </a:xfrm>
          <a:prstGeom prst="rect">
            <a:avLst/>
          </a:prstGeom>
        </p:spPr>
        <p:txBody>
          <a:bodyPr vert="horz" lIns="91440" tIns="91440" rIns="91440" bIns="45720" rtlCol="0" anchor="ctr">
            <a:noAutofit/>
          </a:bodyPr>
          <a:lstStyle>
            <a:lvl1pPr algn="ctr" defTabSz="887553" rtl="0" eaLnBrk="1" latinLnBrk="0" hangingPunct="1">
              <a:lnSpc>
                <a:spcPct val="100000"/>
              </a:lnSpc>
              <a:spcBef>
                <a:spcPct val="0"/>
              </a:spcBef>
              <a:buNone/>
              <a:defRPr lang="en-US" sz="3600" b="1" i="0" kern="1200">
                <a:solidFill>
                  <a:schemeClr val="tx1"/>
                </a:solidFill>
                <a:effectLst/>
                <a:latin typeface="+mn-lt"/>
                <a:ea typeface="+mj-ea"/>
                <a:cs typeface="+mj-cs"/>
              </a:defRPr>
            </a:lvl1pPr>
          </a:lstStyle>
          <a:p>
            <a:pPr marL="0" marR="0" lvl="0" indent="0" algn="ctr" defTabSz="887553"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ysClr val="windowText" lastClr="000000"/>
                </a:solidFill>
                <a:effectLst/>
                <a:uLnTx/>
                <a:uFillTx/>
                <a:latin typeface="Calibri" panose="020F0502020204030204"/>
                <a:ea typeface="+mj-ea"/>
                <a:cs typeface="+mj-cs"/>
              </a:rPr>
              <a:t>Improving Skin Care and MDRO Prevention in Long-Term Care</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a:bodyPr>
          <a:lstStyle/>
          <a:p>
            <a:r>
              <a:rPr lang="en-US"/>
              <a:t>Aging Skin: The Importance of Care and Assessment</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normAutofit lnSpcReduction="10000"/>
          </a:bodyPr>
          <a:lstStyle/>
          <a:p>
            <a:r>
              <a:rPr lang="en-US"/>
              <a:t>AHRQ Safety Program for MRSA Prevention</a:t>
            </a:r>
          </a:p>
        </p:txBody>
      </p:sp>
      <p:sp>
        <p:nvSpPr>
          <p:cNvPr id="2" name="TextBox 1">
            <a:extLst>
              <a:ext uri="{FF2B5EF4-FFF2-40B4-BE49-F238E27FC236}">
                <a16:creationId xmlns:a16="http://schemas.microsoft.com/office/drawing/2014/main" id="{E76174BD-9A62-AEF8-6307-3AC6BDE86682}"/>
              </a:ext>
            </a:extLst>
          </p:cNvPr>
          <p:cNvSpPr txBox="1"/>
          <p:nvPr/>
        </p:nvSpPr>
        <p:spPr>
          <a:xfrm>
            <a:off x="6749144" y="6375619"/>
            <a:ext cx="2427514" cy="523220"/>
          </a:xfrm>
          <a:prstGeom prst="rect">
            <a:avLst/>
          </a:prstGeom>
          <a:noFill/>
        </p:spPr>
        <p:txBody>
          <a:bodyPr wrap="square" rtlCol="0">
            <a:spAutoFit/>
          </a:bodyPr>
          <a:lstStyle/>
          <a:p>
            <a:pPr algn="r"/>
            <a:r>
              <a:rPr lang="en-US" sz="1400" dirty="0"/>
              <a:t>AHRQ Pub. No. 25(26)-0066</a:t>
            </a:r>
          </a:p>
          <a:p>
            <a:pPr algn="r"/>
            <a:r>
              <a:rPr lang="en-US" sz="1400" dirty="0"/>
              <a:t>October 2025</a:t>
            </a:r>
          </a:p>
        </p:txBody>
      </p:sp>
    </p:spTree>
    <p:extLst>
      <p:ext uri="{BB962C8B-B14F-4D97-AF65-F5344CB8AC3E}">
        <p14:creationId xmlns:p14="http://schemas.microsoft.com/office/powerpoint/2010/main" val="19150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2F49-0EA0-141C-A7FF-B1C7B86C5B02}"/>
              </a:ext>
            </a:extLst>
          </p:cNvPr>
          <p:cNvSpPr>
            <a:spLocks noGrp="1"/>
          </p:cNvSpPr>
          <p:nvPr>
            <p:ph type="title"/>
          </p:nvPr>
        </p:nvSpPr>
        <p:spPr>
          <a:xfrm>
            <a:off x="457200" y="0"/>
            <a:ext cx="8229600" cy="914400"/>
          </a:xfrm>
        </p:spPr>
        <p:txBody>
          <a:bodyPr>
            <a:noAutofit/>
          </a:bodyPr>
          <a:lstStyle/>
          <a:p>
            <a:r>
              <a:rPr lang="en-US"/>
              <a:t>Prevent MDRO Transmission</a:t>
            </a:r>
            <a:r>
              <a:rPr lang="en-US" baseline="30000"/>
              <a:t>12,13</a:t>
            </a:r>
          </a:p>
        </p:txBody>
      </p:sp>
      <p:pic>
        <p:nvPicPr>
          <p:cNvPr id="77" name="Content Placeholder 76" descr="The triangle of transmission graphic which shows how the pathogens can be transferred between residents, the environment, and direct care staff. Keeping skin clean and healthy can break the chain of transmission between residents and direct care staff.">
            <a:extLst>
              <a:ext uri="{FF2B5EF4-FFF2-40B4-BE49-F238E27FC236}">
                <a16:creationId xmlns:a16="http://schemas.microsoft.com/office/drawing/2014/main" id="{83A5E380-D46D-0042-9BF6-74B620CFDE2A}"/>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a:fillRect/>
          </a:stretch>
        </p:blipFill>
        <p:spPr>
          <a:xfrm>
            <a:off x="370908" y="959803"/>
            <a:ext cx="8554584" cy="5380038"/>
          </a:xfrm>
        </p:spPr>
      </p:pic>
      <p:sp>
        <p:nvSpPr>
          <p:cNvPr id="24" name="Slide Number Placeholder 23">
            <a:extLst>
              <a:ext uri="{FF2B5EF4-FFF2-40B4-BE49-F238E27FC236}">
                <a16:creationId xmlns:a16="http://schemas.microsoft.com/office/drawing/2014/main" id="{28E85042-89BC-102F-FACA-992D2FBD1690}"/>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10</a:t>
            </a:fld>
            <a:endParaRPr lang="en-US"/>
          </a:p>
        </p:txBody>
      </p:sp>
    </p:spTree>
    <p:extLst>
      <p:ext uri="{BB962C8B-B14F-4D97-AF65-F5344CB8AC3E}">
        <p14:creationId xmlns:p14="http://schemas.microsoft.com/office/powerpoint/2010/main" val="297725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9E5A980F-D2B2-A817-B470-2E2E6988B4E9}"/>
              </a:ext>
            </a:extLst>
          </p:cNvPr>
          <p:cNvSpPr>
            <a:spLocks noGrp="1"/>
          </p:cNvSpPr>
          <p:nvPr>
            <p:ph type="title"/>
          </p:nvPr>
        </p:nvSpPr>
        <p:spPr/>
        <p:txBody>
          <a:bodyPr/>
          <a:lstStyle/>
          <a:p>
            <a:r>
              <a:rPr lang="en-US"/>
              <a:t>Skin Assessment</a:t>
            </a:r>
          </a:p>
        </p:txBody>
      </p:sp>
      <p:sp>
        <p:nvSpPr>
          <p:cNvPr id="26" name="Text Placeholder 25">
            <a:extLst>
              <a:ext uri="{FF2B5EF4-FFF2-40B4-BE49-F238E27FC236}">
                <a16:creationId xmlns:a16="http://schemas.microsoft.com/office/drawing/2014/main" id="{60061CF1-C6ED-5459-D588-E8A666C81DEA}"/>
              </a:ext>
            </a:extLst>
          </p:cNvPr>
          <p:cNvSpPr>
            <a:spLocks noGrp="1"/>
          </p:cNvSpPr>
          <p:nvPr>
            <p:ph type="body" idx="1"/>
          </p:nvPr>
        </p:nvSpPr>
        <p:spPr/>
        <p:txBody>
          <a:bodyPr/>
          <a:lstStyle/>
          <a:p>
            <a:r>
              <a:rPr lang="en-US"/>
              <a:t>The Importance of Skin Assessments and How To Do Them</a:t>
            </a:r>
          </a:p>
        </p:txBody>
      </p:sp>
      <p:pic>
        <p:nvPicPr>
          <p:cNvPr id="5" name="Picture 4">
            <a:extLst>
              <a:ext uri="{FF2B5EF4-FFF2-40B4-BE49-F238E27FC236}">
                <a16:creationId xmlns:a16="http://schemas.microsoft.com/office/drawing/2014/main" id="{F448BA48-6411-3712-8838-15AC0534EAF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3316" y="1525543"/>
            <a:ext cx="2535703" cy="4194311"/>
          </a:xfrm>
          <a:prstGeom prst="rect">
            <a:avLst/>
          </a:prstGeom>
          <a:ln>
            <a:solidFill>
              <a:schemeClr val="bg1"/>
            </a:solidFill>
          </a:ln>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D52EF0DC-A82D-8937-84F5-F18A59D5913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69983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Autofit/>
          </a:bodyPr>
          <a:lstStyle/>
          <a:p>
            <a:r>
              <a:rPr lang="en-US"/>
              <a:t>Objectives Of Skin Assessment</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9"/>
            <a:ext cx="3663108" cy="5212080"/>
          </a:xfrm>
        </p:spPr>
        <p:txBody>
          <a:bodyPr>
            <a:noAutofit/>
          </a:bodyPr>
          <a:lstStyle/>
          <a:p>
            <a:pPr>
              <a:spcBef>
                <a:spcPts val="1800"/>
              </a:spcBef>
            </a:pPr>
            <a:r>
              <a:rPr lang="en-US" sz="2400"/>
              <a:t>Determine how and when to perform a skin assessment</a:t>
            </a:r>
            <a:endParaRPr lang="en-US" sz="2400">
              <a:ea typeface="Calibri"/>
              <a:cs typeface="Calibri"/>
            </a:endParaRPr>
          </a:p>
          <a:p>
            <a:pPr>
              <a:spcBef>
                <a:spcPts val="1800"/>
              </a:spcBef>
            </a:pPr>
            <a:r>
              <a:rPr lang="en-US" sz="2400"/>
              <a:t>Differentiate between “dry” areas and “humid” areas</a:t>
            </a:r>
            <a:endParaRPr lang="en-US" sz="2400">
              <a:ea typeface="Calibri"/>
              <a:cs typeface="Calibri"/>
            </a:endParaRPr>
          </a:p>
          <a:p>
            <a:pPr>
              <a:spcBef>
                <a:spcPts val="1800"/>
              </a:spcBef>
            </a:pPr>
            <a:r>
              <a:rPr lang="en-US" sz="2400"/>
              <a:t>Correctly assess and report the condition of medical device insertion sites</a:t>
            </a:r>
          </a:p>
          <a:p>
            <a:pPr>
              <a:spcBef>
                <a:spcPts val="1800"/>
              </a:spcBef>
            </a:pPr>
            <a:r>
              <a:rPr lang="en-US" sz="2400" b="0" i="0">
                <a:solidFill>
                  <a:srgbClr val="242424"/>
                </a:solidFill>
                <a:effectLst/>
              </a:rPr>
              <a:t>Correctly </a:t>
            </a:r>
            <a:r>
              <a:rPr lang="en-US" sz="2400">
                <a:solidFill>
                  <a:srgbClr val="242424"/>
                </a:solidFill>
              </a:rPr>
              <a:t>identify and assess skin rashes</a:t>
            </a:r>
          </a:p>
        </p:txBody>
      </p:sp>
      <p:pic>
        <p:nvPicPr>
          <p:cNvPr id="3" name="Picture 4" descr="AHRQ Safety Program for MRSA Long-term care four key strategies graphic. The four key strategies are keep skin clean and safe, reduce MDRO transmission, use antibiotics wisely, and clean high touch surfaces.">
            <a:extLst>
              <a:ext uri="{FF2B5EF4-FFF2-40B4-BE49-F238E27FC236}">
                <a16:creationId xmlns:a16="http://schemas.microsoft.com/office/drawing/2014/main" id="{7EBB020F-1A98-970E-0FD5-F6BE43142A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45560" y="1321005"/>
            <a:ext cx="5683589" cy="4237761"/>
          </a:xfrm>
          <a:prstGeom prst="rect">
            <a:avLst/>
          </a:prstGeom>
          <a:noFill/>
          <a:extLst>
            <a:ext uri="{909E8E84-426E-40DD-AFC4-6F175D3DCCD1}">
              <a14:hiddenFill xmlns:a14="http://schemas.microsoft.com/office/drawing/2010/main">
                <a:solidFill>
                  <a:srgbClr val="FFFFFF"/>
                </a:solidFill>
              </a14:hiddenFill>
            </a:ext>
          </a:ex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12</a:t>
            </a:fld>
            <a:endParaRPr lang="en-US"/>
          </a:p>
        </p:txBody>
      </p:sp>
    </p:spTree>
    <p:extLst>
      <p:ext uri="{BB962C8B-B14F-4D97-AF65-F5344CB8AC3E}">
        <p14:creationId xmlns:p14="http://schemas.microsoft.com/office/powerpoint/2010/main" val="19966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8CF3-4FF4-8675-1310-FD6EBD34A32D}"/>
              </a:ext>
            </a:extLst>
          </p:cNvPr>
          <p:cNvSpPr>
            <a:spLocks noGrp="1"/>
          </p:cNvSpPr>
          <p:nvPr>
            <p:ph type="title"/>
          </p:nvPr>
        </p:nvSpPr>
        <p:spPr/>
        <p:txBody>
          <a:bodyPr/>
          <a:lstStyle/>
          <a:p>
            <a:r>
              <a:rPr lang="en-US"/>
              <a:t>Basic Skin Assessment</a:t>
            </a:r>
            <a:r>
              <a:rPr lang="en-US" baseline="30000"/>
              <a:t>3,14-16</a:t>
            </a:r>
            <a:endParaRPr lang="en-US"/>
          </a:p>
        </p:txBody>
      </p:sp>
      <p:sp>
        <p:nvSpPr>
          <p:cNvPr id="3" name="Content Placeholder 2">
            <a:extLst>
              <a:ext uri="{FF2B5EF4-FFF2-40B4-BE49-F238E27FC236}">
                <a16:creationId xmlns:a16="http://schemas.microsoft.com/office/drawing/2014/main" id="{981C9090-E1A2-0DF8-0FF7-00F599A6724F}"/>
              </a:ext>
            </a:extLst>
          </p:cNvPr>
          <p:cNvSpPr>
            <a:spLocks noGrp="1"/>
          </p:cNvSpPr>
          <p:nvPr>
            <p:ph idx="1"/>
          </p:nvPr>
        </p:nvSpPr>
        <p:spPr>
          <a:xfrm>
            <a:off x="457200" y="1097279"/>
            <a:ext cx="4235986" cy="5212080"/>
          </a:xfrm>
        </p:spPr>
        <p:txBody>
          <a:bodyPr>
            <a:noAutofit/>
          </a:bodyPr>
          <a:lstStyle/>
          <a:p>
            <a:pPr>
              <a:spcBef>
                <a:spcPts val="1600"/>
              </a:spcBef>
            </a:pPr>
            <a:r>
              <a:rPr lang="en-US"/>
              <a:t>Dry</a:t>
            </a:r>
          </a:p>
          <a:p>
            <a:pPr>
              <a:spcBef>
                <a:spcPts val="1600"/>
              </a:spcBef>
            </a:pPr>
            <a:r>
              <a:rPr lang="en-US"/>
              <a:t>Moist</a:t>
            </a:r>
          </a:p>
          <a:p>
            <a:pPr>
              <a:spcBef>
                <a:spcPts val="1600"/>
              </a:spcBef>
            </a:pPr>
            <a:r>
              <a:rPr lang="en-US"/>
              <a:t>Change in color</a:t>
            </a:r>
          </a:p>
          <a:p>
            <a:pPr>
              <a:spcBef>
                <a:spcPts val="1600"/>
              </a:spcBef>
            </a:pPr>
            <a:r>
              <a:rPr lang="en-US"/>
              <a:t>Swelling</a:t>
            </a:r>
          </a:p>
          <a:p>
            <a:pPr>
              <a:spcBef>
                <a:spcPts val="1600"/>
              </a:spcBef>
            </a:pPr>
            <a:r>
              <a:rPr lang="en-US"/>
              <a:t>Painful areas</a:t>
            </a:r>
          </a:p>
          <a:p>
            <a:pPr>
              <a:spcBef>
                <a:spcPts val="1600"/>
              </a:spcBef>
            </a:pPr>
            <a:r>
              <a:rPr lang="en-US"/>
              <a:t>Damaged or broken</a:t>
            </a:r>
          </a:p>
          <a:p>
            <a:pPr>
              <a:spcBef>
                <a:spcPts val="1600"/>
              </a:spcBef>
            </a:pPr>
            <a:r>
              <a:rPr lang="en-US"/>
              <a:t>Openings for medical devices</a:t>
            </a:r>
          </a:p>
        </p:txBody>
      </p:sp>
      <p:pic>
        <p:nvPicPr>
          <p:cNvPr id="25" name="Picture 8">
            <a:extLst>
              <a:ext uri="{FF2B5EF4-FFF2-40B4-BE49-F238E27FC236}">
                <a16:creationId xmlns:a16="http://schemas.microsoft.com/office/drawing/2014/main" id="{8094145C-2F46-41B4-18A4-DB19E8E1A90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9982" y="1097279"/>
            <a:ext cx="3318258" cy="2210925"/>
          </a:xfrm>
          <a:prstGeom prst="rect">
            <a:avLst/>
          </a:prstGeom>
          <a:effectLst>
            <a:outerShdw blurRad="50800" dist="38100" dir="2700000" algn="tl" rotWithShape="0">
              <a:prstClr val="black">
                <a:alpha val="40000"/>
              </a:prstClr>
            </a:outerShdw>
          </a:effectLst>
        </p:spPr>
      </p:pic>
      <p:pic>
        <p:nvPicPr>
          <p:cNvPr id="26" name="Picture 6">
            <a:extLst>
              <a:ext uri="{FF2B5EF4-FFF2-40B4-BE49-F238E27FC236}">
                <a16:creationId xmlns:a16="http://schemas.microsoft.com/office/drawing/2014/main" id="{60EB1ED3-65F5-9FD1-F1E7-9EA0718FAE0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9981" y="4026007"/>
            <a:ext cx="3316301" cy="2210925"/>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D766B425-1CF0-0142-6CDE-C7A5CC222C1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45353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F91C-AC91-7C74-8B4A-DDA0400A7D1B}"/>
              </a:ext>
            </a:extLst>
          </p:cNvPr>
          <p:cNvSpPr>
            <a:spLocks noGrp="1"/>
          </p:cNvSpPr>
          <p:nvPr>
            <p:ph type="title"/>
          </p:nvPr>
        </p:nvSpPr>
        <p:spPr/>
        <p:txBody>
          <a:bodyPr/>
          <a:lstStyle/>
          <a:p>
            <a:r>
              <a:rPr lang="en-US"/>
              <a:t>Skin Assessment Steps</a:t>
            </a:r>
            <a:r>
              <a:rPr lang="en-US" baseline="30000"/>
              <a:t>3,14-16</a:t>
            </a:r>
            <a:endParaRPr lang="en-US"/>
          </a:p>
        </p:txBody>
      </p:sp>
      <p:sp>
        <p:nvSpPr>
          <p:cNvPr id="3" name="Content Placeholder 2">
            <a:extLst>
              <a:ext uri="{FF2B5EF4-FFF2-40B4-BE49-F238E27FC236}">
                <a16:creationId xmlns:a16="http://schemas.microsoft.com/office/drawing/2014/main" id="{CF131C0A-27C4-1E82-B169-CB67C7BD3A9D}"/>
              </a:ext>
            </a:extLst>
          </p:cNvPr>
          <p:cNvSpPr>
            <a:spLocks noGrp="1"/>
          </p:cNvSpPr>
          <p:nvPr>
            <p:ph idx="1"/>
          </p:nvPr>
        </p:nvSpPr>
        <p:spPr>
          <a:xfrm>
            <a:off x="280928" y="1097279"/>
            <a:ext cx="5095301" cy="5314538"/>
          </a:xfrm>
        </p:spPr>
        <p:txBody>
          <a:bodyPr>
            <a:noAutofit/>
          </a:bodyPr>
          <a:lstStyle/>
          <a:p>
            <a:pPr>
              <a:spcBef>
                <a:spcPts val="800"/>
              </a:spcBef>
              <a:buFont typeface="+mj-lt"/>
              <a:buAutoNum type="arabicPeriod"/>
            </a:pPr>
            <a:r>
              <a:rPr lang="en-US" sz="2000"/>
              <a:t>Explain to the resident and family that the resident’s skin will be assessed from head to toe.</a:t>
            </a:r>
          </a:p>
          <a:p>
            <a:pPr>
              <a:spcBef>
                <a:spcPts val="800"/>
              </a:spcBef>
              <a:buFont typeface="+mj-lt"/>
              <a:buAutoNum type="arabicPeriod"/>
            </a:pPr>
            <a:r>
              <a:rPr lang="en-US" sz="2000"/>
              <a:t>Perform the assessment in a private place and ensure the resident is comfortable.</a:t>
            </a:r>
          </a:p>
          <a:p>
            <a:pPr>
              <a:spcBef>
                <a:spcPts val="800"/>
              </a:spcBef>
              <a:buFont typeface="+mj-lt"/>
              <a:buAutoNum type="arabicPeriod"/>
            </a:pPr>
            <a:r>
              <a:rPr lang="en-US" sz="2000"/>
              <a:t>Perform hand hygiene.</a:t>
            </a:r>
          </a:p>
          <a:p>
            <a:pPr>
              <a:spcBef>
                <a:spcPts val="800"/>
              </a:spcBef>
              <a:buFont typeface="+mj-lt"/>
              <a:buAutoNum type="arabicPeriod"/>
            </a:pPr>
            <a:r>
              <a:rPr lang="en-US" sz="2000"/>
              <a:t>Hand sanitize again, don, and change gloves with any exposure to bodily fluids.</a:t>
            </a:r>
          </a:p>
          <a:p>
            <a:pPr>
              <a:spcBef>
                <a:spcPts val="800"/>
              </a:spcBef>
              <a:buFont typeface="+mj-lt"/>
              <a:buAutoNum type="arabicPeriod"/>
            </a:pPr>
            <a:r>
              <a:rPr lang="en-US" sz="2000"/>
              <a:t>Minimize body exposure—use towel or sheet for privacy.</a:t>
            </a:r>
          </a:p>
          <a:p>
            <a:pPr>
              <a:spcBef>
                <a:spcPts val="800"/>
              </a:spcBef>
              <a:buFont typeface="+mj-lt"/>
              <a:buAutoNum type="arabicPeriod"/>
            </a:pPr>
            <a:r>
              <a:rPr lang="en-US" sz="2000"/>
              <a:t>Ask for help to turn the resident as needed.</a:t>
            </a:r>
          </a:p>
          <a:p>
            <a:pPr>
              <a:spcBef>
                <a:spcPts val="800"/>
              </a:spcBef>
              <a:buFont typeface="+mj-lt"/>
              <a:buAutoNum type="arabicPeriod"/>
            </a:pPr>
            <a:r>
              <a:rPr lang="en-US" sz="2000"/>
              <a:t>Touch skin gently to assess for differences in temperature, blanching, and swelling.</a:t>
            </a:r>
          </a:p>
          <a:p>
            <a:pPr>
              <a:spcBef>
                <a:spcPts val="800"/>
              </a:spcBef>
              <a:buFont typeface="+mj-lt"/>
              <a:buAutoNum type="arabicPeriod"/>
            </a:pPr>
            <a:r>
              <a:rPr lang="en-US" sz="2000"/>
              <a:t>Document any and all findings.</a:t>
            </a:r>
          </a:p>
        </p:txBody>
      </p:sp>
      <p:pic>
        <p:nvPicPr>
          <p:cNvPr id="27" name="Picture 26" descr="A screenshot of the Skin Assessment Teachable Moment worksheet, available as part of this toolkit.">
            <a:extLst>
              <a:ext uri="{FF2B5EF4-FFF2-40B4-BE49-F238E27FC236}">
                <a16:creationId xmlns:a16="http://schemas.microsoft.com/office/drawing/2014/main" id="{1F76596F-21A4-8F68-937E-6ABDDA86103B}"/>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726304" y="1222801"/>
            <a:ext cx="2908261" cy="3759383"/>
          </a:xfrm>
          <a:prstGeom prst="rect">
            <a:avLst/>
          </a:prstGeom>
          <a:effectLst>
            <a:outerShdw blurRad="50800" dist="38100" dir="5400000" algn="t" rotWithShape="0">
              <a:prstClr val="black">
                <a:alpha val="40000"/>
              </a:prstClr>
            </a:outerShdw>
          </a:effectLst>
        </p:spPr>
      </p:pic>
      <p:sp>
        <p:nvSpPr>
          <p:cNvPr id="4" name="Text Placeholder 3">
            <a:extLst>
              <a:ext uri="{FF2B5EF4-FFF2-40B4-BE49-F238E27FC236}">
                <a16:creationId xmlns:a16="http://schemas.microsoft.com/office/drawing/2014/main" id="{11EB1D91-712A-0B44-F844-FBDFE2CACAED}"/>
              </a:ext>
            </a:extLst>
          </p:cNvPr>
          <p:cNvSpPr>
            <a:spLocks noGrp="1"/>
          </p:cNvSpPr>
          <p:nvPr>
            <p:ph type="body" sz="quarter" idx="11"/>
          </p:nvPr>
        </p:nvSpPr>
        <p:spPr>
          <a:xfrm>
            <a:off x="5376229" y="5239801"/>
            <a:ext cx="3608412" cy="914399"/>
          </a:xfrm>
          <a:prstGeom prst="roundRect">
            <a:avLst/>
          </a:prstGeom>
          <a:solidFill>
            <a:srgbClr val="FCF1DD"/>
          </a:solidFill>
        </p:spPr>
        <p:txBody>
          <a:bodyPr>
            <a:noAutofit/>
          </a:bodyPr>
          <a:lstStyle/>
          <a:p>
            <a:pPr marL="0" indent="0" algn="ctr">
              <a:buNone/>
            </a:pPr>
            <a:r>
              <a:rPr lang="en-US" sz="1600" dirty="0"/>
              <a:t>Access the </a:t>
            </a:r>
            <a:r>
              <a:rPr lang="en-US" sz="1600" b="1" u="sng" dirty="0">
                <a:solidFill>
                  <a:srgbClr val="0070C0"/>
                </a:solidFill>
                <a:hlinkClick r:id="rId4"/>
              </a:rPr>
              <a:t>Skin Assessment Teachable Moment</a:t>
            </a:r>
            <a:r>
              <a:rPr lang="en-US" sz="1600" dirty="0"/>
              <a:t> on the toolkit website.</a:t>
            </a:r>
          </a:p>
        </p:txBody>
      </p:sp>
      <p:sp>
        <p:nvSpPr>
          <p:cNvPr id="24" name="Slide Number Placeholder 23">
            <a:extLst>
              <a:ext uri="{FF2B5EF4-FFF2-40B4-BE49-F238E27FC236}">
                <a16:creationId xmlns:a16="http://schemas.microsoft.com/office/drawing/2014/main" id="{E8C7F39A-3E2F-6C45-179A-18B09DEA7F2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263726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55BF-998C-DC08-F1ED-A410840BBA7E}"/>
              </a:ext>
            </a:extLst>
          </p:cNvPr>
          <p:cNvSpPr>
            <a:spLocks noGrp="1"/>
          </p:cNvSpPr>
          <p:nvPr>
            <p:ph type="title"/>
          </p:nvPr>
        </p:nvSpPr>
        <p:spPr/>
        <p:txBody>
          <a:bodyPr/>
          <a:lstStyle/>
          <a:p>
            <a:r>
              <a:rPr lang="en-US"/>
              <a:t>Dry Versus Humid Skin</a:t>
            </a:r>
            <a:r>
              <a:rPr lang="en-US" baseline="30000"/>
              <a:t>17-19</a:t>
            </a:r>
            <a:endParaRPr lang="en-US"/>
          </a:p>
        </p:txBody>
      </p:sp>
      <p:sp>
        <p:nvSpPr>
          <p:cNvPr id="3" name="Content Placeholder 2">
            <a:extLst>
              <a:ext uri="{FF2B5EF4-FFF2-40B4-BE49-F238E27FC236}">
                <a16:creationId xmlns:a16="http://schemas.microsoft.com/office/drawing/2014/main" id="{7DA4C1B5-D113-5715-DD22-FB188ECDD9BF}"/>
              </a:ext>
            </a:extLst>
          </p:cNvPr>
          <p:cNvSpPr>
            <a:spLocks noGrp="1"/>
          </p:cNvSpPr>
          <p:nvPr>
            <p:ph idx="1"/>
          </p:nvPr>
        </p:nvSpPr>
        <p:spPr>
          <a:xfrm>
            <a:off x="250107" y="1121990"/>
            <a:ext cx="4258019" cy="5212080"/>
          </a:xfrm>
          <a:prstGeom prst="roundRect">
            <a:avLst/>
          </a:prstGeom>
          <a:solidFill>
            <a:srgbClr val="FCF1DD"/>
          </a:solidFill>
        </p:spPr>
        <p:txBody>
          <a:bodyPr>
            <a:noAutofit/>
          </a:bodyPr>
          <a:lstStyle/>
          <a:p>
            <a:r>
              <a:rPr lang="en-US" sz="2200"/>
              <a:t>Typical “dry” skin areas:</a:t>
            </a:r>
          </a:p>
          <a:p>
            <a:pPr lvl="1"/>
            <a:r>
              <a:rPr lang="en-US" sz="2000"/>
              <a:t>Hands, feet, forearms, lower legs, elbows, knees</a:t>
            </a:r>
          </a:p>
          <a:p>
            <a:pPr lvl="1"/>
            <a:r>
              <a:rPr lang="en-US" sz="2000"/>
              <a:t>Face, scalp</a:t>
            </a:r>
          </a:p>
          <a:p>
            <a:pPr>
              <a:spcBef>
                <a:spcPts val="1200"/>
              </a:spcBef>
            </a:pPr>
            <a:r>
              <a:rPr lang="en-US" sz="2200"/>
              <a:t>Signs of dry skin:</a:t>
            </a:r>
          </a:p>
          <a:p>
            <a:pPr lvl="1"/>
            <a:r>
              <a:rPr lang="en-US" sz="2000"/>
              <a:t>Scaling</a:t>
            </a:r>
          </a:p>
          <a:p>
            <a:pPr lvl="1"/>
            <a:r>
              <a:rPr lang="en-US" sz="2000"/>
              <a:t>Itching</a:t>
            </a:r>
          </a:p>
          <a:p>
            <a:pPr lvl="1"/>
            <a:r>
              <a:rPr lang="en-US" sz="2000"/>
              <a:t>Roughness</a:t>
            </a:r>
          </a:p>
          <a:p>
            <a:pPr lvl="1"/>
            <a:r>
              <a:rPr lang="en-US" sz="2000"/>
              <a:t>Cracks/fissures</a:t>
            </a:r>
          </a:p>
          <a:p>
            <a:pPr>
              <a:spcBef>
                <a:spcPts val="1200"/>
              </a:spcBef>
            </a:pPr>
            <a:r>
              <a:rPr lang="en-US" sz="2200"/>
              <a:t>Treatment:</a:t>
            </a:r>
          </a:p>
          <a:p>
            <a:pPr lvl="1"/>
            <a:r>
              <a:rPr lang="en-US" sz="2000"/>
              <a:t>Maximum cleansing once/day, apply ointments</a:t>
            </a:r>
          </a:p>
        </p:txBody>
      </p:sp>
      <p:sp>
        <p:nvSpPr>
          <p:cNvPr id="4" name="Text Placeholder 3">
            <a:extLst>
              <a:ext uri="{FF2B5EF4-FFF2-40B4-BE49-F238E27FC236}">
                <a16:creationId xmlns:a16="http://schemas.microsoft.com/office/drawing/2014/main" id="{DF708241-F376-75D0-8D8B-AE13F5267FD8}"/>
              </a:ext>
            </a:extLst>
          </p:cNvPr>
          <p:cNvSpPr>
            <a:spLocks noGrp="1"/>
          </p:cNvSpPr>
          <p:nvPr>
            <p:ph type="body" sz="quarter" idx="11"/>
          </p:nvPr>
        </p:nvSpPr>
        <p:spPr>
          <a:xfrm>
            <a:off x="4646672" y="1124712"/>
            <a:ext cx="4258018" cy="5212080"/>
          </a:xfrm>
          <a:prstGeom prst="roundRect">
            <a:avLst/>
          </a:prstGeom>
          <a:solidFill>
            <a:srgbClr val="FCF1DD"/>
          </a:solidFill>
        </p:spPr>
        <p:txBody>
          <a:bodyPr vert="horz" lIns="91440" tIns="45720" rIns="91440" bIns="45720" rtlCol="0">
            <a:noAutofit/>
          </a:bodyPr>
          <a:lstStyle/>
          <a:p>
            <a:pPr marL="365760" indent="-365760"/>
            <a:r>
              <a:rPr lang="en-US" sz="2200"/>
              <a:t>Typical “humid” skin areas:</a:t>
            </a:r>
          </a:p>
          <a:p>
            <a:pPr marL="822960" lvl="1" indent="-365760"/>
            <a:r>
              <a:rPr lang="en-US" sz="2000"/>
              <a:t>Skin on skin (e.g., abdominal skin folds)</a:t>
            </a:r>
          </a:p>
          <a:p>
            <a:pPr marL="822960" lvl="1" indent="-365760"/>
            <a:r>
              <a:rPr lang="en-US" sz="2000"/>
              <a:t>Anogenital area</a:t>
            </a:r>
          </a:p>
          <a:p>
            <a:pPr marL="822960" lvl="1" indent="-365760"/>
            <a:r>
              <a:rPr lang="en-US" sz="2000"/>
              <a:t>Between toes</a:t>
            </a:r>
          </a:p>
          <a:p>
            <a:pPr marL="365760" indent="-365760"/>
            <a:r>
              <a:rPr lang="en-US" sz="2200"/>
              <a:t>Signs of humid skin:</a:t>
            </a:r>
          </a:p>
          <a:p>
            <a:pPr marL="822960" lvl="1" indent="-365760"/>
            <a:r>
              <a:rPr lang="en-US" sz="2000"/>
              <a:t>Moist to touch</a:t>
            </a:r>
          </a:p>
          <a:p>
            <a:pPr marL="822960" lvl="1" indent="-365760"/>
            <a:r>
              <a:rPr lang="en-US" sz="2000"/>
              <a:t>Fungal rash</a:t>
            </a:r>
          </a:p>
          <a:p>
            <a:pPr marL="365760" indent="-365760"/>
            <a:r>
              <a:rPr lang="en-US" sz="2200"/>
              <a:t>Treatment:</a:t>
            </a:r>
          </a:p>
          <a:p>
            <a:pPr marL="822960" lvl="1" indent="-365760"/>
            <a:r>
              <a:rPr lang="en-US" sz="2000"/>
              <a:t>Frequent cleansing, (showering preferred), mild soap, dry skin carefully after washing</a:t>
            </a:r>
          </a:p>
        </p:txBody>
      </p:sp>
      <p:sp>
        <p:nvSpPr>
          <p:cNvPr id="24" name="Slide Number Placeholder 23">
            <a:extLst>
              <a:ext uri="{FF2B5EF4-FFF2-40B4-BE49-F238E27FC236}">
                <a16:creationId xmlns:a16="http://schemas.microsoft.com/office/drawing/2014/main" id="{A46ED57D-0FDA-F569-08CF-6C613AB7204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25525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8127-CD4E-CF84-3572-171A3757F3F8}"/>
              </a:ext>
            </a:extLst>
          </p:cNvPr>
          <p:cNvSpPr>
            <a:spLocks noGrp="1"/>
          </p:cNvSpPr>
          <p:nvPr>
            <p:ph type="title"/>
          </p:nvPr>
        </p:nvSpPr>
        <p:spPr/>
        <p:txBody>
          <a:bodyPr/>
          <a:lstStyle/>
          <a:p>
            <a:r>
              <a:rPr lang="en-US"/>
              <a:t>Identifying and Assessing Rashes</a:t>
            </a:r>
          </a:p>
        </p:txBody>
      </p:sp>
      <p:sp>
        <p:nvSpPr>
          <p:cNvPr id="3" name="Content Placeholder 2">
            <a:extLst>
              <a:ext uri="{FF2B5EF4-FFF2-40B4-BE49-F238E27FC236}">
                <a16:creationId xmlns:a16="http://schemas.microsoft.com/office/drawing/2014/main" id="{826C071C-9A8C-8ABA-CC3A-96EC982746B0}"/>
              </a:ext>
            </a:extLst>
          </p:cNvPr>
          <p:cNvSpPr>
            <a:spLocks noGrp="1"/>
          </p:cNvSpPr>
          <p:nvPr>
            <p:ph idx="1"/>
          </p:nvPr>
        </p:nvSpPr>
        <p:spPr/>
        <p:txBody>
          <a:bodyPr/>
          <a:lstStyle/>
          <a:p>
            <a:r>
              <a:rPr lang="en-US" sz="3600"/>
              <a:t>Varied Appearance</a:t>
            </a:r>
          </a:p>
          <a:p>
            <a:pPr lvl="1"/>
            <a:r>
              <a:rPr lang="en-US" sz="3200"/>
              <a:t>Change in color</a:t>
            </a:r>
          </a:p>
          <a:p>
            <a:pPr lvl="1"/>
            <a:r>
              <a:rPr lang="en-US" sz="3200"/>
              <a:t>Change in texture</a:t>
            </a:r>
          </a:p>
          <a:p>
            <a:pPr lvl="1"/>
            <a:r>
              <a:rPr lang="en-US" sz="3200"/>
              <a:t>Change in sensation</a:t>
            </a:r>
          </a:p>
          <a:p>
            <a:r>
              <a:rPr lang="en-US" sz="3600"/>
              <a:t>Multiple causes</a:t>
            </a:r>
          </a:p>
          <a:p>
            <a:pPr lvl="1"/>
            <a:r>
              <a:rPr lang="en-US" sz="3200"/>
              <a:t>Allergic</a:t>
            </a:r>
          </a:p>
          <a:p>
            <a:pPr lvl="1"/>
            <a:r>
              <a:rPr lang="en-US" sz="3200"/>
              <a:t>Autoimmune</a:t>
            </a:r>
          </a:p>
          <a:p>
            <a:pPr lvl="1"/>
            <a:r>
              <a:rPr lang="en-US" sz="3200"/>
              <a:t>Infectious</a:t>
            </a:r>
          </a:p>
          <a:p>
            <a:pPr lvl="1"/>
            <a:r>
              <a:rPr lang="en-US" sz="3200"/>
              <a:t>Inflammatory</a:t>
            </a:r>
          </a:p>
        </p:txBody>
      </p:sp>
      <p:pic>
        <p:nvPicPr>
          <p:cNvPr id="25" name="Picture 24" descr="Rash on a person's skin">
            <a:extLst>
              <a:ext uri="{FF2B5EF4-FFF2-40B4-BE49-F238E27FC236}">
                <a16:creationId xmlns:a16="http://schemas.microsoft.com/office/drawing/2014/main" id="{50FAF8C9-BB70-328A-0242-D0B54D740D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8595" y="1726007"/>
            <a:ext cx="3958918" cy="3954624"/>
          </a:xfrm>
          <a:prstGeom prst="rect">
            <a:avLst/>
          </a:prstGeom>
        </p:spPr>
      </p:pic>
      <p:sp>
        <p:nvSpPr>
          <p:cNvPr id="24" name="Slide Number Placeholder 23">
            <a:extLst>
              <a:ext uri="{FF2B5EF4-FFF2-40B4-BE49-F238E27FC236}">
                <a16:creationId xmlns:a16="http://schemas.microsoft.com/office/drawing/2014/main" id="{EC110A59-A6C6-CC57-CF96-8CFFDC5A71D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31151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E478-514F-BC77-9F2B-1FBF89EE5D2A}"/>
              </a:ext>
            </a:extLst>
          </p:cNvPr>
          <p:cNvSpPr>
            <a:spLocks noGrp="1"/>
          </p:cNvSpPr>
          <p:nvPr>
            <p:ph type="title"/>
          </p:nvPr>
        </p:nvSpPr>
        <p:spPr/>
        <p:txBody>
          <a:bodyPr/>
          <a:lstStyle/>
          <a:p>
            <a:r>
              <a:rPr lang="en-US"/>
              <a:t>Medical Devices and Resident Skin</a:t>
            </a:r>
          </a:p>
        </p:txBody>
      </p:sp>
      <p:sp>
        <p:nvSpPr>
          <p:cNvPr id="3" name="Content Placeholder 2">
            <a:extLst>
              <a:ext uri="{FF2B5EF4-FFF2-40B4-BE49-F238E27FC236}">
                <a16:creationId xmlns:a16="http://schemas.microsoft.com/office/drawing/2014/main" id="{1F25B164-D8AE-FBA1-FFEB-F99CF6D5B7E0}"/>
              </a:ext>
            </a:extLst>
          </p:cNvPr>
          <p:cNvSpPr>
            <a:spLocks noGrp="1"/>
          </p:cNvSpPr>
          <p:nvPr>
            <p:ph idx="1"/>
          </p:nvPr>
        </p:nvSpPr>
        <p:spPr>
          <a:xfrm>
            <a:off x="457200" y="1097279"/>
            <a:ext cx="8229600" cy="2797154"/>
          </a:xfrm>
        </p:spPr>
        <p:txBody>
          <a:bodyPr>
            <a:noAutofit/>
          </a:bodyPr>
          <a:lstStyle/>
          <a:p>
            <a:r>
              <a:rPr lang="en-US" sz="2800"/>
              <a:t>Medical devices can cause damage to the skin, particularly aging skin. </a:t>
            </a:r>
          </a:p>
          <a:p>
            <a:r>
              <a:rPr lang="en-US" sz="2800"/>
              <a:t>It’s important to properly care for and clean around medical devices. </a:t>
            </a:r>
          </a:p>
          <a:p>
            <a:r>
              <a:rPr lang="en-US" sz="2800"/>
              <a:t>Assess the skin and insertion point for signs of infection or skin breakdown. </a:t>
            </a:r>
          </a:p>
        </p:txBody>
      </p:sp>
      <p:pic>
        <p:nvPicPr>
          <p:cNvPr id="25" name="Picture 24" descr="Close-up of a feeding tube">
            <a:extLst>
              <a:ext uri="{FF2B5EF4-FFF2-40B4-BE49-F238E27FC236}">
                <a16:creationId xmlns:a16="http://schemas.microsoft.com/office/drawing/2014/main" id="{4AC8DE87-32BA-C9D1-98FE-02F5F893FC1D}"/>
              </a:ext>
            </a:extLst>
          </p:cNvPr>
          <p:cNvPicPr>
            <a:picLocks noChangeAspect="1"/>
          </p:cNvPicPr>
          <p:nvPr/>
        </p:nvPicPr>
        <p:blipFill>
          <a:blip r:embed="rId2"/>
          <a:stretch>
            <a:fillRect/>
          </a:stretch>
        </p:blipFill>
        <p:spPr>
          <a:xfrm>
            <a:off x="889000" y="4019177"/>
            <a:ext cx="3022600" cy="2011283"/>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17678C9A-DF6B-E503-15E0-260E97F7C9AF}"/>
              </a:ext>
            </a:extLst>
          </p:cNvPr>
          <p:cNvSpPr>
            <a:spLocks noGrp="1"/>
          </p:cNvSpPr>
          <p:nvPr>
            <p:ph type="body" sz="quarter" idx="11"/>
          </p:nvPr>
        </p:nvSpPr>
        <p:spPr>
          <a:xfrm>
            <a:off x="4247862" y="3894433"/>
            <a:ext cx="3880138" cy="2597807"/>
          </a:xfrm>
        </p:spPr>
        <p:txBody>
          <a:bodyPr>
            <a:noAutofit/>
          </a:bodyPr>
          <a:lstStyle/>
          <a:p>
            <a:pPr marL="365760" indent="-365760"/>
            <a:r>
              <a:rPr lang="en-US" sz="2800"/>
              <a:t>Early intervention is key—report changes in skin to prevent infection and skin breakdown.</a:t>
            </a:r>
          </a:p>
        </p:txBody>
      </p:sp>
      <p:sp>
        <p:nvSpPr>
          <p:cNvPr id="24" name="Slide Number Placeholder 23">
            <a:extLst>
              <a:ext uri="{FF2B5EF4-FFF2-40B4-BE49-F238E27FC236}">
                <a16:creationId xmlns:a16="http://schemas.microsoft.com/office/drawing/2014/main" id="{1B91F7CB-BB52-1E08-1BB3-9AD23B04CCD1}"/>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038864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4F8E-F912-266E-F9E4-7BE362894B4B}"/>
              </a:ext>
            </a:extLst>
          </p:cNvPr>
          <p:cNvSpPr>
            <a:spLocks noGrp="1"/>
          </p:cNvSpPr>
          <p:nvPr>
            <p:ph type="title"/>
          </p:nvPr>
        </p:nvSpPr>
        <p:spPr/>
        <p:txBody>
          <a:bodyPr>
            <a:noAutofit/>
          </a:bodyPr>
          <a:lstStyle/>
          <a:p>
            <a:r>
              <a:rPr lang="en-US" sz="3400"/>
              <a:t>Find Opportunities To Assess Skin and Document</a:t>
            </a:r>
            <a:r>
              <a:rPr lang="en-US" sz="3400" baseline="30000"/>
              <a:t>3,14-16</a:t>
            </a:r>
            <a:endParaRPr lang="en-US" sz="3400"/>
          </a:p>
        </p:txBody>
      </p:sp>
      <p:sp>
        <p:nvSpPr>
          <p:cNvPr id="3" name="Content Placeholder 2">
            <a:extLst>
              <a:ext uri="{FF2B5EF4-FFF2-40B4-BE49-F238E27FC236}">
                <a16:creationId xmlns:a16="http://schemas.microsoft.com/office/drawing/2014/main" id="{B277E539-FCDB-F75A-A175-B721717A7D27}"/>
              </a:ext>
            </a:extLst>
          </p:cNvPr>
          <p:cNvSpPr>
            <a:spLocks noGrp="1"/>
          </p:cNvSpPr>
          <p:nvPr>
            <p:ph idx="1"/>
          </p:nvPr>
        </p:nvSpPr>
        <p:spPr>
          <a:xfrm>
            <a:off x="457200" y="1097279"/>
            <a:ext cx="8229600" cy="1772828"/>
          </a:xfrm>
        </p:spPr>
        <p:txBody>
          <a:bodyPr>
            <a:noAutofit/>
          </a:bodyPr>
          <a:lstStyle/>
          <a:p>
            <a:r>
              <a:rPr lang="en-US" sz="2800"/>
              <a:t>Skin assessments should be made on a daily basis.</a:t>
            </a:r>
          </a:p>
          <a:p>
            <a:r>
              <a:rPr lang="en-US" sz="2800"/>
              <a:t>Use every opportunity to assess skin to prevent breakdown.</a:t>
            </a:r>
            <a:endParaRPr lang="en-US" sz="2400"/>
          </a:p>
        </p:txBody>
      </p:sp>
      <p:sp>
        <p:nvSpPr>
          <p:cNvPr id="4" name="Text Placeholder 3">
            <a:extLst>
              <a:ext uri="{FF2B5EF4-FFF2-40B4-BE49-F238E27FC236}">
                <a16:creationId xmlns:a16="http://schemas.microsoft.com/office/drawing/2014/main" id="{3302DF7A-33CA-7A0B-DC81-C346E050905C}"/>
              </a:ext>
            </a:extLst>
          </p:cNvPr>
          <p:cNvSpPr>
            <a:spLocks noGrp="1"/>
          </p:cNvSpPr>
          <p:nvPr>
            <p:ph type="body" sz="quarter" idx="11"/>
          </p:nvPr>
        </p:nvSpPr>
        <p:spPr>
          <a:xfrm>
            <a:off x="905480" y="2525527"/>
            <a:ext cx="5627521" cy="3842222"/>
          </a:xfrm>
        </p:spPr>
        <p:txBody>
          <a:bodyPr>
            <a:noAutofit/>
          </a:bodyPr>
          <a:lstStyle/>
          <a:p>
            <a:pPr marL="365760" indent="-365760">
              <a:buFont typeface="Courier New" panose="02070309020205020404" pitchFamily="49" charset="0"/>
              <a:buChar char="o"/>
            </a:pPr>
            <a:r>
              <a:rPr lang="en-US" sz="2600"/>
              <a:t>Bathing</a:t>
            </a:r>
          </a:p>
          <a:p>
            <a:pPr marL="365760" indent="-365760">
              <a:buFont typeface="Courier New" panose="02070309020205020404" pitchFamily="49" charset="0"/>
              <a:buChar char="o"/>
            </a:pPr>
            <a:r>
              <a:rPr lang="en-US" sz="2600"/>
              <a:t>Toileting or changing briefs</a:t>
            </a:r>
          </a:p>
          <a:p>
            <a:pPr marL="365760" indent="-365760">
              <a:buFont typeface="Courier New" panose="02070309020205020404" pitchFamily="49" charset="0"/>
              <a:buChar char="o"/>
            </a:pPr>
            <a:r>
              <a:rPr lang="en-US" sz="2600"/>
              <a:t>During wound care</a:t>
            </a:r>
          </a:p>
          <a:p>
            <a:pPr marL="365760" indent="-365760">
              <a:buFont typeface="Courier New" panose="02070309020205020404" pitchFamily="49" charset="0"/>
              <a:buChar char="o"/>
            </a:pPr>
            <a:r>
              <a:rPr lang="en-US" sz="2600"/>
              <a:t>Turning/repositioning</a:t>
            </a:r>
          </a:p>
          <a:p>
            <a:pPr marL="365760" indent="-365760">
              <a:buFont typeface="Courier New" panose="02070309020205020404" pitchFamily="49" charset="0"/>
              <a:buChar char="o"/>
            </a:pPr>
            <a:r>
              <a:rPr lang="en-US" sz="2600"/>
              <a:t>Transfers</a:t>
            </a:r>
          </a:p>
          <a:p>
            <a:pPr marL="365760" indent="-365760">
              <a:buFont typeface="Courier New" panose="02070309020205020404" pitchFamily="49" charset="0"/>
              <a:buChar char="o"/>
            </a:pPr>
            <a:r>
              <a:rPr lang="en-US" sz="2600"/>
              <a:t>Changing pillows</a:t>
            </a:r>
          </a:p>
          <a:p>
            <a:pPr marL="365760" indent="-365760">
              <a:buFont typeface="Courier New" panose="02070309020205020404" pitchFamily="49" charset="0"/>
              <a:buChar char="o"/>
            </a:pPr>
            <a:r>
              <a:rPr lang="en-US" sz="2600"/>
              <a:t>Auscultating abdomen or lungs</a:t>
            </a:r>
          </a:p>
          <a:p>
            <a:pPr marL="365760" indent="-365760">
              <a:buFont typeface="Courier New" panose="02070309020205020404" pitchFamily="49" charset="0"/>
              <a:buChar char="o"/>
            </a:pPr>
            <a:r>
              <a:rPr lang="en-US" sz="2600"/>
              <a:t>Help with dressing and grooming</a:t>
            </a:r>
          </a:p>
        </p:txBody>
      </p:sp>
      <p:pic>
        <p:nvPicPr>
          <p:cNvPr id="25" name="Picture 6">
            <a:extLst>
              <a:ext uri="{FF2B5EF4-FFF2-40B4-BE49-F238E27FC236}">
                <a16:creationId xmlns:a16="http://schemas.microsoft.com/office/drawing/2014/main" id="{7C4DBDDA-6C8D-E6E2-F067-D5BE5BBC254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2053" y="2122115"/>
            <a:ext cx="2744747" cy="4114800"/>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B9C4F907-324E-3BB1-2D5D-C9E9DDDB859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04919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3E0BD-04F8-F6D3-0C1D-B4E9AB1BB142}"/>
              </a:ext>
            </a:extLst>
          </p:cNvPr>
          <p:cNvSpPr>
            <a:spLocks noGrp="1"/>
          </p:cNvSpPr>
          <p:nvPr>
            <p:ph type="title"/>
          </p:nvPr>
        </p:nvSpPr>
        <p:spPr/>
        <p:txBody>
          <a:bodyPr/>
          <a:lstStyle/>
          <a:p>
            <a:r>
              <a:rPr lang="en-US"/>
              <a:t>Remember: Regularly Assess Skin</a:t>
            </a:r>
          </a:p>
        </p:txBody>
      </p:sp>
      <p:pic>
        <p:nvPicPr>
          <p:cNvPr id="25" name="Picture 24">
            <a:extLst>
              <a:ext uri="{FF2B5EF4-FFF2-40B4-BE49-F238E27FC236}">
                <a16:creationId xmlns:a16="http://schemas.microsoft.com/office/drawing/2014/main" id="{66BA9BF5-6809-DEA4-558D-1171ED588A4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1666677"/>
            <a:ext cx="4350338" cy="4073284"/>
          </a:xfrm>
          <a:prstGeom prst="rect">
            <a:avLst/>
          </a:prstGeom>
        </p:spPr>
      </p:pic>
      <p:sp>
        <p:nvSpPr>
          <p:cNvPr id="3" name="Content Placeholder 2">
            <a:extLst>
              <a:ext uri="{FF2B5EF4-FFF2-40B4-BE49-F238E27FC236}">
                <a16:creationId xmlns:a16="http://schemas.microsoft.com/office/drawing/2014/main" id="{088BE707-88F7-2EC6-7F08-1A0C1501BBC6}"/>
              </a:ext>
            </a:extLst>
          </p:cNvPr>
          <p:cNvSpPr>
            <a:spLocks noGrp="1"/>
          </p:cNvSpPr>
          <p:nvPr>
            <p:ph idx="1"/>
          </p:nvPr>
        </p:nvSpPr>
        <p:spPr>
          <a:xfrm>
            <a:off x="4964830" y="1097279"/>
            <a:ext cx="4026769" cy="5212080"/>
          </a:xfrm>
        </p:spPr>
        <p:txBody>
          <a:bodyPr>
            <a:noAutofit/>
          </a:bodyPr>
          <a:lstStyle/>
          <a:p>
            <a:pPr>
              <a:spcBef>
                <a:spcPts val="2000"/>
              </a:spcBef>
            </a:pPr>
            <a:r>
              <a:rPr lang="en-US" sz="2800"/>
              <a:t>Inspect skin on admission and daily.</a:t>
            </a:r>
          </a:p>
          <a:p>
            <a:pPr>
              <a:spcBef>
                <a:spcPts val="2000"/>
              </a:spcBef>
            </a:pPr>
            <a:r>
              <a:rPr lang="en-US" sz="2800"/>
              <a:t>Assess pressure points, temperature, and the skin beneath and around medical devices.</a:t>
            </a:r>
          </a:p>
          <a:p>
            <a:pPr>
              <a:spcBef>
                <a:spcPts val="2000"/>
              </a:spcBef>
            </a:pPr>
            <a:r>
              <a:rPr lang="en-US" sz="2800"/>
              <a:t>Good skin care for all nursing home residents is everyone’s responsibility.</a:t>
            </a:r>
          </a:p>
        </p:txBody>
      </p:sp>
      <p:sp>
        <p:nvSpPr>
          <p:cNvPr id="24" name="Slide Number Placeholder 23">
            <a:extLst>
              <a:ext uri="{FF2B5EF4-FFF2-40B4-BE49-F238E27FC236}">
                <a16:creationId xmlns:a16="http://schemas.microsoft.com/office/drawing/2014/main" id="{BC91E7AF-56E5-40E0-E65E-CBED1C8FE47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39969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a:t>Educational Objectives</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310631" y="1888236"/>
            <a:ext cx="3749040" cy="4237761"/>
          </a:xfrm>
        </p:spPr>
        <p:txBody>
          <a:bodyPr>
            <a:normAutofit/>
          </a:bodyPr>
          <a:lstStyle/>
          <a:p>
            <a:pPr>
              <a:spcBef>
                <a:spcPts val="2000"/>
              </a:spcBef>
            </a:pPr>
            <a:r>
              <a:rPr lang="en-US"/>
              <a:t>Learn why aging skin is different </a:t>
            </a:r>
          </a:p>
          <a:p>
            <a:pPr>
              <a:spcBef>
                <a:spcPts val="2000"/>
              </a:spcBef>
            </a:pPr>
            <a:r>
              <a:rPr lang="en-US"/>
              <a:t>Describe how to care for aging skin</a:t>
            </a:r>
          </a:p>
          <a:p>
            <a:pPr>
              <a:spcBef>
                <a:spcPts val="2000"/>
              </a:spcBef>
            </a:pPr>
            <a:r>
              <a:rPr lang="en-US"/>
              <a:t>Understand skin assessment  </a:t>
            </a:r>
          </a:p>
        </p:txBody>
      </p:sp>
      <p:pic>
        <p:nvPicPr>
          <p:cNvPr id="3" name="Picture 4" descr="AHRQ Safety Program for MRSA Long-term care four key strategies graphic. The four key strategies are keep skin clean and safe, reduce MDRO transmission, use antibiotics wisely, and clean high touch surfaces.">
            <a:extLst>
              <a:ext uri="{FF2B5EF4-FFF2-40B4-BE49-F238E27FC236}">
                <a16:creationId xmlns:a16="http://schemas.microsoft.com/office/drawing/2014/main" id="{7EBB020F-1A98-970E-0FD5-F6BE43142A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1662" y="1315292"/>
            <a:ext cx="5683589" cy="4237761"/>
          </a:xfrm>
          <a:prstGeom prst="rect">
            <a:avLst/>
          </a:prstGeom>
          <a:noFill/>
          <a:extLst>
            <a:ext uri="{909E8E84-426E-40DD-AFC4-6F175D3DCCD1}">
              <a14:hiddenFill xmlns:a14="http://schemas.microsoft.com/office/drawing/2010/main">
                <a:solidFill>
                  <a:srgbClr val="FFFFFF"/>
                </a:solidFill>
              </a14:hiddenFill>
            </a:ext>
          </a:ex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9CB1EF-5ACC-C27C-C049-3CE6E75370ED}"/>
              </a:ext>
            </a:extLst>
          </p:cNvPr>
          <p:cNvSpPr>
            <a:spLocks noGrp="1"/>
          </p:cNvSpPr>
          <p:nvPr>
            <p:ph type="title"/>
          </p:nvPr>
        </p:nvSpPr>
        <p:spPr>
          <a:xfrm>
            <a:off x="457200" y="0"/>
            <a:ext cx="7550423" cy="914400"/>
          </a:xfrm>
        </p:spPr>
        <p:txBody>
          <a:bodyPr/>
          <a:lstStyle/>
          <a:p>
            <a:r>
              <a:rPr lang="en-US"/>
              <a:t>Teachable Moment</a:t>
            </a:r>
          </a:p>
        </p:txBody>
      </p:sp>
      <p:sp>
        <p:nvSpPr>
          <p:cNvPr id="23" name="Content Placeholder 22">
            <a:extLst>
              <a:ext uri="{FF2B5EF4-FFF2-40B4-BE49-F238E27FC236}">
                <a16:creationId xmlns:a16="http://schemas.microsoft.com/office/drawing/2014/main" id="{83E8E8B3-94B3-5305-F996-86749F4A6D5F}"/>
              </a:ext>
            </a:extLst>
          </p:cNvPr>
          <p:cNvSpPr>
            <a:spLocks noGrp="1"/>
          </p:cNvSpPr>
          <p:nvPr>
            <p:ph idx="1"/>
          </p:nvPr>
        </p:nvSpPr>
        <p:spPr>
          <a:xfrm>
            <a:off x="929640" y="1525401"/>
            <a:ext cx="7842884" cy="4656324"/>
          </a:xfrm>
        </p:spPr>
        <p:txBody>
          <a:bodyPr anchor="t">
            <a:normAutofit/>
          </a:bodyPr>
          <a:lstStyle/>
          <a:p>
            <a:pPr marL="0" indent="0">
              <a:spcBef>
                <a:spcPts val="3000"/>
              </a:spcBef>
              <a:buNone/>
            </a:pPr>
            <a:r>
              <a:rPr lang="en-US" sz="3600" b="1"/>
              <a:t>Questions to consider:</a:t>
            </a:r>
          </a:p>
          <a:p>
            <a:pPr marL="514350" indent="-514350">
              <a:spcBef>
                <a:spcPts val="3000"/>
              </a:spcBef>
              <a:buFont typeface="+mj-lt"/>
              <a:buAutoNum type="arabicPeriod"/>
            </a:pPr>
            <a:r>
              <a:rPr lang="en-US" sz="3600"/>
              <a:t>How do insertion site assessments protect residents’ skin? </a:t>
            </a:r>
          </a:p>
          <a:p>
            <a:pPr marL="514350" indent="-514350">
              <a:spcBef>
                <a:spcPts val="3000"/>
              </a:spcBef>
              <a:buFont typeface="+mj-lt"/>
              <a:buAutoNum type="arabicPeriod"/>
            </a:pPr>
            <a:r>
              <a:rPr lang="en-US" sz="3600"/>
              <a:t>How can all staff members protect residents’ skin? </a:t>
            </a:r>
          </a:p>
        </p:txBody>
      </p:sp>
      <p:sp>
        <p:nvSpPr>
          <p:cNvPr id="24" name="Slide Number Placeholder 23">
            <a:extLst>
              <a:ext uri="{FF2B5EF4-FFF2-40B4-BE49-F238E27FC236}">
                <a16:creationId xmlns:a16="http://schemas.microsoft.com/office/drawing/2014/main" id="{7331A79F-15E2-810B-5F3A-05DF2BD64715}"/>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20</a:t>
            </a:fld>
            <a:endParaRPr lang="en-US"/>
          </a:p>
        </p:txBody>
      </p:sp>
    </p:spTree>
    <p:extLst>
      <p:ext uri="{BB962C8B-B14F-4D97-AF65-F5344CB8AC3E}">
        <p14:creationId xmlns:p14="http://schemas.microsoft.com/office/powerpoint/2010/main" val="105057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16B70-C5E2-7237-B573-65F652B78393}"/>
              </a:ext>
            </a:extLst>
          </p:cNvPr>
          <p:cNvSpPr>
            <a:spLocks noGrp="1"/>
          </p:cNvSpPr>
          <p:nvPr>
            <p:ph type="title"/>
          </p:nvPr>
        </p:nvSpPr>
        <p:spPr/>
        <p:txBody>
          <a:bodyPr/>
          <a:lstStyle/>
          <a:p>
            <a:r>
              <a:rPr lang="en-US"/>
              <a:t>The Case</a:t>
            </a:r>
          </a:p>
        </p:txBody>
      </p:sp>
      <p:sp>
        <p:nvSpPr>
          <p:cNvPr id="5" name="Content Placeholder 4">
            <a:extLst>
              <a:ext uri="{FF2B5EF4-FFF2-40B4-BE49-F238E27FC236}">
                <a16:creationId xmlns:a16="http://schemas.microsoft.com/office/drawing/2014/main" id="{CA915173-1E25-5722-4AEA-7768813B1929}"/>
              </a:ext>
            </a:extLst>
          </p:cNvPr>
          <p:cNvSpPr>
            <a:spLocks noGrp="1"/>
          </p:cNvSpPr>
          <p:nvPr>
            <p:ph idx="1"/>
          </p:nvPr>
        </p:nvSpPr>
        <p:spPr>
          <a:xfrm>
            <a:off x="801229" y="1180821"/>
            <a:ext cx="7971295" cy="1613647"/>
          </a:xfrm>
        </p:spPr>
        <p:txBody>
          <a:bodyPr>
            <a:noAutofit/>
          </a:bodyPr>
          <a:lstStyle/>
          <a:p>
            <a:r>
              <a:rPr lang="en-US"/>
              <a:t>Certified nursing assistant (CNA) assisting 79-year-old resident with bathing.</a:t>
            </a:r>
          </a:p>
        </p:txBody>
      </p:sp>
      <p:sp>
        <p:nvSpPr>
          <p:cNvPr id="6" name="Text Placeholder 5">
            <a:extLst>
              <a:ext uri="{FF2B5EF4-FFF2-40B4-BE49-F238E27FC236}">
                <a16:creationId xmlns:a16="http://schemas.microsoft.com/office/drawing/2014/main" id="{FF0B4511-9D50-C177-3D42-8C5992766053}"/>
              </a:ext>
            </a:extLst>
          </p:cNvPr>
          <p:cNvSpPr>
            <a:spLocks noGrp="1"/>
          </p:cNvSpPr>
          <p:nvPr>
            <p:ph type="body" sz="quarter" idx="11"/>
          </p:nvPr>
        </p:nvSpPr>
        <p:spPr>
          <a:xfrm>
            <a:off x="804672" y="2628340"/>
            <a:ext cx="4656328" cy="2096060"/>
          </a:xfrm>
        </p:spPr>
        <p:txBody>
          <a:bodyPr>
            <a:noAutofit/>
          </a:bodyPr>
          <a:lstStyle/>
          <a:p>
            <a:pPr marL="365760" indent="-365760"/>
            <a:r>
              <a:rPr lang="en-US"/>
              <a:t>The resident just returned from the hospital after percutaneous</a:t>
            </a:r>
          </a:p>
        </p:txBody>
      </p:sp>
      <p:sp>
        <p:nvSpPr>
          <p:cNvPr id="7" name="Text Placeholder 6">
            <a:extLst>
              <a:ext uri="{FF2B5EF4-FFF2-40B4-BE49-F238E27FC236}">
                <a16:creationId xmlns:a16="http://schemas.microsoft.com/office/drawing/2014/main" id="{9AC20D7D-5718-E70F-C691-7B76287CB5BE}"/>
              </a:ext>
            </a:extLst>
          </p:cNvPr>
          <p:cNvSpPr>
            <a:spLocks noGrp="1"/>
          </p:cNvSpPr>
          <p:nvPr>
            <p:ph type="body" sz="quarter" idx="12"/>
          </p:nvPr>
        </p:nvSpPr>
        <p:spPr>
          <a:xfrm>
            <a:off x="1172865" y="4590770"/>
            <a:ext cx="7259935" cy="1714627"/>
          </a:xfrm>
        </p:spPr>
        <p:txBody>
          <a:bodyPr>
            <a:noAutofit/>
          </a:bodyPr>
          <a:lstStyle/>
          <a:p>
            <a:pPr marL="0" indent="0">
              <a:buNone/>
            </a:pPr>
            <a:r>
              <a:rPr lang="en-US"/>
              <a:t>endoscopic gastrostomy (PEG) tube placement. She usually receives a shower on her bathing days.</a:t>
            </a:r>
          </a:p>
        </p:txBody>
      </p:sp>
      <p:pic>
        <p:nvPicPr>
          <p:cNvPr id="3" name="Picture 4">
            <a:extLst>
              <a:ext uri="{FF2B5EF4-FFF2-40B4-BE49-F238E27FC236}">
                <a16:creationId xmlns:a16="http://schemas.microsoft.com/office/drawing/2014/main" id="{7EDFE6A2-AC44-F5A1-9754-607BEEA31C55}"/>
              </a:ext>
              <a:ext uri="{C183D7F6-B498-43B3-948B-1728B52AA6E4}">
                <adec:decorative xmlns:adec="http://schemas.microsoft.com/office/drawing/2017/decorative" val="1"/>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4985712" y="2361919"/>
            <a:ext cx="3218974" cy="21459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21</a:t>
            </a:fld>
            <a:endParaRPr lang="en-US"/>
          </a:p>
        </p:txBody>
      </p:sp>
    </p:spTree>
    <p:extLst>
      <p:ext uri="{BB962C8B-B14F-4D97-AF65-F5344CB8AC3E}">
        <p14:creationId xmlns:p14="http://schemas.microsoft.com/office/powerpoint/2010/main" val="355507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9D7E-E825-E54F-E7DC-771BA5486705}"/>
              </a:ext>
            </a:extLst>
          </p:cNvPr>
          <p:cNvSpPr>
            <a:spLocks noGrp="1"/>
          </p:cNvSpPr>
          <p:nvPr>
            <p:ph type="title"/>
          </p:nvPr>
        </p:nvSpPr>
        <p:spPr/>
        <p:txBody>
          <a:bodyPr/>
          <a:lstStyle/>
          <a:p>
            <a:r>
              <a:rPr lang="en-US"/>
              <a:t>The Challenge</a:t>
            </a:r>
          </a:p>
        </p:txBody>
      </p:sp>
      <p:sp>
        <p:nvSpPr>
          <p:cNvPr id="3" name="Content Placeholder 2">
            <a:extLst>
              <a:ext uri="{FF2B5EF4-FFF2-40B4-BE49-F238E27FC236}">
                <a16:creationId xmlns:a16="http://schemas.microsoft.com/office/drawing/2014/main" id="{2CE28B4C-92D6-E894-1373-0FDA29BBB3A1}"/>
              </a:ext>
            </a:extLst>
          </p:cNvPr>
          <p:cNvSpPr>
            <a:spLocks noGrp="1"/>
          </p:cNvSpPr>
          <p:nvPr>
            <p:ph idx="1"/>
          </p:nvPr>
        </p:nvSpPr>
        <p:spPr>
          <a:xfrm>
            <a:off x="801229" y="1180821"/>
            <a:ext cx="7971295" cy="1151404"/>
          </a:xfrm>
        </p:spPr>
        <p:txBody>
          <a:bodyPr>
            <a:noAutofit/>
          </a:bodyPr>
          <a:lstStyle/>
          <a:p>
            <a:r>
              <a:rPr lang="en-US"/>
              <a:t>The resident has a new PEG tube and is weak after her hospitalization.</a:t>
            </a:r>
          </a:p>
        </p:txBody>
      </p:sp>
      <p:pic>
        <p:nvPicPr>
          <p:cNvPr id="2052" name="Picture 4">
            <a:extLst>
              <a:ext uri="{FF2B5EF4-FFF2-40B4-BE49-F238E27FC236}">
                <a16:creationId xmlns:a16="http://schemas.microsoft.com/office/drawing/2014/main" id="{0B1423F4-B493-2BBC-3D73-A433C3C9AD53}"/>
              </a:ext>
              <a:ext uri="{C183D7F6-B498-43B3-948B-1728B52AA6E4}">
                <adec:decorative xmlns:adec="http://schemas.microsoft.com/office/drawing/2017/decorative" val="1"/>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2786032" y="2467908"/>
            <a:ext cx="5464670" cy="36425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E3ED2105-CE7B-0DD9-94CF-7AEA3667129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913462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4E1F-63F5-8AA2-696A-330D31318DF5}"/>
              </a:ext>
            </a:extLst>
          </p:cNvPr>
          <p:cNvSpPr>
            <a:spLocks noGrp="1"/>
          </p:cNvSpPr>
          <p:nvPr>
            <p:ph type="title"/>
          </p:nvPr>
        </p:nvSpPr>
        <p:spPr/>
        <p:txBody>
          <a:bodyPr/>
          <a:lstStyle/>
          <a:p>
            <a:r>
              <a:rPr lang="en-US"/>
              <a:t>Knowledge Check</a:t>
            </a:r>
          </a:p>
        </p:txBody>
      </p:sp>
      <p:sp>
        <p:nvSpPr>
          <p:cNvPr id="3" name="Content Placeholder 2">
            <a:extLst>
              <a:ext uri="{FF2B5EF4-FFF2-40B4-BE49-F238E27FC236}">
                <a16:creationId xmlns:a16="http://schemas.microsoft.com/office/drawing/2014/main" id="{688172DE-4B02-8F81-A9AB-C01ED91CC6AA}"/>
              </a:ext>
            </a:extLst>
          </p:cNvPr>
          <p:cNvSpPr>
            <a:spLocks noGrp="1"/>
          </p:cNvSpPr>
          <p:nvPr>
            <p:ph idx="1"/>
          </p:nvPr>
        </p:nvSpPr>
        <p:spPr>
          <a:xfrm>
            <a:off x="801229" y="2174806"/>
            <a:ext cx="4458075" cy="2508389"/>
          </a:xfrm>
        </p:spPr>
        <p:txBody>
          <a:bodyPr/>
          <a:lstStyle/>
          <a:p>
            <a:pPr marL="0" indent="0" algn="ctr">
              <a:buNone/>
            </a:pPr>
            <a:r>
              <a:rPr lang="en-US" sz="3800"/>
              <a:t>Is it more appropriate for the resident to receive a shower, bed bath, or tub bath? </a:t>
            </a:r>
          </a:p>
        </p:txBody>
      </p:sp>
      <p:pic>
        <p:nvPicPr>
          <p:cNvPr id="25" name="Picture 24">
            <a:extLst>
              <a:ext uri="{FF2B5EF4-FFF2-40B4-BE49-F238E27FC236}">
                <a16:creationId xmlns:a16="http://schemas.microsoft.com/office/drawing/2014/main" id="{E8222733-05E7-D16B-1980-683E28A2FDC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9304" y="1147297"/>
            <a:ext cx="3382613" cy="5072479"/>
          </a:xfrm>
          <a:prstGeom prst="rect">
            <a:avLst/>
          </a:prstGeom>
        </p:spPr>
      </p:pic>
      <p:sp>
        <p:nvSpPr>
          <p:cNvPr id="24" name="Slide Number Placeholder 23">
            <a:extLst>
              <a:ext uri="{FF2B5EF4-FFF2-40B4-BE49-F238E27FC236}">
                <a16:creationId xmlns:a16="http://schemas.microsoft.com/office/drawing/2014/main" id="{0AD136F8-F03D-205E-3C0C-49D01851B2F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99743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3C88-AB0C-2780-1DF5-A914D23D83C7}"/>
              </a:ext>
            </a:extLst>
          </p:cNvPr>
          <p:cNvSpPr>
            <a:spLocks noGrp="1"/>
          </p:cNvSpPr>
          <p:nvPr>
            <p:ph type="title"/>
          </p:nvPr>
        </p:nvSpPr>
        <p:spPr/>
        <p:txBody>
          <a:bodyPr/>
          <a:lstStyle/>
          <a:p>
            <a:r>
              <a:rPr lang="en-US"/>
              <a:t>The Error</a:t>
            </a:r>
          </a:p>
        </p:txBody>
      </p:sp>
      <p:sp>
        <p:nvSpPr>
          <p:cNvPr id="3" name="Content Placeholder 2">
            <a:extLst>
              <a:ext uri="{FF2B5EF4-FFF2-40B4-BE49-F238E27FC236}">
                <a16:creationId xmlns:a16="http://schemas.microsoft.com/office/drawing/2014/main" id="{23D07027-BF7F-4251-59E0-CF90022277D4}"/>
              </a:ext>
            </a:extLst>
          </p:cNvPr>
          <p:cNvSpPr>
            <a:spLocks noGrp="1"/>
          </p:cNvSpPr>
          <p:nvPr>
            <p:ph idx="1"/>
          </p:nvPr>
        </p:nvSpPr>
        <p:spPr>
          <a:xfrm>
            <a:off x="801230" y="1180821"/>
            <a:ext cx="4303016" cy="5000904"/>
          </a:xfrm>
        </p:spPr>
        <p:txBody>
          <a:bodyPr>
            <a:noAutofit/>
          </a:bodyPr>
          <a:lstStyle/>
          <a:p>
            <a:pPr marL="0" indent="0">
              <a:buNone/>
            </a:pPr>
            <a:r>
              <a:rPr lang="en-US" sz="2300"/>
              <a:t>The CNA</a:t>
            </a:r>
            <a:r>
              <a:rPr lang="en-US" sz="2300">
                <a:latin typeface="Arial" panose="020B0604020202020204" pitchFamily="34" charset="0"/>
                <a:cs typeface="Arial" panose="020B0604020202020204" pitchFamily="34" charset="0"/>
              </a:rPr>
              <a:t>—</a:t>
            </a:r>
            <a:endParaRPr lang="en-US" sz="2300"/>
          </a:p>
          <a:p>
            <a:r>
              <a:rPr lang="en-US" sz="2300"/>
              <a:t>Misses the new order for a bed bath</a:t>
            </a:r>
          </a:p>
          <a:p>
            <a:r>
              <a:rPr lang="en-US" sz="2300"/>
              <a:t>Proceeds with a shower for the resident instead</a:t>
            </a:r>
          </a:p>
          <a:p>
            <a:r>
              <a:rPr lang="en-US" sz="2300"/>
              <a:t>Avoids the PEG tube site, not cleaning the skin around the site</a:t>
            </a:r>
          </a:p>
          <a:p>
            <a:r>
              <a:rPr lang="en-US" sz="2300"/>
              <a:t>Dries the resident with a towel—using friction and causing small skin tears in the resident’s skin </a:t>
            </a:r>
          </a:p>
        </p:txBody>
      </p:sp>
      <p:sp>
        <p:nvSpPr>
          <p:cNvPr id="4" name="Text Placeholder 3">
            <a:extLst>
              <a:ext uri="{FF2B5EF4-FFF2-40B4-BE49-F238E27FC236}">
                <a16:creationId xmlns:a16="http://schemas.microsoft.com/office/drawing/2014/main" id="{BBE65E33-33D6-5844-B843-5E75382F3506}"/>
              </a:ext>
            </a:extLst>
          </p:cNvPr>
          <p:cNvSpPr>
            <a:spLocks noGrp="1"/>
          </p:cNvSpPr>
          <p:nvPr>
            <p:ph type="body" sz="quarter" idx="11"/>
          </p:nvPr>
        </p:nvSpPr>
        <p:spPr>
          <a:xfrm>
            <a:off x="804672" y="5776727"/>
            <a:ext cx="8339328" cy="479051"/>
          </a:xfrm>
        </p:spPr>
        <p:txBody>
          <a:bodyPr>
            <a:noAutofit/>
          </a:bodyPr>
          <a:lstStyle/>
          <a:p>
            <a:pPr marL="365760" indent="-365760"/>
            <a:r>
              <a:rPr lang="en-US" sz="2300"/>
              <a:t>Does not assess the PEG tube site and misses signs of infection </a:t>
            </a:r>
          </a:p>
        </p:txBody>
      </p:sp>
      <p:pic>
        <p:nvPicPr>
          <p:cNvPr id="27" name="Picture 26">
            <a:extLst>
              <a:ext uri="{FF2B5EF4-FFF2-40B4-BE49-F238E27FC236}">
                <a16:creationId xmlns:a16="http://schemas.microsoft.com/office/drawing/2014/main" id="{529DB240-CC8B-4647-1E98-B1AAE6D2210B}"/>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5104246" y="2392392"/>
            <a:ext cx="3562461" cy="2577762"/>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AAF523A6-88CD-CC08-77E3-D3985E90902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825217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0E32-8955-9A0D-43EE-F570579152E3}"/>
              </a:ext>
            </a:extLst>
          </p:cNvPr>
          <p:cNvSpPr>
            <a:spLocks noGrp="1"/>
          </p:cNvSpPr>
          <p:nvPr>
            <p:ph type="title"/>
          </p:nvPr>
        </p:nvSpPr>
        <p:spPr/>
        <p:txBody>
          <a:bodyPr/>
          <a:lstStyle/>
          <a:p>
            <a:r>
              <a:rPr lang="en-US"/>
              <a:t>The Consequence</a:t>
            </a:r>
          </a:p>
        </p:txBody>
      </p:sp>
      <p:sp>
        <p:nvSpPr>
          <p:cNvPr id="3" name="Content Placeholder 2">
            <a:extLst>
              <a:ext uri="{FF2B5EF4-FFF2-40B4-BE49-F238E27FC236}">
                <a16:creationId xmlns:a16="http://schemas.microsoft.com/office/drawing/2014/main" id="{F97E4C52-4EB3-CD9E-5FA8-776631C70167}"/>
              </a:ext>
            </a:extLst>
          </p:cNvPr>
          <p:cNvSpPr>
            <a:spLocks noGrp="1"/>
          </p:cNvSpPr>
          <p:nvPr>
            <p:ph idx="1"/>
          </p:nvPr>
        </p:nvSpPr>
        <p:spPr>
          <a:xfrm>
            <a:off x="1754043" y="2899522"/>
            <a:ext cx="5421771" cy="1478756"/>
          </a:xfrm>
        </p:spPr>
        <p:txBody>
          <a:bodyPr>
            <a:normAutofit fontScale="92500"/>
          </a:bodyPr>
          <a:lstStyle/>
          <a:p>
            <a:pPr marL="0" indent="0" algn="ctr">
              <a:buNone/>
            </a:pPr>
            <a:r>
              <a:rPr lang="en-US" sz="4000"/>
              <a:t>What challenges might this error lead to in the future?</a:t>
            </a:r>
          </a:p>
        </p:txBody>
      </p:sp>
      <p:pic>
        <p:nvPicPr>
          <p:cNvPr id="25" name="Picture 24">
            <a:extLst>
              <a:ext uri="{FF2B5EF4-FFF2-40B4-BE49-F238E27FC236}">
                <a16:creationId xmlns:a16="http://schemas.microsoft.com/office/drawing/2014/main" id="{8107C351-2903-7354-C919-4A282AEBCE6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5407" y="1218641"/>
            <a:ext cx="1920408" cy="1920408"/>
          </a:xfrm>
          <a:prstGeom prst="rect">
            <a:avLst/>
          </a:prstGeom>
        </p:spPr>
      </p:pic>
      <p:pic>
        <p:nvPicPr>
          <p:cNvPr id="27" name="Picture 26">
            <a:extLst>
              <a:ext uri="{FF2B5EF4-FFF2-40B4-BE49-F238E27FC236}">
                <a16:creationId xmlns:a16="http://schemas.microsoft.com/office/drawing/2014/main" id="{B8A2B390-63DB-6EBC-B4E4-CA82AEA34C9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88882" y="3966245"/>
            <a:ext cx="2676618" cy="2271464"/>
          </a:xfrm>
          <a:prstGeom prst="rect">
            <a:avLst/>
          </a:prstGeom>
        </p:spPr>
      </p:pic>
      <p:sp>
        <p:nvSpPr>
          <p:cNvPr id="24" name="Slide Number Placeholder 23">
            <a:extLst>
              <a:ext uri="{FF2B5EF4-FFF2-40B4-BE49-F238E27FC236}">
                <a16:creationId xmlns:a16="http://schemas.microsoft.com/office/drawing/2014/main" id="{B37D0D19-288F-C74A-8F37-98C7FDEB068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20106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778D-3F6F-4711-6718-E20871A5CDAF}"/>
              </a:ext>
            </a:extLst>
          </p:cNvPr>
          <p:cNvSpPr>
            <a:spLocks noGrp="1"/>
          </p:cNvSpPr>
          <p:nvPr>
            <p:ph type="title"/>
          </p:nvPr>
        </p:nvSpPr>
        <p:spPr/>
        <p:txBody>
          <a:bodyPr/>
          <a:lstStyle/>
          <a:p>
            <a:r>
              <a:rPr lang="en-US"/>
              <a:t>Patient Safety in the Moment</a:t>
            </a:r>
          </a:p>
        </p:txBody>
      </p:sp>
      <p:sp>
        <p:nvSpPr>
          <p:cNvPr id="3" name="Content Placeholder 2">
            <a:extLst>
              <a:ext uri="{FF2B5EF4-FFF2-40B4-BE49-F238E27FC236}">
                <a16:creationId xmlns:a16="http://schemas.microsoft.com/office/drawing/2014/main" id="{65D22543-0531-7780-B50F-DA9BDF704F6E}"/>
              </a:ext>
            </a:extLst>
          </p:cNvPr>
          <p:cNvSpPr>
            <a:spLocks noGrp="1"/>
          </p:cNvSpPr>
          <p:nvPr>
            <p:ph idx="1"/>
          </p:nvPr>
        </p:nvSpPr>
        <p:spPr>
          <a:xfrm>
            <a:off x="801229" y="1180821"/>
            <a:ext cx="7971295" cy="1613647"/>
          </a:xfrm>
        </p:spPr>
        <p:txBody>
          <a:bodyPr>
            <a:noAutofit/>
          </a:bodyPr>
          <a:lstStyle/>
          <a:p>
            <a:r>
              <a:rPr lang="en-US"/>
              <a:t>What should the CNA have done that could have led to quicker treatment of the PEG tube infection and prevention of skin ulcers?</a:t>
            </a:r>
          </a:p>
        </p:txBody>
      </p:sp>
      <p:sp>
        <p:nvSpPr>
          <p:cNvPr id="4" name="Text Placeholder 3">
            <a:extLst>
              <a:ext uri="{FF2B5EF4-FFF2-40B4-BE49-F238E27FC236}">
                <a16:creationId xmlns:a16="http://schemas.microsoft.com/office/drawing/2014/main" id="{0C58D1B9-ECD0-485A-9E1D-F8E6A00C8319}"/>
              </a:ext>
            </a:extLst>
          </p:cNvPr>
          <p:cNvSpPr>
            <a:spLocks noGrp="1"/>
          </p:cNvSpPr>
          <p:nvPr>
            <p:ph type="body" sz="quarter" idx="11"/>
          </p:nvPr>
        </p:nvSpPr>
        <p:spPr>
          <a:xfrm>
            <a:off x="4241800" y="2719716"/>
            <a:ext cx="4638308" cy="3554084"/>
          </a:xfrm>
        </p:spPr>
        <p:txBody>
          <a:bodyPr>
            <a:noAutofit/>
          </a:bodyPr>
          <a:lstStyle/>
          <a:p>
            <a:pPr marL="365760" indent="-365760">
              <a:buFont typeface="Courier New" panose="02070309020205020404" pitchFamily="49" charset="0"/>
              <a:buChar char="o"/>
            </a:pPr>
            <a:r>
              <a:rPr lang="en-US" sz="2800"/>
              <a:t>The CNA should have looked at the resident’s orders to see that bed baths need to be used. </a:t>
            </a:r>
          </a:p>
          <a:p>
            <a:pPr marL="365760" indent="-365760">
              <a:buFont typeface="Courier New" panose="02070309020205020404" pitchFamily="49" charset="0"/>
              <a:buChar char="o"/>
            </a:pPr>
            <a:r>
              <a:rPr lang="en-US" sz="2800"/>
              <a:t>The skin surrounding the PEG tube should have been cleaned and the insertion site assessed. </a:t>
            </a:r>
          </a:p>
        </p:txBody>
      </p:sp>
      <p:pic>
        <p:nvPicPr>
          <p:cNvPr id="25" name="Picture 24">
            <a:extLst>
              <a:ext uri="{FF2B5EF4-FFF2-40B4-BE49-F238E27FC236}">
                <a16:creationId xmlns:a16="http://schemas.microsoft.com/office/drawing/2014/main" id="{5905F95B-4E6E-4E4C-CC79-CB183ED3F7D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7072" y="3273519"/>
            <a:ext cx="3154752" cy="2105454"/>
          </a:xfrm>
          <a:prstGeom prst="rect">
            <a:avLst/>
          </a:prstGeom>
        </p:spPr>
      </p:pic>
      <p:sp>
        <p:nvSpPr>
          <p:cNvPr id="24" name="Slide Number Placeholder 23">
            <a:extLst>
              <a:ext uri="{FF2B5EF4-FFF2-40B4-BE49-F238E27FC236}">
                <a16:creationId xmlns:a16="http://schemas.microsoft.com/office/drawing/2014/main" id="{2BC8263C-BA0F-D1D7-0BAD-601CE141E661}"/>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802383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CD6C6-7DF6-383C-930B-F3B69C72E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C85CD-925F-C7A1-1D8F-CF5E4D1F290A}"/>
              </a:ext>
            </a:extLst>
          </p:cNvPr>
          <p:cNvSpPr>
            <a:spLocks noGrp="1"/>
          </p:cNvSpPr>
          <p:nvPr>
            <p:ph type="title"/>
          </p:nvPr>
        </p:nvSpPr>
        <p:spPr/>
        <p:txBody>
          <a:bodyPr/>
          <a:lstStyle/>
          <a:p>
            <a:r>
              <a:rPr lang="en-US"/>
              <a:t>Preventing the Next Harm</a:t>
            </a:r>
          </a:p>
        </p:txBody>
      </p:sp>
      <p:sp>
        <p:nvSpPr>
          <p:cNvPr id="3" name="Content Placeholder 2">
            <a:extLst>
              <a:ext uri="{FF2B5EF4-FFF2-40B4-BE49-F238E27FC236}">
                <a16:creationId xmlns:a16="http://schemas.microsoft.com/office/drawing/2014/main" id="{40FF476A-1FBF-514E-A2F4-A016B10F0CAD}"/>
              </a:ext>
            </a:extLst>
          </p:cNvPr>
          <p:cNvSpPr>
            <a:spLocks noGrp="1"/>
          </p:cNvSpPr>
          <p:nvPr>
            <p:ph idx="1"/>
          </p:nvPr>
        </p:nvSpPr>
        <p:spPr>
          <a:xfrm>
            <a:off x="801229" y="1180821"/>
            <a:ext cx="7971295" cy="1613647"/>
          </a:xfrm>
        </p:spPr>
        <p:txBody>
          <a:bodyPr>
            <a:noAutofit/>
          </a:bodyPr>
          <a:lstStyle/>
          <a:p>
            <a:r>
              <a:rPr lang="en-US"/>
              <a:t>What can be done to keep the same error from happening again?</a:t>
            </a:r>
          </a:p>
        </p:txBody>
      </p:sp>
      <p:sp>
        <p:nvSpPr>
          <p:cNvPr id="4" name="Text Placeholder 3">
            <a:extLst>
              <a:ext uri="{FF2B5EF4-FFF2-40B4-BE49-F238E27FC236}">
                <a16:creationId xmlns:a16="http://schemas.microsoft.com/office/drawing/2014/main" id="{E397082F-0B8E-A720-E63F-78E11ECA3CB2}"/>
              </a:ext>
            </a:extLst>
          </p:cNvPr>
          <p:cNvSpPr>
            <a:spLocks noGrp="1"/>
          </p:cNvSpPr>
          <p:nvPr>
            <p:ph type="body" sz="quarter" idx="11"/>
          </p:nvPr>
        </p:nvSpPr>
        <p:spPr>
          <a:xfrm>
            <a:off x="1142052" y="2197754"/>
            <a:ext cx="4638308" cy="4023984"/>
          </a:xfrm>
        </p:spPr>
        <p:txBody>
          <a:bodyPr>
            <a:noAutofit/>
          </a:bodyPr>
          <a:lstStyle/>
          <a:p>
            <a:pPr marL="365760" indent="-365760">
              <a:buFont typeface="Courier New" panose="02070309020205020404" pitchFamily="49" charset="0"/>
              <a:buChar char="o"/>
            </a:pPr>
            <a:r>
              <a:rPr lang="en-US" sz="2800"/>
              <a:t>In-service trainings about bathing around invasive medical devices, skin assessments, and care of invasive medical devices. </a:t>
            </a:r>
          </a:p>
          <a:p>
            <a:pPr marL="365760" indent="-365760">
              <a:buFont typeface="Courier New" panose="02070309020205020404" pitchFamily="49" charset="0"/>
              <a:buChar char="o"/>
            </a:pPr>
            <a:r>
              <a:rPr lang="en-US" sz="2800"/>
              <a:t>Empower CNAs to visually assess resident insertion sites and report abnormalities. </a:t>
            </a:r>
          </a:p>
        </p:txBody>
      </p:sp>
      <p:pic>
        <p:nvPicPr>
          <p:cNvPr id="26" name="Picture 25">
            <a:extLst>
              <a:ext uri="{FF2B5EF4-FFF2-40B4-BE49-F238E27FC236}">
                <a16:creationId xmlns:a16="http://schemas.microsoft.com/office/drawing/2014/main" id="{17097735-6F80-F321-E855-77B2525E7D8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0360" y="2466696"/>
            <a:ext cx="3036887" cy="3036887"/>
          </a:xfrm>
          <a:prstGeom prst="rect">
            <a:avLst/>
          </a:prstGeom>
        </p:spPr>
      </p:pic>
      <p:sp>
        <p:nvSpPr>
          <p:cNvPr id="24" name="Slide Number Placeholder 23">
            <a:extLst>
              <a:ext uri="{FF2B5EF4-FFF2-40B4-BE49-F238E27FC236}">
                <a16:creationId xmlns:a16="http://schemas.microsoft.com/office/drawing/2014/main" id="{72D786DA-C0B8-86E0-D6DD-88820489D17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459301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BF0C-D6B1-1EF6-FF39-2F5748FA21ED}"/>
              </a:ext>
            </a:extLst>
          </p:cNvPr>
          <p:cNvSpPr>
            <a:spLocks noGrp="1"/>
          </p:cNvSpPr>
          <p:nvPr>
            <p:ph type="title"/>
          </p:nvPr>
        </p:nvSpPr>
        <p:spPr/>
        <p:txBody>
          <a:bodyPr/>
          <a:lstStyle/>
          <a:p>
            <a:r>
              <a:rPr lang="en-US"/>
              <a:t>System-Based Safety Changes</a:t>
            </a:r>
          </a:p>
        </p:txBody>
      </p:sp>
      <p:sp>
        <p:nvSpPr>
          <p:cNvPr id="3" name="Content Placeholder 2">
            <a:extLst>
              <a:ext uri="{FF2B5EF4-FFF2-40B4-BE49-F238E27FC236}">
                <a16:creationId xmlns:a16="http://schemas.microsoft.com/office/drawing/2014/main" id="{AD3D8B39-27A6-E7BA-A19A-D27EBA200526}"/>
              </a:ext>
            </a:extLst>
          </p:cNvPr>
          <p:cNvSpPr>
            <a:spLocks noGrp="1"/>
          </p:cNvSpPr>
          <p:nvPr>
            <p:ph idx="1"/>
          </p:nvPr>
        </p:nvSpPr>
        <p:spPr>
          <a:xfrm>
            <a:off x="801230" y="1180821"/>
            <a:ext cx="3944470" cy="5000904"/>
          </a:xfrm>
        </p:spPr>
        <p:txBody>
          <a:bodyPr>
            <a:noAutofit/>
          </a:bodyPr>
          <a:lstStyle/>
          <a:p>
            <a:pPr>
              <a:spcBef>
                <a:spcPts val="1200"/>
              </a:spcBef>
            </a:pPr>
            <a:r>
              <a:rPr lang="en-US" sz="2900"/>
              <a:t>Empower all clinical support staff in the visual assessment and care of residents’ skin.</a:t>
            </a:r>
          </a:p>
          <a:p>
            <a:pPr>
              <a:spcBef>
                <a:spcPts val="1200"/>
              </a:spcBef>
            </a:pPr>
            <a:r>
              <a:rPr lang="en-US" sz="2900"/>
              <a:t>Provide education to staff on the care of invasive medical devices.</a:t>
            </a:r>
          </a:p>
        </p:txBody>
      </p:sp>
      <p:sp>
        <p:nvSpPr>
          <p:cNvPr id="4" name="Text Placeholder 3">
            <a:extLst>
              <a:ext uri="{FF2B5EF4-FFF2-40B4-BE49-F238E27FC236}">
                <a16:creationId xmlns:a16="http://schemas.microsoft.com/office/drawing/2014/main" id="{F77FE435-1F54-E73B-C9CB-44F9894442D9}"/>
              </a:ext>
            </a:extLst>
          </p:cNvPr>
          <p:cNvSpPr>
            <a:spLocks noGrp="1"/>
          </p:cNvSpPr>
          <p:nvPr>
            <p:ph type="body" sz="quarter" idx="11"/>
          </p:nvPr>
        </p:nvSpPr>
        <p:spPr>
          <a:xfrm>
            <a:off x="801230" y="5032843"/>
            <a:ext cx="8068450" cy="1825157"/>
          </a:xfrm>
        </p:spPr>
        <p:txBody>
          <a:bodyPr>
            <a:noAutofit/>
          </a:bodyPr>
          <a:lstStyle/>
          <a:p>
            <a:pPr marL="365760" indent="-365760"/>
            <a:r>
              <a:rPr lang="en-US" sz="2900">
                <a:ea typeface="+mn-lt"/>
                <a:cs typeface="+mn-lt"/>
              </a:rPr>
              <a:t>Provide staff with supplies to care for residents’ skin (e.g., lotions, gentle soaps, etc.).</a:t>
            </a:r>
          </a:p>
        </p:txBody>
      </p:sp>
      <p:pic>
        <p:nvPicPr>
          <p:cNvPr id="25" name="Picture 24">
            <a:extLst>
              <a:ext uri="{FF2B5EF4-FFF2-40B4-BE49-F238E27FC236}">
                <a16:creationId xmlns:a16="http://schemas.microsoft.com/office/drawing/2014/main" id="{A38CAA79-FD9A-6121-9FFE-66F9D7FB43B5}"/>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4907279" y="1568265"/>
            <a:ext cx="3693613" cy="3077135"/>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56A070C1-1B3D-D54B-BC31-DC92796907F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107537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04FCA60-03CB-EFE7-5FFD-D71BCBECF029}"/>
              </a:ext>
            </a:extLst>
          </p:cNvPr>
          <p:cNvSpPr>
            <a:spLocks noGrp="1"/>
          </p:cNvSpPr>
          <p:nvPr>
            <p:ph type="title"/>
          </p:nvPr>
        </p:nvSpPr>
        <p:spPr/>
        <p:txBody>
          <a:bodyPr/>
          <a:lstStyle/>
          <a:p>
            <a:r>
              <a:rPr lang="en-US"/>
              <a:t>Supporting Materials</a:t>
            </a:r>
          </a:p>
        </p:txBody>
      </p:sp>
      <p:sp>
        <p:nvSpPr>
          <p:cNvPr id="26" name="Content Placeholder 25">
            <a:extLst>
              <a:ext uri="{FF2B5EF4-FFF2-40B4-BE49-F238E27FC236}">
                <a16:creationId xmlns:a16="http://schemas.microsoft.com/office/drawing/2014/main" id="{29FEC902-703C-9C83-73C7-F160669BDC3B}"/>
              </a:ext>
            </a:extLst>
          </p:cNvPr>
          <p:cNvSpPr>
            <a:spLocks noGrp="1"/>
          </p:cNvSpPr>
          <p:nvPr>
            <p:ph idx="1"/>
          </p:nvPr>
        </p:nvSpPr>
        <p:spPr>
          <a:xfrm>
            <a:off x="457199" y="1097279"/>
            <a:ext cx="3813717" cy="5394962"/>
          </a:xfrm>
        </p:spPr>
        <p:txBody>
          <a:bodyPr>
            <a:noAutofit/>
          </a:bodyPr>
          <a:lstStyle/>
          <a:p>
            <a:pPr>
              <a:spcBef>
                <a:spcPts val="1200"/>
              </a:spcBef>
              <a:buClr>
                <a:schemeClr val="tx1"/>
              </a:buClr>
            </a:pPr>
            <a:r>
              <a:rPr lang="en-US" sz="2400" dirty="0"/>
              <a:t>Teachable Moments:</a:t>
            </a:r>
          </a:p>
          <a:p>
            <a:pPr lvl="1">
              <a:buClr>
                <a:schemeClr val="tx1"/>
              </a:buClr>
            </a:pPr>
            <a:r>
              <a:rPr lang="en-US" sz="2200" dirty="0">
                <a:hlinkClick r:id="rId3"/>
              </a:rPr>
              <a:t>The Case of the Resident With a PEG Tube</a:t>
            </a:r>
            <a:endParaRPr lang="en-US" sz="2200" dirty="0"/>
          </a:p>
          <a:p>
            <a:pPr lvl="1">
              <a:buClr>
                <a:schemeClr val="tx1"/>
              </a:buClr>
            </a:pPr>
            <a:r>
              <a:rPr lang="en-US" sz="2200" dirty="0">
                <a:hlinkClick r:id="rId4"/>
              </a:rPr>
              <a:t>Enteral Tube Care and Management</a:t>
            </a:r>
            <a:r>
              <a:rPr lang="en-US" sz="2200" dirty="0"/>
              <a:t> </a:t>
            </a:r>
            <a:endParaRPr lang="en-US" sz="2200" dirty="0">
              <a:ea typeface="Calibri"/>
              <a:cs typeface="Calibri"/>
            </a:endParaRPr>
          </a:p>
          <a:p>
            <a:pPr>
              <a:spcBef>
                <a:spcPts val="1200"/>
              </a:spcBef>
              <a:buClr>
                <a:schemeClr val="tx1"/>
              </a:buClr>
            </a:pPr>
            <a:r>
              <a:rPr lang="en-US" sz="2400" dirty="0">
                <a:hlinkClick r:id="rId5">
                  <a:extLst>
                    <a:ext uri="{A12FA001-AC4F-418D-AE19-62706E023703}">
                      <ahyp:hlinkClr xmlns:ahyp="http://schemas.microsoft.com/office/drawing/2018/hyperlinkcolor" val="tx"/>
                    </a:ext>
                  </a:extLst>
                </a:hlinkClick>
              </a:rPr>
              <a:t>AHRQ’s Safety Program for Nursing Homes: On-Time Pressure Ulcer Prevention</a:t>
            </a:r>
            <a:r>
              <a:rPr lang="en-US" sz="2400" baseline="30000" dirty="0"/>
              <a:t>20</a:t>
            </a:r>
            <a:endParaRPr lang="en-US" sz="2400" dirty="0"/>
          </a:p>
          <a:p>
            <a:pPr>
              <a:spcBef>
                <a:spcPts val="1200"/>
              </a:spcBef>
              <a:buClr>
                <a:schemeClr val="tx1"/>
              </a:buClr>
            </a:pPr>
            <a:r>
              <a:rPr lang="en-US" sz="2400" dirty="0">
                <a:hlinkClick r:id="rId6">
                  <a:extLst>
                    <a:ext uri="{A12FA001-AC4F-418D-AE19-62706E023703}">
                      <ahyp:hlinkClr xmlns:ahyp="http://schemas.microsoft.com/office/drawing/2018/hyperlinkcolor" val="tx"/>
                    </a:ext>
                  </a:extLst>
                </a:hlinkClick>
              </a:rPr>
              <a:t>3M’s Pressure Ulcer/Injury (PU/I) Staging Guide</a:t>
            </a:r>
            <a:r>
              <a:rPr lang="en-US" sz="2400" baseline="30000" dirty="0"/>
              <a:t>21</a:t>
            </a:r>
            <a:endParaRPr lang="en-US" sz="2400" dirty="0"/>
          </a:p>
        </p:txBody>
      </p:sp>
      <p:pic>
        <p:nvPicPr>
          <p:cNvPr id="2" name="Picture 4" descr="AHRQ Safety Program for MRSA Long-term care four key strategies graphic. The four key strategies are keep skin clean and safe, reduce MDRO transmission, use antibiotics wisely, and clean high touch surfaces.">
            <a:extLst>
              <a:ext uri="{FF2B5EF4-FFF2-40B4-BE49-F238E27FC236}">
                <a16:creationId xmlns:a16="http://schemas.microsoft.com/office/drawing/2014/main" id="{952307C6-CECF-EBCE-1F13-05AF9BC5C3C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911662" y="1315292"/>
            <a:ext cx="5683589" cy="4237761"/>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4A5D47B0-64A8-A0B1-2D87-4A905DDFEED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56146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5997-EBDB-2050-CC7E-0ABA061A65C2}"/>
              </a:ext>
            </a:extLst>
          </p:cNvPr>
          <p:cNvSpPr>
            <a:spLocks noGrp="1"/>
          </p:cNvSpPr>
          <p:nvPr>
            <p:ph type="title"/>
          </p:nvPr>
        </p:nvSpPr>
        <p:spPr/>
        <p:txBody>
          <a:bodyPr>
            <a:normAutofit/>
          </a:bodyPr>
          <a:lstStyle/>
          <a:p>
            <a:r>
              <a:rPr lang="en-US"/>
              <a:t>Why Is Our Skin Important?</a:t>
            </a:r>
            <a:r>
              <a:rPr lang="en-US" baseline="30000"/>
              <a:t>1</a:t>
            </a:r>
            <a:endParaRPr lang="en-US" sz="4800" baseline="30000"/>
          </a:p>
        </p:txBody>
      </p:sp>
      <p:sp>
        <p:nvSpPr>
          <p:cNvPr id="4" name="Content Placeholder 3">
            <a:extLst>
              <a:ext uri="{FF2B5EF4-FFF2-40B4-BE49-F238E27FC236}">
                <a16:creationId xmlns:a16="http://schemas.microsoft.com/office/drawing/2014/main" id="{434328C2-9E86-2D23-0C12-ADE4361A1A08}"/>
              </a:ext>
            </a:extLst>
          </p:cNvPr>
          <p:cNvSpPr>
            <a:spLocks noGrp="1"/>
          </p:cNvSpPr>
          <p:nvPr>
            <p:ph idx="1"/>
          </p:nvPr>
        </p:nvSpPr>
        <p:spPr>
          <a:xfrm>
            <a:off x="457200" y="1097279"/>
            <a:ext cx="4207807" cy="5212080"/>
          </a:xfrm>
        </p:spPr>
        <p:txBody>
          <a:bodyPr vert="horz" lIns="80682" tIns="40341" rIns="80682" bIns="40341" rtlCol="0" anchor="t">
            <a:noAutofit/>
          </a:bodyPr>
          <a:lstStyle/>
          <a:p>
            <a:pPr>
              <a:spcBef>
                <a:spcPts val="2600"/>
              </a:spcBef>
            </a:pPr>
            <a:r>
              <a:rPr lang="en-US" sz="2800"/>
              <a:t>Largest organ in the body, covering the body’s entire external surface</a:t>
            </a:r>
          </a:p>
          <a:p>
            <a:pPr>
              <a:spcBef>
                <a:spcPts val="2600"/>
              </a:spcBef>
            </a:pPr>
            <a:r>
              <a:rPr lang="en-US" sz="2800"/>
              <a:t>Body’s first defense, protecting it from germs and regulating body temperature </a:t>
            </a:r>
          </a:p>
          <a:p>
            <a:pPr>
              <a:spcBef>
                <a:spcPts val="2600"/>
              </a:spcBef>
            </a:pPr>
            <a:r>
              <a:rPr lang="en-US" sz="2800"/>
              <a:t>Protects vital organs and prevents water loss</a:t>
            </a:r>
            <a:endParaRPr lang="en-US" sz="2800">
              <a:cs typeface="Calibri"/>
            </a:endParaRPr>
          </a:p>
        </p:txBody>
      </p:sp>
      <p:pic>
        <p:nvPicPr>
          <p:cNvPr id="33" name="Picture 32" descr="A diagram of cross-section human skin. The layers are labeled. The visible, outside layer is the epidermis. Under this is the dermis, which contains collagen, elastin, blood vessels, nerves, hair follicles, sebaceous glands, and sweat glands. Below the dermis is the hypodermis, which is mostly fat. ">
            <a:extLst>
              <a:ext uri="{FF2B5EF4-FFF2-40B4-BE49-F238E27FC236}">
                <a16:creationId xmlns:a16="http://schemas.microsoft.com/office/drawing/2014/main" id="{666DBA4B-22C7-3747-0237-F930CD3FE9FA}"/>
              </a:ext>
            </a:extLst>
          </p:cNvPr>
          <p:cNvPicPr>
            <a:picLocks noChangeAspect="1"/>
          </p:cNvPicPr>
          <p:nvPr/>
        </p:nvPicPr>
        <p:blipFill>
          <a:blip r:embed="rId3"/>
          <a:srcRect/>
          <a:stretch/>
        </p:blipFill>
        <p:spPr>
          <a:xfrm>
            <a:off x="4709159" y="1657002"/>
            <a:ext cx="4297681" cy="4092633"/>
          </a:xfrm>
          <a:prstGeom prst="rect">
            <a:avLst/>
          </a:prstGeom>
        </p:spPr>
      </p:pic>
      <p:sp>
        <p:nvSpPr>
          <p:cNvPr id="34" name="Slide Number Placeholder 26">
            <a:extLst>
              <a:ext uri="{FF2B5EF4-FFF2-40B4-BE49-F238E27FC236}">
                <a16:creationId xmlns:a16="http://schemas.microsoft.com/office/drawing/2014/main" id="{F0371C65-7EA1-2FE2-F54A-177163B056F9}"/>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923982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9280-E73A-C36E-2BD6-CEDAF905A09C}"/>
              </a:ext>
            </a:extLst>
          </p:cNvPr>
          <p:cNvSpPr>
            <a:spLocks noGrp="1"/>
          </p:cNvSpPr>
          <p:nvPr>
            <p:ph type="title"/>
          </p:nvPr>
        </p:nvSpPr>
        <p:spPr/>
        <p:txBody>
          <a:bodyPr>
            <a:normAutofit/>
          </a:bodyPr>
          <a:lstStyle/>
          <a:p>
            <a:r>
              <a:rPr lang="en-US" sz="4236"/>
              <a:t>Key Takeaways</a:t>
            </a:r>
          </a:p>
        </p:txBody>
      </p:sp>
      <p:sp>
        <p:nvSpPr>
          <p:cNvPr id="3" name="Content Placeholder 2">
            <a:extLst>
              <a:ext uri="{FF2B5EF4-FFF2-40B4-BE49-F238E27FC236}">
                <a16:creationId xmlns:a16="http://schemas.microsoft.com/office/drawing/2014/main" id="{195EB6C6-C5E7-F023-A0A3-37BE0CEEE483}"/>
              </a:ext>
            </a:extLst>
          </p:cNvPr>
          <p:cNvSpPr>
            <a:spLocks noGrp="1"/>
          </p:cNvSpPr>
          <p:nvPr>
            <p:ph idx="1"/>
          </p:nvPr>
        </p:nvSpPr>
        <p:spPr>
          <a:xfrm>
            <a:off x="873124" y="1569720"/>
            <a:ext cx="7658525" cy="4767580"/>
          </a:xfrm>
        </p:spPr>
        <p:txBody>
          <a:bodyPr vert="horz" lIns="80682" tIns="40341" rIns="80682" bIns="40341" rtlCol="0" anchor="t">
            <a:noAutofit/>
          </a:bodyPr>
          <a:lstStyle/>
          <a:p>
            <a:pPr>
              <a:spcBef>
                <a:spcPts val="1800"/>
              </a:spcBef>
            </a:pPr>
            <a:r>
              <a:rPr lang="en-US" sz="3000"/>
              <a:t>All staff caring for residents should know how to care for and assess aging skin. </a:t>
            </a:r>
            <a:endParaRPr lang="en-US" sz="3000">
              <a:cs typeface="Calibri"/>
            </a:endParaRPr>
          </a:p>
          <a:p>
            <a:pPr>
              <a:spcBef>
                <a:spcPts val="1800"/>
              </a:spcBef>
            </a:pPr>
            <a:r>
              <a:rPr lang="en-US" sz="3000">
                <a:cs typeface="Calibri"/>
              </a:rPr>
              <a:t>Care and appropriate bathing of aging skin can prevent SSTIs and injury. </a:t>
            </a:r>
          </a:p>
          <a:p>
            <a:pPr>
              <a:spcBef>
                <a:spcPts val="1800"/>
              </a:spcBef>
            </a:pPr>
            <a:r>
              <a:rPr lang="en-US" sz="3000">
                <a:cs typeface="Calibri"/>
              </a:rPr>
              <a:t>Insertion sites of invasive medical devices are a greater risk factor in aging skin. Care and observation of these devices and the surrounding skin can prevent complications. </a:t>
            </a:r>
          </a:p>
        </p:txBody>
      </p:sp>
      <p:sp>
        <p:nvSpPr>
          <p:cNvPr id="26" name="Slide Number Placeholder 26">
            <a:extLst>
              <a:ext uri="{FF2B5EF4-FFF2-40B4-BE49-F238E27FC236}">
                <a16:creationId xmlns:a16="http://schemas.microsoft.com/office/drawing/2014/main" id="{4E314FC8-6DF4-D918-01A7-3821BCBF55E4}"/>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569591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a:t>Disclaimer</a:t>
            </a:r>
          </a:p>
        </p:txBody>
      </p:sp>
      <p:sp>
        <p:nvSpPr>
          <p:cNvPr id="7" name="Content Placeholder 6">
            <a:extLst>
              <a:ext uri="{FF2B5EF4-FFF2-40B4-BE49-F238E27FC236}">
                <a16:creationId xmlns:a16="http://schemas.microsoft.com/office/drawing/2014/main" id="{07566B40-2960-5555-5F32-A6855EA6A2EC}"/>
              </a:ext>
            </a:extLst>
          </p:cNvPr>
          <p:cNvSpPr>
            <a:spLocks noGrp="1"/>
          </p:cNvSpPr>
          <p:nvPr>
            <p:ph idx="1"/>
          </p:nvPr>
        </p:nvSpPr>
        <p:spPr/>
        <p:txBody>
          <a:bodyPr>
            <a:normAutofit/>
          </a:bodyPr>
          <a:lstStyle/>
          <a:p>
            <a:pPr lvl="0">
              <a:spcBef>
                <a:spcPts val="1800"/>
              </a:spcBef>
            </a:pPr>
            <a:r>
              <a:rPr lang="en-US" sz="24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lvl="0">
              <a:spcBef>
                <a:spcPts val="1800"/>
              </a:spcBef>
            </a:pPr>
            <a:r>
              <a:rPr lang="en-US" sz="24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31</a:t>
            </a:fld>
            <a:endParaRPr lang="en-US"/>
          </a:p>
        </p:txBody>
      </p:sp>
    </p:spTree>
    <p:extLst>
      <p:ext uri="{BB962C8B-B14F-4D97-AF65-F5344CB8AC3E}">
        <p14:creationId xmlns:p14="http://schemas.microsoft.com/office/powerpoint/2010/main" val="3507107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References—1</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a:bodyPr>
          <a:lstStyle/>
          <a:p>
            <a:pPr>
              <a:buFont typeface="+mj-lt"/>
              <a:buAutoNum type="arabicPeriod"/>
            </a:pPr>
            <a:r>
              <a:rPr lang="en-US" sz="1600"/>
              <a:t>Grice EA, Segre JA. The skin microbiome. Nat Rev Microbiol. 2011 Apr;9(4):244-53. PMID: 21407241.</a:t>
            </a:r>
          </a:p>
          <a:p>
            <a:pPr>
              <a:buFont typeface="+mj-lt"/>
              <a:buAutoNum type="arabicPeriod"/>
            </a:pPr>
            <a:r>
              <a:rPr lang="en-US" sz="1600"/>
              <a:t>Quan T. Molecular insights of human skin epidermal and dermal aging. J Dermatol Sci. 2023 Nov;112(2):48-53. PMID: 37661473.</a:t>
            </a:r>
          </a:p>
          <a:p>
            <a:pPr>
              <a:buFont typeface="+mj-lt"/>
              <a:buAutoNum type="arabicPeriod"/>
            </a:pPr>
            <a:r>
              <a:rPr lang="en-US" sz="1600"/>
              <a:t>Lichterfeld-Kottner A, El Genedy M, Lahmann N, et al. Maintaining skin integrity in the aged: A systematic review. Int J Nurs Stud. 2020 Mar;103:103509. PMID: 31945604.</a:t>
            </a:r>
          </a:p>
          <a:p>
            <a:pPr>
              <a:buFont typeface="+mj-lt"/>
              <a:buAutoNum type="arabicPeriod"/>
            </a:pPr>
            <a:r>
              <a:rPr lang="en-US" sz="1600"/>
              <a:t>Völzer B, El Genedy-Kalyoncu M, Fastner A, et al. Prevalence and associations of xerosis cutis, incontinence-associated dermatitis, skin tears, pressure ulcers, and intertrigo in aged nursing home residents: a representative prevalence study. Int J Nurs Stud. 2023 May;141:104472. PMID: 36898269.</a:t>
            </a:r>
          </a:p>
          <a:p>
            <a:pPr>
              <a:buFont typeface="+mj-lt"/>
              <a:buAutoNum type="arabicPeriod"/>
            </a:pPr>
            <a:r>
              <a:rPr lang="en-US" sz="1600"/>
              <a:t>Lindgren M, Unosson M, Fredrikson M, et al. Immobility—a major risk factor for development of pressure ulcers among adult hospitalized patients: a prospective study. Scand J Caring Sci. 2004 Mar;18(1):57-64. PMID: 15005664.</a:t>
            </a:r>
          </a:p>
          <a:p>
            <a:pPr>
              <a:buFont typeface="+mj-lt"/>
              <a:buAutoNum type="arabicPeriod"/>
            </a:pPr>
            <a:r>
              <a:rPr lang="en-US" sz="1600"/>
              <a:t>Gray M, Beeckman D, Bliss DZ, et al. Incontinence-associated dermatitis: a comprehensive review and update. J Wound Ostomy Continence Nurs. 2012 Jan-Feb;39(1):61-74. PMID: 22193141.</a:t>
            </a:r>
          </a:p>
          <a:p>
            <a:pPr>
              <a:buFont typeface="+mj-lt"/>
              <a:buAutoNum type="arabicPeriod"/>
            </a:pPr>
            <a:r>
              <a:rPr lang="en-US" sz="1600"/>
              <a:t>Beele H, Smet S, Van Damme N, et al. Incontinence-associated dermatitis: pathogenesis, contributing factors, prevention and management options. Drugs Aging. 2018 Jan;35(1):1-10. PMID: 29243033.</a:t>
            </a:r>
          </a:p>
          <a:p>
            <a:pPr>
              <a:buFont typeface="+mj-lt"/>
              <a:buAutoNum type="arabicPeriod"/>
            </a:pPr>
            <a:endParaRPr lang="en-US" sz="1600"/>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32</a:t>
            </a:fld>
            <a:endParaRPr lang="en-US"/>
          </a:p>
        </p:txBody>
      </p:sp>
    </p:spTree>
    <p:extLst>
      <p:ext uri="{BB962C8B-B14F-4D97-AF65-F5344CB8AC3E}">
        <p14:creationId xmlns:p14="http://schemas.microsoft.com/office/powerpoint/2010/main" val="3623662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E0172-D45B-70F3-91B2-793E22492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45859-33FF-9424-E802-7D025B1373A5}"/>
              </a:ext>
            </a:extLst>
          </p:cNvPr>
          <p:cNvSpPr>
            <a:spLocks noGrp="1"/>
          </p:cNvSpPr>
          <p:nvPr>
            <p:ph type="title"/>
          </p:nvPr>
        </p:nvSpPr>
        <p:spPr>
          <a:xfrm>
            <a:off x="457200" y="0"/>
            <a:ext cx="8229600" cy="914400"/>
          </a:xfrm>
        </p:spPr>
        <p:txBody>
          <a:bodyPr/>
          <a:lstStyle/>
          <a:p>
            <a:r>
              <a:rPr lang="en-US"/>
              <a:t>References—2</a:t>
            </a:r>
          </a:p>
        </p:txBody>
      </p:sp>
      <p:sp>
        <p:nvSpPr>
          <p:cNvPr id="6" name="Content Placeholder 5">
            <a:extLst>
              <a:ext uri="{FF2B5EF4-FFF2-40B4-BE49-F238E27FC236}">
                <a16:creationId xmlns:a16="http://schemas.microsoft.com/office/drawing/2014/main" id="{358ADF4B-9FC4-D698-FD03-927760B7A340}"/>
              </a:ext>
            </a:extLst>
          </p:cNvPr>
          <p:cNvSpPr>
            <a:spLocks noGrp="1"/>
          </p:cNvSpPr>
          <p:nvPr>
            <p:ph idx="1"/>
          </p:nvPr>
        </p:nvSpPr>
        <p:spPr>
          <a:xfrm>
            <a:off x="457200" y="1097278"/>
            <a:ext cx="8229600" cy="5512841"/>
          </a:xfrm>
        </p:spPr>
        <p:txBody>
          <a:bodyPr vert="horz" lIns="91440" tIns="45720" rIns="91440" bIns="45720" rtlCol="0" anchor="t">
            <a:normAutofit lnSpcReduction="10000"/>
          </a:bodyPr>
          <a:lstStyle/>
          <a:p>
            <a:pPr>
              <a:lnSpc>
                <a:spcPct val="110000"/>
              </a:lnSpc>
              <a:buFont typeface="+mj-lt"/>
              <a:buAutoNum type="arabicPeriod" startAt="8"/>
            </a:pPr>
            <a:r>
              <a:rPr lang="en-US" sz="1600">
                <a:cs typeface="Calibri"/>
              </a:rPr>
              <a:t>Rayner R, Carville K, Leslie G, et al. A review of patient and skin characteristics associated with skin tears. J Wound Care. 2015 Sep;24(9):406-14. PMID: 26349021.</a:t>
            </a:r>
          </a:p>
          <a:p>
            <a:pPr>
              <a:lnSpc>
                <a:spcPct val="110000"/>
              </a:lnSpc>
              <a:buFont typeface="+mj-lt"/>
              <a:buAutoNum type="arabicPeriod" startAt="8"/>
            </a:pPr>
            <a:r>
              <a:rPr lang="en-US" sz="1600">
                <a:cs typeface="Calibri"/>
              </a:rPr>
              <a:t>Gabriel S, Hahnel E, Blume-Peytavi U, et al. Prevalence and associated factors of intertrigo in aged nursing home residents: a multi-center cross-sectional prevalence study. BMC Geriatr. 2019 Apr;19(1):105. PMID: 30987588.</a:t>
            </a:r>
          </a:p>
          <a:p>
            <a:pPr>
              <a:lnSpc>
                <a:spcPct val="110000"/>
              </a:lnSpc>
              <a:buFont typeface="+mj-lt"/>
              <a:buAutoNum type="arabicPeriod" startAt="8"/>
            </a:pPr>
            <a:r>
              <a:rPr lang="en-US" sz="1600">
                <a:cs typeface="Calibri"/>
              </a:rPr>
              <a:t>American Academy of Dermatology Association. How To Care for Your Skin in Your 60s and 70s. </a:t>
            </a:r>
            <a:r>
              <a:rPr lang="en-US" sz="1600">
                <a:cs typeface="Calibri"/>
                <a:hlinkClick r:id="rId2"/>
              </a:rPr>
              <a:t>https://www.aad.org/public/everyday-care/skin-care-basics/care/skin-care-in-your-60s-and-70s</a:t>
            </a:r>
            <a:r>
              <a:rPr lang="en-US" sz="1600">
                <a:cs typeface="Calibri"/>
              </a:rPr>
              <a:t>. Accessed July 21, 2025.</a:t>
            </a:r>
          </a:p>
          <a:p>
            <a:pPr>
              <a:lnSpc>
                <a:spcPct val="110000"/>
              </a:lnSpc>
              <a:buFont typeface="+mj-lt"/>
              <a:buAutoNum type="arabicPeriod" startAt="8"/>
            </a:pPr>
            <a:r>
              <a:rPr lang="en-US" sz="1600">
                <a:cs typeface="Calibri"/>
              </a:rPr>
              <a:t>Pennsylvania Patient Safety Advisory. Skin and Soft- Tissue Infections in Long-Term Care. </a:t>
            </a:r>
            <a:r>
              <a:rPr lang="en-US" sz="1600">
                <a:cs typeface="Calibri"/>
                <a:hlinkClick r:id="rId3"/>
              </a:rPr>
              <a:t>https://patientsafety.pa.gov/ADVISORIES/Pages/201103_34.aspx</a:t>
            </a:r>
            <a:r>
              <a:rPr lang="en-US" sz="1600">
                <a:cs typeface="Calibri"/>
              </a:rPr>
              <a:t>. Accessed July 21, 2025.</a:t>
            </a:r>
          </a:p>
          <a:p>
            <a:pPr>
              <a:lnSpc>
                <a:spcPct val="110000"/>
              </a:lnSpc>
              <a:buFont typeface="+mj-lt"/>
              <a:buAutoNum type="arabicPeriod" startAt="8"/>
            </a:pPr>
            <a:r>
              <a:rPr lang="en-US" sz="1600">
                <a:cs typeface="Calibri"/>
              </a:rPr>
              <a:t>Dumyati G, Stone ND, Nace DA, et al. Challenges and strategies for prevention of multidrug-resistant organism transmission in nursing homes. Curr Infect Dis Rep. 2017 Apr;19(4):18. PMID: 28382547.</a:t>
            </a:r>
          </a:p>
          <a:p>
            <a:pPr>
              <a:lnSpc>
                <a:spcPct val="110000"/>
              </a:lnSpc>
              <a:buFont typeface="+mj-lt"/>
              <a:buAutoNum type="arabicPeriod" startAt="8"/>
            </a:pPr>
            <a:r>
              <a:rPr lang="en-US" sz="1600">
                <a:cs typeface="Calibri"/>
              </a:rPr>
              <a:t>Kanamori H, Rutala WA, Sickbert-Bennett EE, et al. Role of the contaminated environment in transmission of multidrug-resistant organisms in nursing homes and infection prevention. Am J Infect Control. 2023 Nov;51(11S):A151-A157. PMID: 37890946.</a:t>
            </a:r>
          </a:p>
          <a:p>
            <a:pPr>
              <a:lnSpc>
                <a:spcPct val="110000"/>
              </a:lnSpc>
              <a:buFont typeface="+mj-lt"/>
              <a:buAutoNum type="arabicPeriod" startAt="8"/>
            </a:pPr>
            <a:r>
              <a:rPr lang="en-US" sz="1600">
                <a:cs typeface="Calibri"/>
              </a:rPr>
              <a:t>Völzer B, El Genedy-Kalyoncu M, Fastner A, et al. Enhancing skin health and safety in aged care (SKINCARE trial): A cluster-randomised pragmatic trial. Int J Nurs Stud. 2024 Jan;149:104627. PMID: 37956524.</a:t>
            </a:r>
          </a:p>
          <a:p>
            <a:pPr>
              <a:lnSpc>
                <a:spcPct val="110000"/>
              </a:lnSpc>
              <a:buFont typeface="+mj-lt"/>
              <a:buAutoNum type="arabicPeriod" startAt="8"/>
            </a:pPr>
            <a:endParaRPr lang="en-US" sz="1900">
              <a:ea typeface="Calibri"/>
              <a:cs typeface="Calibri"/>
            </a:endParaRPr>
          </a:p>
          <a:p>
            <a:pPr>
              <a:lnSpc>
                <a:spcPct val="110000"/>
              </a:lnSpc>
              <a:buAutoNum type="arabicPeriod" startAt="8"/>
            </a:pPr>
            <a:endParaRPr lang="en-US" sz="1600">
              <a:ea typeface="Calibri"/>
              <a:cs typeface="Calibri"/>
            </a:endParaRPr>
          </a:p>
        </p:txBody>
      </p:sp>
      <p:sp>
        <p:nvSpPr>
          <p:cNvPr id="3" name="Slide Number Placeholder 26">
            <a:extLst>
              <a:ext uri="{FF2B5EF4-FFF2-40B4-BE49-F238E27FC236}">
                <a16:creationId xmlns:a16="http://schemas.microsoft.com/office/drawing/2014/main" id="{771B218D-C015-24BD-00B7-87EF2977E70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33</a:t>
            </a:fld>
            <a:endParaRPr lang="en-US"/>
          </a:p>
        </p:txBody>
      </p:sp>
    </p:spTree>
    <p:extLst>
      <p:ext uri="{BB962C8B-B14F-4D97-AF65-F5344CB8AC3E}">
        <p14:creationId xmlns:p14="http://schemas.microsoft.com/office/powerpoint/2010/main" val="2572863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D8750-D636-1BF4-CE2A-4BB62650F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D44F7-80F3-661D-74F8-8395812841FC}"/>
              </a:ext>
            </a:extLst>
          </p:cNvPr>
          <p:cNvSpPr>
            <a:spLocks noGrp="1"/>
          </p:cNvSpPr>
          <p:nvPr>
            <p:ph type="title"/>
          </p:nvPr>
        </p:nvSpPr>
        <p:spPr>
          <a:xfrm>
            <a:off x="457200" y="0"/>
            <a:ext cx="8229600" cy="914400"/>
          </a:xfrm>
        </p:spPr>
        <p:txBody>
          <a:bodyPr/>
          <a:lstStyle/>
          <a:p>
            <a:r>
              <a:rPr lang="en-US"/>
              <a:t>References—3</a:t>
            </a:r>
          </a:p>
        </p:txBody>
      </p:sp>
      <p:sp>
        <p:nvSpPr>
          <p:cNvPr id="6" name="Content Placeholder 5">
            <a:extLst>
              <a:ext uri="{FF2B5EF4-FFF2-40B4-BE49-F238E27FC236}">
                <a16:creationId xmlns:a16="http://schemas.microsoft.com/office/drawing/2014/main" id="{E2C3FD89-D987-3978-4BCC-6ADCD0D85A45}"/>
              </a:ext>
            </a:extLst>
          </p:cNvPr>
          <p:cNvSpPr>
            <a:spLocks noGrp="1"/>
          </p:cNvSpPr>
          <p:nvPr>
            <p:ph idx="1"/>
          </p:nvPr>
        </p:nvSpPr>
        <p:spPr>
          <a:xfrm>
            <a:off x="457200" y="1097278"/>
            <a:ext cx="8229600" cy="5512841"/>
          </a:xfrm>
        </p:spPr>
        <p:txBody>
          <a:bodyPr vert="horz" lIns="91440" tIns="45720" rIns="91440" bIns="45720" rtlCol="0" anchor="t">
            <a:normAutofit/>
          </a:bodyPr>
          <a:lstStyle/>
          <a:p>
            <a:pPr>
              <a:lnSpc>
                <a:spcPct val="110000"/>
              </a:lnSpc>
              <a:buFont typeface="+mj-lt"/>
              <a:buAutoNum type="arabicPeriod" startAt="15"/>
            </a:pPr>
            <a:r>
              <a:rPr lang="en-US" sz="1600">
                <a:cs typeface="Calibri"/>
              </a:rPr>
              <a:t>Kottner J, Surber C. Skin care in nursing: A critical discussion of nursing practice and research. Int J Nurs Stud. 2016 Sep;61:20-8. PMID: 27267180.</a:t>
            </a:r>
          </a:p>
          <a:p>
            <a:pPr>
              <a:lnSpc>
                <a:spcPct val="110000"/>
              </a:lnSpc>
              <a:buFont typeface="+mj-lt"/>
              <a:buAutoNum type="arabicPeriod" startAt="15"/>
            </a:pPr>
            <a:r>
              <a:rPr lang="en-US" sz="1600">
                <a:cs typeface="Calibri"/>
              </a:rPr>
              <a:t>Lichterfeld A, Hauss A, Surber C, et al. Evidence-based skin care: a systematic literature review and the development of a basic skin care algorithm. J Wound Ostomy Continence Nurs. 2015 Sep-Oct;42(5):501-24. PMID: 26165590.</a:t>
            </a:r>
          </a:p>
          <a:p>
            <a:pPr>
              <a:lnSpc>
                <a:spcPct val="110000"/>
              </a:lnSpc>
              <a:buFont typeface="+mj-lt"/>
              <a:buAutoNum type="arabicPeriod" startAt="15"/>
            </a:pPr>
            <a:r>
              <a:rPr lang="en-US" sz="1600">
                <a:cs typeface="Calibri"/>
              </a:rPr>
              <a:t>White-Chu EF, Reddy M. Dry skin in the elderly: complexities of a common problem. Clin Dermatol. 2011 Jan-Feb;29(1):37-42. PMID: 21146730.</a:t>
            </a:r>
          </a:p>
          <a:p>
            <a:pPr>
              <a:lnSpc>
                <a:spcPct val="110000"/>
              </a:lnSpc>
              <a:buFont typeface="+mj-lt"/>
              <a:buAutoNum type="arabicPeriod" startAt="15"/>
            </a:pPr>
            <a:r>
              <a:rPr lang="en-US" sz="1600">
                <a:cs typeface="Calibri"/>
              </a:rPr>
              <a:t>Amin R, Völzer B, Genedy-Kalyoncu ME, et al. The prevalence and severity of dry skin and related skin care in older adult residents in institutional long-term care: a cross-sectional study. Geriatr Nurs. 2023 Nov-Dec;54:331-40. PMID: 37950968.</a:t>
            </a:r>
          </a:p>
          <a:p>
            <a:pPr>
              <a:lnSpc>
                <a:spcPct val="110000"/>
              </a:lnSpc>
              <a:buFont typeface="+mj-lt"/>
              <a:buAutoNum type="arabicPeriod" startAt="15"/>
            </a:pPr>
            <a:r>
              <a:rPr lang="en-US" sz="1600">
                <a:cs typeface="Calibri"/>
              </a:rPr>
              <a:t>Norman RA. Geriatric dermatology. Dermatol Ther. 2003;16(3):260-8. PMID: 14510883.</a:t>
            </a:r>
          </a:p>
          <a:p>
            <a:pPr>
              <a:lnSpc>
                <a:spcPct val="110000"/>
              </a:lnSpc>
              <a:buFont typeface="+mj-lt"/>
              <a:buAutoNum type="arabicPeriod" startAt="15"/>
            </a:pPr>
            <a:r>
              <a:rPr lang="en-US" sz="1600">
                <a:cs typeface="Calibri"/>
              </a:rPr>
              <a:t>Agency for Healthcare Research and Quality. AHRQ’s Safety Program for Nursing Homes: On-Time Pressure Ulcer Prevention. </a:t>
            </a:r>
            <a:r>
              <a:rPr lang="en-US" sz="1600">
                <a:cs typeface="Calibri"/>
                <a:hlinkClick r:id="rId2"/>
              </a:rPr>
              <a:t>https://www.ahrq.gov/patient-safety/settings/long-term-care/resource/ontime/pruprev/index.html</a:t>
            </a:r>
            <a:r>
              <a:rPr lang="en-US" sz="1600">
                <a:cs typeface="Calibri"/>
              </a:rPr>
              <a:t>. Accessed July 21, 2025.</a:t>
            </a:r>
          </a:p>
          <a:p>
            <a:pPr>
              <a:lnSpc>
                <a:spcPct val="110000"/>
              </a:lnSpc>
              <a:buFont typeface="+mj-lt"/>
              <a:buAutoNum type="arabicPeriod" startAt="15"/>
            </a:pPr>
            <a:r>
              <a:rPr lang="en-US" sz="1600">
                <a:cs typeface="Calibri"/>
              </a:rPr>
              <a:t>3M. Pressure Ulcer/Injury (PU/I) Staging Guide. </a:t>
            </a:r>
            <a:r>
              <a:rPr lang="en-US" sz="1600">
                <a:cs typeface="Calibri"/>
                <a:hlinkClick r:id="rId3"/>
              </a:rPr>
              <a:t>https://multimedia.3m.com/mws/media/1841749O/pressure-injury-staging-card-for-ipad-anz.pdf</a:t>
            </a:r>
            <a:r>
              <a:rPr lang="en-US" sz="1600">
                <a:cs typeface="Calibri"/>
              </a:rPr>
              <a:t>. Accessed July 21, 2025.</a:t>
            </a:r>
          </a:p>
          <a:p>
            <a:pPr>
              <a:lnSpc>
                <a:spcPct val="110000"/>
              </a:lnSpc>
              <a:buFont typeface="+mj-lt"/>
              <a:buAutoNum type="arabicPeriod" startAt="15"/>
            </a:pPr>
            <a:endParaRPr lang="en-US" sz="1900">
              <a:ea typeface="Calibri"/>
              <a:cs typeface="Calibri"/>
            </a:endParaRPr>
          </a:p>
          <a:p>
            <a:pPr>
              <a:lnSpc>
                <a:spcPct val="110000"/>
              </a:lnSpc>
              <a:buAutoNum type="arabicPeriod" startAt="15"/>
            </a:pPr>
            <a:endParaRPr lang="en-US" sz="1600">
              <a:ea typeface="Calibri"/>
              <a:cs typeface="Calibri"/>
            </a:endParaRPr>
          </a:p>
        </p:txBody>
      </p:sp>
      <p:sp>
        <p:nvSpPr>
          <p:cNvPr id="3" name="Slide Number Placeholder 26">
            <a:extLst>
              <a:ext uri="{FF2B5EF4-FFF2-40B4-BE49-F238E27FC236}">
                <a16:creationId xmlns:a16="http://schemas.microsoft.com/office/drawing/2014/main" id="{94F84F3F-25CF-5E75-CA94-AABC6FF8919C}"/>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34</a:t>
            </a:fld>
            <a:endParaRPr lang="en-US"/>
          </a:p>
        </p:txBody>
      </p:sp>
    </p:spTree>
    <p:extLst>
      <p:ext uri="{BB962C8B-B14F-4D97-AF65-F5344CB8AC3E}">
        <p14:creationId xmlns:p14="http://schemas.microsoft.com/office/powerpoint/2010/main" val="173789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AA84D3C-6713-82F3-F269-F7930F150B43}"/>
              </a:ext>
            </a:extLst>
          </p:cNvPr>
          <p:cNvSpPr>
            <a:spLocks noGrp="1"/>
          </p:cNvSpPr>
          <p:nvPr>
            <p:ph type="title"/>
          </p:nvPr>
        </p:nvSpPr>
        <p:spPr/>
        <p:txBody>
          <a:bodyPr/>
          <a:lstStyle/>
          <a:p>
            <a:r>
              <a:rPr lang="en-US"/>
              <a:t>Aging Skin</a:t>
            </a:r>
            <a:r>
              <a:rPr lang="en-US" baseline="30000"/>
              <a:t>1,2</a:t>
            </a:r>
            <a:endParaRPr lang="en-US"/>
          </a:p>
        </p:txBody>
      </p:sp>
      <p:sp>
        <p:nvSpPr>
          <p:cNvPr id="27" name="Content Placeholder 26">
            <a:extLst>
              <a:ext uri="{FF2B5EF4-FFF2-40B4-BE49-F238E27FC236}">
                <a16:creationId xmlns:a16="http://schemas.microsoft.com/office/drawing/2014/main" id="{221F7597-7043-B807-1D93-2C17E1FBEF39}"/>
              </a:ext>
            </a:extLst>
          </p:cNvPr>
          <p:cNvSpPr>
            <a:spLocks noGrp="1"/>
          </p:cNvSpPr>
          <p:nvPr>
            <p:ph idx="1"/>
          </p:nvPr>
        </p:nvSpPr>
        <p:spPr>
          <a:xfrm>
            <a:off x="457200" y="1685761"/>
            <a:ext cx="8229600" cy="1318817"/>
          </a:xfrm>
        </p:spPr>
        <p:txBody>
          <a:bodyPr>
            <a:noAutofit/>
          </a:bodyPr>
          <a:lstStyle/>
          <a:p>
            <a:pPr>
              <a:spcBef>
                <a:spcPts val="1600"/>
              </a:spcBef>
            </a:pPr>
            <a:r>
              <a:rPr lang="en-US" sz="2800"/>
              <a:t>Changes to aging skin are visible and extend to deeper tissue layers. </a:t>
            </a:r>
          </a:p>
        </p:txBody>
      </p:sp>
      <p:pic>
        <p:nvPicPr>
          <p:cNvPr id="3" name="Picture 2" descr="A diagram comparing young skin and aged skin. As skin ages, the dermis becomes thinner and wrinkled. Skin fibers, like collagen and elastin, become less abundant, and also begin to break and atrophy. Fibroblasts also become less abundant.">
            <a:extLst>
              <a:ext uri="{FF2B5EF4-FFF2-40B4-BE49-F238E27FC236}">
                <a16:creationId xmlns:a16="http://schemas.microsoft.com/office/drawing/2014/main" id="{CE83DEDF-A104-DF7C-F35E-1F0469BDCA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0000" b="-667"/>
          <a:stretch/>
        </p:blipFill>
        <p:spPr>
          <a:xfrm>
            <a:off x="362021" y="2466696"/>
            <a:ext cx="5497247" cy="3063238"/>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7726E00-D8CC-4F13-9166-A93F5D591BF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43612" y="3393440"/>
            <a:ext cx="2626068" cy="1778799"/>
          </a:xfrm>
          <a:prstGeom prst="rect">
            <a:avLst/>
          </a:prstGeom>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3571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72CF-1084-044F-A10F-AF7747A75CB7}"/>
              </a:ext>
            </a:extLst>
          </p:cNvPr>
          <p:cNvSpPr>
            <a:spLocks noGrp="1"/>
          </p:cNvSpPr>
          <p:nvPr>
            <p:ph type="title"/>
          </p:nvPr>
        </p:nvSpPr>
        <p:spPr/>
        <p:txBody>
          <a:bodyPr/>
          <a:lstStyle/>
          <a:p>
            <a:r>
              <a:rPr lang="en-US"/>
              <a:t>How Is Aging Skin Different?</a:t>
            </a:r>
            <a:r>
              <a:rPr lang="en-US" baseline="30000"/>
              <a:t>2</a:t>
            </a:r>
            <a:endParaRPr lang="en-US"/>
          </a:p>
        </p:txBody>
      </p:sp>
      <p:sp>
        <p:nvSpPr>
          <p:cNvPr id="3" name="Content Placeholder 2">
            <a:extLst>
              <a:ext uri="{FF2B5EF4-FFF2-40B4-BE49-F238E27FC236}">
                <a16:creationId xmlns:a16="http://schemas.microsoft.com/office/drawing/2014/main" id="{643E231B-BC1A-B409-7B44-F1B6E8106F8F}"/>
              </a:ext>
            </a:extLst>
          </p:cNvPr>
          <p:cNvSpPr>
            <a:spLocks noGrp="1"/>
          </p:cNvSpPr>
          <p:nvPr>
            <p:ph idx="1"/>
          </p:nvPr>
        </p:nvSpPr>
        <p:spPr>
          <a:xfrm>
            <a:off x="457200" y="1097279"/>
            <a:ext cx="3876149" cy="5212080"/>
          </a:xfrm>
        </p:spPr>
        <p:txBody>
          <a:bodyPr>
            <a:noAutofit/>
          </a:bodyPr>
          <a:lstStyle/>
          <a:p>
            <a:pPr>
              <a:spcBef>
                <a:spcPts val="2600"/>
              </a:spcBef>
            </a:pPr>
            <a:r>
              <a:rPr lang="en-US"/>
              <a:t>Develops age spots, wrinkles, and creases </a:t>
            </a:r>
          </a:p>
          <a:p>
            <a:pPr>
              <a:spcBef>
                <a:spcPts val="2600"/>
              </a:spcBef>
            </a:pPr>
            <a:r>
              <a:rPr lang="en-US"/>
              <a:t>Becomes drier and itchy</a:t>
            </a:r>
          </a:p>
          <a:p>
            <a:pPr>
              <a:spcBef>
                <a:spcPts val="2600"/>
              </a:spcBef>
            </a:pPr>
            <a:r>
              <a:rPr lang="en-US"/>
              <a:t>Begins to thin</a:t>
            </a:r>
          </a:p>
          <a:p>
            <a:pPr>
              <a:spcBef>
                <a:spcPts val="2600"/>
              </a:spcBef>
            </a:pPr>
            <a:r>
              <a:rPr lang="en-US"/>
              <a:t>Is more prone to injury and infection</a:t>
            </a:r>
          </a:p>
        </p:txBody>
      </p:sp>
      <p:pic>
        <p:nvPicPr>
          <p:cNvPr id="25" name="Picture 24" descr="A graphic of a woman aging">
            <a:extLst>
              <a:ext uri="{FF2B5EF4-FFF2-40B4-BE49-F238E27FC236}">
                <a16:creationId xmlns:a16="http://schemas.microsoft.com/office/drawing/2014/main" id="{375B3133-EC88-FC48-14DC-D178C9ADE5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96189" y="2063284"/>
            <a:ext cx="4810651" cy="3281227"/>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14DF737C-7014-20EE-A6C8-3445D3AEACB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83072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32E6-BA1B-B583-4BC3-CEEC8091841D}"/>
              </a:ext>
            </a:extLst>
          </p:cNvPr>
          <p:cNvSpPr>
            <a:spLocks noGrp="1"/>
          </p:cNvSpPr>
          <p:nvPr>
            <p:ph type="title"/>
          </p:nvPr>
        </p:nvSpPr>
        <p:spPr/>
        <p:txBody>
          <a:bodyPr/>
          <a:lstStyle/>
          <a:p>
            <a:r>
              <a:rPr lang="en-US"/>
              <a:t>Key Ideas for Staff</a:t>
            </a:r>
            <a:r>
              <a:rPr lang="en-US" baseline="30000"/>
              <a:t>3-9</a:t>
            </a:r>
            <a:endParaRPr lang="en-US"/>
          </a:p>
        </p:txBody>
      </p:sp>
      <p:sp>
        <p:nvSpPr>
          <p:cNvPr id="3" name="Content Placeholder 2">
            <a:extLst>
              <a:ext uri="{FF2B5EF4-FFF2-40B4-BE49-F238E27FC236}">
                <a16:creationId xmlns:a16="http://schemas.microsoft.com/office/drawing/2014/main" id="{98E5BEB5-E388-21FB-576A-73CBCF5D3997}"/>
              </a:ext>
            </a:extLst>
          </p:cNvPr>
          <p:cNvSpPr>
            <a:spLocks noGrp="1"/>
          </p:cNvSpPr>
          <p:nvPr>
            <p:ph idx="1"/>
          </p:nvPr>
        </p:nvSpPr>
        <p:spPr>
          <a:xfrm>
            <a:off x="457201" y="1097279"/>
            <a:ext cx="4676659" cy="5212080"/>
          </a:xfrm>
        </p:spPr>
        <p:txBody>
          <a:bodyPr>
            <a:noAutofit/>
          </a:bodyPr>
          <a:lstStyle/>
          <a:p>
            <a:r>
              <a:rPr lang="en-US" sz="2600"/>
              <a:t>Individuals with immobility or incontinence are at risk for developing skin problems:</a:t>
            </a:r>
          </a:p>
          <a:p>
            <a:pPr lvl="1"/>
            <a:r>
              <a:rPr lang="en-US" sz="2400"/>
              <a:t>Pressure injuries</a:t>
            </a:r>
            <a:r>
              <a:rPr lang="en-US" sz="2400" baseline="30000"/>
              <a:t>5</a:t>
            </a:r>
            <a:endParaRPr lang="en-US" sz="2400"/>
          </a:p>
          <a:p>
            <a:pPr lvl="1"/>
            <a:r>
              <a:rPr lang="en-US" sz="2400"/>
              <a:t>Incontinence-associated dermatitis</a:t>
            </a:r>
            <a:r>
              <a:rPr lang="en-US" sz="2400" baseline="30000"/>
              <a:t>6,7</a:t>
            </a:r>
            <a:endParaRPr lang="en-US" sz="2400"/>
          </a:p>
          <a:p>
            <a:pPr lvl="1"/>
            <a:r>
              <a:rPr lang="en-US" sz="2400"/>
              <a:t>Skin tears</a:t>
            </a:r>
            <a:r>
              <a:rPr lang="en-US" sz="2400" baseline="30000"/>
              <a:t>8</a:t>
            </a:r>
            <a:endParaRPr lang="en-US" sz="2400"/>
          </a:p>
          <a:p>
            <a:pPr lvl="1"/>
            <a:r>
              <a:rPr lang="en-US" sz="2400"/>
              <a:t>Intertrigo</a:t>
            </a:r>
            <a:r>
              <a:rPr lang="en-US" sz="2400" baseline="30000"/>
              <a:t>9</a:t>
            </a:r>
            <a:endParaRPr lang="en-US" sz="2400"/>
          </a:p>
          <a:p>
            <a:pPr>
              <a:spcBef>
                <a:spcPts val="1200"/>
              </a:spcBef>
            </a:pPr>
            <a:r>
              <a:rPr lang="en-US" sz="2600"/>
              <a:t>These risks increase with age.</a:t>
            </a:r>
          </a:p>
          <a:p>
            <a:pPr>
              <a:spcBef>
                <a:spcPts val="1200"/>
              </a:spcBef>
            </a:pPr>
            <a:r>
              <a:rPr lang="en-US" sz="2600"/>
              <a:t>Proper skin assessments and bathing are vital to resident health and comfort.</a:t>
            </a:r>
          </a:p>
        </p:txBody>
      </p:sp>
      <p:pic>
        <p:nvPicPr>
          <p:cNvPr id="25" name="Picture 29">
            <a:extLst>
              <a:ext uri="{FF2B5EF4-FFF2-40B4-BE49-F238E27FC236}">
                <a16:creationId xmlns:a16="http://schemas.microsoft.com/office/drawing/2014/main" id="{0EF481BD-1B26-0386-5E3E-B05D9E0F22D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0692" y="1354244"/>
            <a:ext cx="3293799" cy="2194815"/>
          </a:xfrm>
          <a:prstGeom prst="rect">
            <a:avLst/>
          </a:prstGeom>
          <a:effectLst>
            <a:outerShdw blurRad="50800" dist="38100" dir="2700000" algn="tl" rotWithShape="0">
              <a:prstClr val="black">
                <a:alpha val="40000"/>
              </a:prstClr>
            </a:outerShdw>
          </a:effectLst>
        </p:spPr>
      </p:pic>
      <p:pic>
        <p:nvPicPr>
          <p:cNvPr id="26" name="Picture 28">
            <a:extLst>
              <a:ext uri="{FF2B5EF4-FFF2-40B4-BE49-F238E27FC236}">
                <a16:creationId xmlns:a16="http://schemas.microsoft.com/office/drawing/2014/main" id="{01C1888E-3646-61D8-92D4-D1D49CB90B7E}"/>
              </a:ext>
              <a:ext uri="{C183D7F6-B498-43B3-948B-1728B52AA6E4}">
                <adec:decorative xmlns:adec="http://schemas.microsoft.com/office/drawing/2017/decorative" val="1"/>
              </a:ext>
            </a:extLst>
          </p:cNvPr>
          <p:cNvPicPr preferRelativeResize="0">
            <a:picLocks/>
          </p:cNvPicPr>
          <p:nvPr/>
        </p:nvPicPr>
        <p:blipFill>
          <a:blip r:embed="rId4" cstate="screen">
            <a:extLst>
              <a:ext uri="{28A0092B-C50C-407E-A947-70E740481C1C}">
                <a14:useLocalDpi xmlns:a14="http://schemas.microsoft.com/office/drawing/2010/main"/>
              </a:ext>
            </a:extLst>
          </a:blip>
          <a:stretch>
            <a:fillRect/>
          </a:stretch>
        </p:blipFill>
        <p:spPr>
          <a:xfrm>
            <a:off x="5500692" y="4055005"/>
            <a:ext cx="3291840" cy="2194560"/>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6A070D58-CB08-B809-5EF3-3A226B1DC5F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66120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EA9D-2B38-44CC-AB8E-ED2C0684A861}"/>
              </a:ext>
            </a:extLst>
          </p:cNvPr>
          <p:cNvSpPr>
            <a:spLocks noGrp="1"/>
          </p:cNvSpPr>
          <p:nvPr>
            <p:ph type="title"/>
          </p:nvPr>
        </p:nvSpPr>
        <p:spPr/>
        <p:txBody>
          <a:bodyPr anchor="ctr">
            <a:noAutofit/>
          </a:bodyPr>
          <a:lstStyle/>
          <a:p>
            <a:r>
              <a:rPr lang="en-US"/>
              <a:t>Additional Skin Care Interventions</a:t>
            </a:r>
            <a:endParaRPr lang="en-US" baseline="30000">
              <a:cs typeface="Calibri Light"/>
            </a:endParaRPr>
          </a:p>
        </p:txBody>
      </p:sp>
      <p:pic>
        <p:nvPicPr>
          <p:cNvPr id="1026" name="Picture 2">
            <a:extLst>
              <a:ext uri="{FF2B5EF4-FFF2-40B4-BE49-F238E27FC236}">
                <a16:creationId xmlns:a16="http://schemas.microsoft.com/office/drawing/2014/main" id="{6A86A9FD-A538-4057-968D-37C8A194D9DE}"/>
              </a:ext>
              <a:ext uri="{C183D7F6-B498-43B3-948B-1728B52AA6E4}">
                <adec:decorative xmlns:adec="http://schemas.microsoft.com/office/drawing/2017/decorative" val="1"/>
              </a:ext>
            </a:extLst>
          </p:cNvPr>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8650" y="1088641"/>
            <a:ext cx="3721608" cy="24871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207C4CD-2CB0-460D-80DE-C802F078505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650" y="3825609"/>
            <a:ext cx="3725626" cy="2483750"/>
          </a:xfrm>
          <a:prstGeom prst="rect">
            <a:avLst/>
          </a:prstGeom>
          <a:effectLst>
            <a:outerShdw blurRad="50800" dist="38100" dir="2700000" algn="tl" rotWithShape="0">
              <a:prstClr val="black">
                <a:alpha val="40000"/>
              </a:prstClr>
            </a:outerShdw>
          </a:effectLst>
        </p:spPr>
      </p:pic>
      <p:sp>
        <p:nvSpPr>
          <p:cNvPr id="4103" name="Content Placeholder 3">
            <a:extLst>
              <a:ext uri="{FF2B5EF4-FFF2-40B4-BE49-F238E27FC236}">
                <a16:creationId xmlns:a16="http://schemas.microsoft.com/office/drawing/2014/main" id="{D7DA3386-56A9-0564-24AB-551F7752BFA6}"/>
              </a:ext>
            </a:extLst>
          </p:cNvPr>
          <p:cNvSpPr>
            <a:spLocks noGrp="1"/>
          </p:cNvSpPr>
          <p:nvPr>
            <p:ph idx="1"/>
          </p:nvPr>
        </p:nvSpPr>
        <p:spPr>
          <a:xfrm>
            <a:off x="4699000" y="1097279"/>
            <a:ext cx="3987800" cy="5212080"/>
          </a:xfrm>
        </p:spPr>
        <p:txBody>
          <a:bodyPr vert="horz" lIns="80682" tIns="40341" rIns="80682" bIns="40341" rtlCol="0" anchor="t">
            <a:noAutofit/>
          </a:bodyPr>
          <a:lstStyle/>
          <a:p>
            <a:pPr marL="0" indent="0" fontAlgn="base">
              <a:buNone/>
            </a:pPr>
            <a:r>
              <a:rPr lang="en-US" sz="3177" b="1">
                <a:solidFill>
                  <a:srgbClr val="222222"/>
                </a:solidFill>
              </a:rPr>
              <a:t>Safer, healthier skin:</a:t>
            </a:r>
          </a:p>
          <a:p>
            <a:pPr fontAlgn="base">
              <a:spcBef>
                <a:spcPts val="1200"/>
              </a:spcBef>
            </a:pPr>
            <a:r>
              <a:rPr lang="en-US" sz="3177">
                <a:solidFill>
                  <a:srgbClr val="222222"/>
                </a:solidFill>
              </a:rPr>
              <a:t>Avoid fragrances.</a:t>
            </a:r>
          </a:p>
          <a:p>
            <a:pPr fontAlgn="base">
              <a:spcBef>
                <a:spcPts val="1200"/>
              </a:spcBef>
            </a:pPr>
            <a:r>
              <a:rPr lang="en-US" sz="3177">
                <a:solidFill>
                  <a:srgbClr val="222222"/>
                </a:solidFill>
              </a:rPr>
              <a:t>Protect skin from the sun.</a:t>
            </a:r>
          </a:p>
          <a:p>
            <a:pPr fontAlgn="base">
              <a:spcBef>
                <a:spcPts val="1200"/>
              </a:spcBef>
            </a:pPr>
            <a:r>
              <a:rPr lang="en-US" sz="3177">
                <a:solidFill>
                  <a:srgbClr val="222222"/>
                </a:solidFill>
              </a:rPr>
              <a:t>Increase moisture in the air with humidifiers.</a:t>
            </a:r>
          </a:p>
          <a:p>
            <a:pPr fontAlgn="base">
              <a:spcBef>
                <a:spcPts val="1200"/>
              </a:spcBef>
            </a:pPr>
            <a:r>
              <a:rPr lang="en-US" sz="3177">
                <a:solidFill>
                  <a:srgbClr val="222222"/>
                </a:solidFill>
              </a:rPr>
              <a:t>Keep residents hydrated.</a:t>
            </a:r>
            <a:endParaRPr lang="en-US" sz="2824">
              <a:solidFill>
                <a:srgbClr val="222222"/>
              </a:solidFill>
            </a:endParaRPr>
          </a:p>
        </p:txBody>
      </p:sp>
      <p:sp>
        <p:nvSpPr>
          <p:cNvPr id="25" name="Slide Number Placeholder 26">
            <a:extLst>
              <a:ext uri="{FF2B5EF4-FFF2-40B4-BE49-F238E27FC236}">
                <a16:creationId xmlns:a16="http://schemas.microsoft.com/office/drawing/2014/main" id="{2F08FEE0-7EE9-F1F2-F301-2974BCB98584}"/>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39440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AABC-C6CD-C6A1-B700-D30FB1706E27}"/>
              </a:ext>
            </a:extLst>
          </p:cNvPr>
          <p:cNvSpPr>
            <a:spLocks noGrp="1"/>
          </p:cNvSpPr>
          <p:nvPr>
            <p:ph type="title"/>
          </p:nvPr>
        </p:nvSpPr>
        <p:spPr>
          <a:xfrm>
            <a:off x="457200" y="-12700"/>
            <a:ext cx="8229600" cy="914400"/>
          </a:xfrm>
        </p:spPr>
        <p:txBody>
          <a:bodyPr>
            <a:noAutofit/>
          </a:bodyPr>
          <a:lstStyle/>
          <a:p>
            <a:r>
              <a:rPr lang="en-US" sz="3400"/>
              <a:t>Good Bathing Practices: Taking Care of Residents’ Skin</a:t>
            </a:r>
            <a:r>
              <a:rPr lang="en-US" sz="3400" baseline="30000"/>
              <a:t>10</a:t>
            </a:r>
            <a:endParaRPr lang="en-US" sz="3400"/>
          </a:p>
        </p:txBody>
      </p:sp>
      <p:sp>
        <p:nvSpPr>
          <p:cNvPr id="3" name="Content Placeholder 2">
            <a:extLst>
              <a:ext uri="{FF2B5EF4-FFF2-40B4-BE49-F238E27FC236}">
                <a16:creationId xmlns:a16="http://schemas.microsoft.com/office/drawing/2014/main" id="{98850C26-3569-E69B-3CD0-78EAAC28E4AB}"/>
              </a:ext>
            </a:extLst>
          </p:cNvPr>
          <p:cNvSpPr>
            <a:spLocks noGrp="1"/>
          </p:cNvSpPr>
          <p:nvPr>
            <p:ph idx="1"/>
          </p:nvPr>
        </p:nvSpPr>
        <p:spPr>
          <a:xfrm>
            <a:off x="457200" y="1097279"/>
            <a:ext cx="8229600" cy="2776221"/>
          </a:xfrm>
        </p:spPr>
        <p:txBody>
          <a:bodyPr>
            <a:noAutofit/>
          </a:bodyPr>
          <a:lstStyle/>
          <a:p>
            <a:r>
              <a:rPr lang="en-US" sz="3000"/>
              <a:t>Bathe regularly.</a:t>
            </a:r>
          </a:p>
          <a:p>
            <a:r>
              <a:rPr lang="en-US" sz="3000"/>
              <a:t>Use warm water—not hot.</a:t>
            </a:r>
          </a:p>
          <a:p>
            <a:r>
              <a:rPr lang="en-US" sz="3000"/>
              <a:t>Use gentle, fragrance-free, moisturizing soap.</a:t>
            </a:r>
          </a:p>
          <a:p>
            <a:r>
              <a:rPr lang="en-US" sz="3000"/>
              <a:t>Use a soft cloth or sponge.</a:t>
            </a:r>
          </a:p>
          <a:p>
            <a:r>
              <a:rPr lang="en-US" sz="3000"/>
              <a:t>Pat skin dry—don’t rub.</a:t>
            </a:r>
          </a:p>
        </p:txBody>
      </p:sp>
      <p:sp>
        <p:nvSpPr>
          <p:cNvPr id="4" name="Text Placeholder 3">
            <a:extLst>
              <a:ext uri="{FF2B5EF4-FFF2-40B4-BE49-F238E27FC236}">
                <a16:creationId xmlns:a16="http://schemas.microsoft.com/office/drawing/2014/main" id="{62EF0573-9EAA-163C-C2A3-73F13DAC06C1}"/>
              </a:ext>
            </a:extLst>
          </p:cNvPr>
          <p:cNvSpPr>
            <a:spLocks noGrp="1"/>
          </p:cNvSpPr>
          <p:nvPr>
            <p:ph type="body" sz="quarter" idx="11"/>
          </p:nvPr>
        </p:nvSpPr>
        <p:spPr>
          <a:xfrm>
            <a:off x="4356100" y="3764281"/>
            <a:ext cx="4538980" cy="2664459"/>
          </a:xfrm>
        </p:spPr>
        <p:txBody>
          <a:bodyPr>
            <a:noAutofit/>
          </a:bodyPr>
          <a:lstStyle/>
          <a:p>
            <a:pPr marL="365760" indent="-365760"/>
            <a:r>
              <a:rPr lang="en-US" sz="3000"/>
              <a:t>Apply moisturizers after the bath or shower.</a:t>
            </a:r>
          </a:p>
          <a:p>
            <a:pPr marL="365760" indent="-365760"/>
            <a:r>
              <a:rPr lang="en-US" sz="3000"/>
              <a:t>Use creams and lotions—bath oils increase risks of falls.</a:t>
            </a:r>
          </a:p>
        </p:txBody>
      </p:sp>
      <p:pic>
        <p:nvPicPr>
          <p:cNvPr id="25" name="Picture 2">
            <a:extLst>
              <a:ext uri="{FF2B5EF4-FFF2-40B4-BE49-F238E27FC236}">
                <a16:creationId xmlns:a16="http://schemas.microsoft.com/office/drawing/2014/main" id="{3CA62701-E0FA-6C7D-B455-100CAF01C5DD}"/>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1200" y="3873501"/>
            <a:ext cx="3411494" cy="21984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8BD71793-5C92-9B9C-B578-66414AFEAD4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02113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7899400" cy="914400"/>
          </a:xfrm>
        </p:spPr>
        <p:txBody>
          <a:bodyPr>
            <a:noAutofit/>
          </a:bodyPr>
          <a:lstStyle/>
          <a:p>
            <a:r>
              <a:rPr lang="en-US"/>
              <a:t>Aging Skin Damages Easily</a:t>
            </a:r>
          </a:p>
        </p:txBody>
      </p:sp>
      <p:sp>
        <p:nvSpPr>
          <p:cNvPr id="3" name="Content Placeholder 2">
            <a:extLst>
              <a:ext uri="{FF2B5EF4-FFF2-40B4-BE49-F238E27FC236}">
                <a16:creationId xmlns:a16="http://schemas.microsoft.com/office/drawing/2014/main" id="{2AA5E6BA-94E6-981E-884A-363CC5B7CFC5}"/>
              </a:ext>
            </a:extLst>
          </p:cNvPr>
          <p:cNvSpPr>
            <a:spLocks noGrp="1"/>
          </p:cNvSpPr>
          <p:nvPr>
            <p:ph idx="1"/>
          </p:nvPr>
        </p:nvSpPr>
        <p:spPr>
          <a:xfrm>
            <a:off x="443569" y="946654"/>
            <a:ext cx="8229600" cy="2771142"/>
          </a:xfrm>
        </p:spPr>
        <p:txBody>
          <a:bodyPr vert="horz" lIns="80682" tIns="40341" rIns="80682" bIns="40341" rtlCol="0" anchor="t">
            <a:noAutofit/>
          </a:bodyPr>
          <a:lstStyle/>
          <a:p>
            <a:pPr>
              <a:spcBef>
                <a:spcPts val="2000"/>
              </a:spcBef>
            </a:pPr>
            <a:r>
              <a:rPr lang="en-US" sz="2800">
                <a:cs typeface="Calibri"/>
              </a:rPr>
              <a:t>Aging skin damages easily and is at an increased risk of skin and soft-tissue infections (SSTIs).</a:t>
            </a:r>
            <a:endParaRPr lang="en-US" sz="2800"/>
          </a:p>
          <a:p>
            <a:pPr>
              <a:spcBef>
                <a:spcPts val="2000"/>
              </a:spcBef>
            </a:pPr>
            <a:r>
              <a:rPr lang="en-US" sz="2800">
                <a:cs typeface="Calibri"/>
              </a:rPr>
              <a:t>SSTIs result from the microbial invasion of skin and surrounding tissues.</a:t>
            </a:r>
            <a:endParaRPr lang="en-US" sz="2800"/>
          </a:p>
        </p:txBody>
      </p:sp>
      <p:pic>
        <p:nvPicPr>
          <p:cNvPr id="6" name="Picture 5" descr="A closeup of a skin abscess">
            <a:extLst>
              <a:ext uri="{FF2B5EF4-FFF2-40B4-BE49-F238E27FC236}">
                <a16:creationId xmlns:a16="http://schemas.microsoft.com/office/drawing/2014/main" id="{0F6BD093-7C87-D1CC-B0AE-28DF8BDCD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3429000"/>
            <a:ext cx="3677093" cy="2771142"/>
          </a:xfrm>
          <a:prstGeom prst="rect">
            <a:avLst/>
          </a:prstGeom>
          <a:effectLst>
            <a:outerShdw blurRad="50800" dist="38100" dir="2700000" algn="tl" rotWithShape="0">
              <a:prstClr val="black">
                <a:alpha val="40000"/>
              </a:prstClr>
            </a:outerShdw>
          </a:effectLst>
        </p:spPr>
      </p:pic>
      <p:sp>
        <p:nvSpPr>
          <p:cNvPr id="7" name="Text Placeholder 6">
            <a:extLst>
              <a:ext uri="{FF2B5EF4-FFF2-40B4-BE49-F238E27FC236}">
                <a16:creationId xmlns:a16="http://schemas.microsoft.com/office/drawing/2014/main" id="{56B33383-0E91-3F80-B44D-091E6C3AE4CE}"/>
              </a:ext>
            </a:extLst>
          </p:cNvPr>
          <p:cNvSpPr>
            <a:spLocks noGrp="1"/>
          </p:cNvSpPr>
          <p:nvPr>
            <p:ph type="body" sz="quarter" idx="11"/>
          </p:nvPr>
        </p:nvSpPr>
        <p:spPr>
          <a:xfrm>
            <a:off x="4272838" y="3139048"/>
            <a:ext cx="4661192" cy="3218721"/>
          </a:xfrm>
        </p:spPr>
        <p:txBody>
          <a:bodyPr vert="horz" lIns="91440" tIns="45720" rIns="91440" bIns="45720" rtlCol="0" anchor="t">
            <a:noAutofit/>
          </a:bodyPr>
          <a:lstStyle/>
          <a:p>
            <a:pPr marL="365760" indent="-365760">
              <a:spcBef>
                <a:spcPts val="2600"/>
              </a:spcBef>
            </a:pPr>
            <a:r>
              <a:rPr lang="en-US" sz="2800"/>
              <a:t>SSTIs are the third most common infection among residents nationally.</a:t>
            </a:r>
            <a:endParaRPr lang="en-US" sz="2800">
              <a:ea typeface="Calibri"/>
              <a:cs typeface="Calibri"/>
            </a:endParaRPr>
          </a:p>
          <a:p>
            <a:pPr marL="365760" indent="-365760">
              <a:spcBef>
                <a:spcPts val="2600"/>
              </a:spcBef>
            </a:pPr>
            <a:r>
              <a:rPr lang="en-US" sz="2800"/>
              <a:t>Prevalence rate of SSTIs in nursing homes varies between 1 percent and 9 percent.</a:t>
            </a:r>
            <a:r>
              <a:rPr lang="en-US" sz="2800" baseline="30000"/>
              <a:t>11</a:t>
            </a:r>
            <a:endParaRPr lang="en-US" sz="2800" baseline="30000">
              <a:ea typeface="Calibri"/>
              <a:cs typeface="Calibri"/>
            </a:endParaRPr>
          </a:p>
        </p:txBody>
      </p:sp>
      <p:sp>
        <p:nvSpPr>
          <p:cNvPr id="27" name="Slide Number Placeholder 26">
            <a:extLst>
              <a:ext uri="{FF2B5EF4-FFF2-40B4-BE49-F238E27FC236}">
                <a16:creationId xmlns:a16="http://schemas.microsoft.com/office/drawing/2014/main" id="{5615713F-EDDA-C60E-1FC1-005912AE5152}"/>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799077664"/>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4A4051-5181-487D-A39A-F4E1E77BC14A}">
  <ds:schemaRefs>
    <ds:schemaRef ds:uri="5d14f105-b512-4c58-b648-3bdda2cf581d"/>
    <ds:schemaRef ds:uri="931aec66-2863-455c-9bb0-8c99df0ac3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3.xml><?xml version="1.0" encoding="utf-8"?>
<ds:datastoreItem xmlns:ds="http://schemas.openxmlformats.org/officeDocument/2006/customXml" ds:itemID="{653A4563-F5FB-44C0-9C42-6C4053040538}">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TotalTime>
  <Words>2293</Words>
  <Application>Microsoft Office PowerPoint</Application>
  <PresentationFormat>Letter Paper (8.5x11 in)</PresentationFormat>
  <Paragraphs>244</Paragraphs>
  <Slides>34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Courier New</vt:lpstr>
      <vt:lpstr>Times New Roman</vt:lpstr>
      <vt:lpstr>Wingdings</vt:lpstr>
      <vt:lpstr>1_AHRQ MRSA</vt:lpstr>
      <vt:lpstr>Improving Skin Care and MDRO Prevention in Long-Term Care</vt:lpstr>
      <vt:lpstr>Educational Objectives</vt:lpstr>
      <vt:lpstr>Why Is Our Skin Important?1</vt:lpstr>
      <vt:lpstr>Aging Skin1,2</vt:lpstr>
      <vt:lpstr>How Is Aging Skin Different?2</vt:lpstr>
      <vt:lpstr>Key Ideas for Staff3-9</vt:lpstr>
      <vt:lpstr>Additional Skin Care Interventions</vt:lpstr>
      <vt:lpstr>Good Bathing Practices: Taking Care of Residents’ Skin10</vt:lpstr>
      <vt:lpstr>Aging Skin Damages Easily</vt:lpstr>
      <vt:lpstr>Prevent MDRO Transmission12,13</vt:lpstr>
      <vt:lpstr>Skin Assessment</vt:lpstr>
      <vt:lpstr>Objectives Of Skin Assessment</vt:lpstr>
      <vt:lpstr>Basic Skin Assessment3,14-16</vt:lpstr>
      <vt:lpstr>Skin Assessment Steps3,14-16</vt:lpstr>
      <vt:lpstr>Dry Versus Humid Skin17-19</vt:lpstr>
      <vt:lpstr>Identifying and Assessing Rashes</vt:lpstr>
      <vt:lpstr>Medical Devices and Resident Skin</vt:lpstr>
      <vt:lpstr>Find Opportunities To Assess Skin and Document3,14-16</vt:lpstr>
      <vt:lpstr>Remember: Regularly Assess Skin</vt:lpstr>
      <vt:lpstr>Teachable Moment</vt:lpstr>
      <vt:lpstr>The Case</vt:lpstr>
      <vt:lpstr>The Challenge</vt:lpstr>
      <vt:lpstr>Knowledge Check</vt:lpstr>
      <vt:lpstr>The Error</vt:lpstr>
      <vt:lpstr>The Consequence</vt:lpstr>
      <vt:lpstr>Patient Safety in the Moment</vt:lpstr>
      <vt:lpstr>Preventing the Next Harm</vt:lpstr>
      <vt:lpstr>System-Based Safety Changes</vt:lpstr>
      <vt:lpstr>Supporting Materials</vt:lpstr>
      <vt:lpstr>Key Takeaways</vt:lpstr>
      <vt:lpstr>Disclaimer</vt:lpstr>
      <vt:lpstr>References—1</vt:lpstr>
      <vt:lpstr>References—2</vt:lpstr>
      <vt:lpstr>References—3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Agency for Healthcare Research &amp; Quality</dc:creator>
  <cp:lastModifiedBy>Heidenrich, Christine (AHRQ/OC) (CTR)</cp:lastModifiedBy>
  <cp:revision>4</cp:revision>
  <dcterms:created xsi:type="dcterms:W3CDTF">2021-06-25T18:34:07Z</dcterms:created>
  <dcterms:modified xsi:type="dcterms:W3CDTF">2025-08-29T21:35:05Z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