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0"/>
  </p:notesMasterIdLst>
  <p:handoutMasterIdLst>
    <p:handoutMasterId r:id="rId31"/>
  </p:handoutMasterIdLst>
  <p:sldIdLst>
    <p:sldId id="1093" r:id="rId5"/>
    <p:sldId id="1117" r:id="rId6"/>
    <p:sldId id="259" r:id="rId7"/>
    <p:sldId id="1080" r:id="rId8"/>
    <p:sldId id="1094" r:id="rId9"/>
    <p:sldId id="1095" r:id="rId10"/>
    <p:sldId id="1096" r:id="rId11"/>
    <p:sldId id="1097" r:id="rId12"/>
    <p:sldId id="1098" r:id="rId13"/>
    <p:sldId id="1099" r:id="rId14"/>
    <p:sldId id="1100" r:id="rId15"/>
    <p:sldId id="1101" r:id="rId16"/>
    <p:sldId id="1102" r:id="rId17"/>
    <p:sldId id="1103" r:id="rId18"/>
    <p:sldId id="1081" r:id="rId19"/>
    <p:sldId id="1084" r:id="rId20"/>
    <p:sldId id="1104" r:id="rId21"/>
    <p:sldId id="1105" r:id="rId22"/>
    <p:sldId id="1106" r:id="rId23"/>
    <p:sldId id="1107" r:id="rId24"/>
    <p:sldId id="1108" r:id="rId25"/>
    <p:sldId id="1082" r:id="rId26"/>
    <p:sldId id="1109" r:id="rId27"/>
    <p:sldId id="1083" r:id="rId28"/>
    <p:sldId id="993" r:id="rId29"/>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41B949-BA4E-30A2-2ED8-999F88E38F7E}" name="Lin, Leyi (AHRQ/CQuIPS)" initials="LL" userId="S::Leyi.Lin@ahrq.hhs.gov::09a0f13c-11f9-458b-b3c2-15fc87a95251" providerId="AD"/>
  <p188:author id="{5DCF6650-F885-C059-0C0B-106F26993FCD}" name="Samuel Kim" initials="SK" userId="Samuel Kim" providerId="None"/>
  <p188:author id="{D193505A-65D7-67EE-4DE9-ADCBA886A01C}" name="Heidenrich, Christine (AHRQ/OC) (CTR)" initials="CH" userId="S::Christine.Heidenrich@ahrq.hhs.gov::58cf9597-5aed-4544-869e-b91fdda55fa7" providerId="AD"/>
  <p188:author id="{3196B67A-C8CA-80C4-DF90-49E667CE38B6}" name="Katie Naberhaus" initials="KN" userId="S::knaberh1@jh.edu::1d40637a-8e16-4e9d-a93a-2c3b002dc8a4" providerId="AD"/>
  <p188:author id="{9157988B-1F98-7341-F332-CCF262217C90}" name="Caylin Andrews" initials="CA" userId="S::candre43@jh.edu::b39fd84c-a637-463b-ba38-8685eda9252a"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F48154"/>
    <a:srgbClr val="36624B"/>
    <a:srgbClr val="FCF1DD"/>
    <a:srgbClr val="FAD701"/>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90A62-6D1D-4CCF-8D9B-A6935A550057}" v="2442" dt="2025-07-21T04:33:38.99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5" autoAdjust="0"/>
  </p:normalViewPr>
  <p:slideViewPr>
    <p:cSldViewPr snapToGrid="0">
      <p:cViewPr varScale="1">
        <p:scale>
          <a:sx n="54" d="100"/>
          <a:sy n="54" d="100"/>
        </p:scale>
        <p:origin x="936" y="60"/>
      </p:cViewPr>
      <p:guideLst/>
    </p:cSldViewPr>
  </p:slideViewPr>
  <p:outlineViewPr>
    <p:cViewPr>
      <p:scale>
        <a:sx n="33" d="100"/>
        <a:sy n="33" d="100"/>
      </p:scale>
      <p:origin x="0" y="-158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m" userId="0b4e8f1a-35cc-4769-966d-024c662a6df8" providerId="ADAL" clId="{6F690A62-6D1D-4CCF-8D9B-A6935A550057}"/>
    <pc:docChg chg="undo redo custSel modSld modMainMaster">
      <pc:chgData name="Samuel Kim" userId="0b4e8f1a-35cc-4769-966d-024c662a6df8" providerId="ADAL" clId="{6F690A62-6D1D-4CCF-8D9B-A6935A550057}" dt="2025-07-21T04:33:07.389" v="2669" actId="13244"/>
      <pc:docMkLst>
        <pc:docMk/>
      </pc:docMkLst>
      <pc:sldChg chg="delSp modSp mod">
        <pc:chgData name="Samuel Kim" userId="0b4e8f1a-35cc-4769-966d-024c662a6df8" providerId="ADAL" clId="{6F690A62-6D1D-4CCF-8D9B-A6935A550057}" dt="2025-07-21T04:30:48.862" v="2632" actId="13244"/>
        <pc:sldMkLst>
          <pc:docMk/>
          <pc:sldMk cId="1450091703" sldId="259"/>
        </pc:sldMkLst>
        <pc:spChg chg="del">
          <ac:chgData name="Samuel Kim" userId="0b4e8f1a-35cc-4769-966d-024c662a6df8" providerId="ADAL" clId="{6F690A62-6D1D-4CCF-8D9B-A6935A550057}" dt="2025-07-21T02:22:38.297" v="1" actId="478"/>
          <ac:spMkLst>
            <pc:docMk/>
            <pc:sldMk cId="1450091703" sldId="259"/>
            <ac:spMk id="29" creationId="{6C47C542-41DE-FCD1-642C-8ECABAC9E4D1}"/>
          </ac:spMkLst>
        </pc:spChg>
        <pc:spChg chg="del">
          <ac:chgData name="Samuel Kim" userId="0b4e8f1a-35cc-4769-966d-024c662a6df8" providerId="ADAL" clId="{6F690A62-6D1D-4CCF-8D9B-A6935A550057}" dt="2025-07-21T02:22:38.297" v="1" actId="478"/>
          <ac:spMkLst>
            <pc:docMk/>
            <pc:sldMk cId="1450091703" sldId="259"/>
            <ac:spMk id="31" creationId="{4164BF4A-8756-BBB0-A7D0-837359C1FE2F}"/>
          </ac:spMkLst>
        </pc:spChg>
        <pc:spChg chg="del">
          <ac:chgData name="Samuel Kim" userId="0b4e8f1a-35cc-4769-966d-024c662a6df8" providerId="ADAL" clId="{6F690A62-6D1D-4CCF-8D9B-A6935A550057}" dt="2025-07-21T02:22:38.297" v="1" actId="478"/>
          <ac:spMkLst>
            <pc:docMk/>
            <pc:sldMk cId="1450091703" sldId="259"/>
            <ac:spMk id="33" creationId="{0C40B65F-B01F-6823-E632-385267DF03F5}"/>
          </ac:spMkLst>
        </pc:spChg>
        <pc:spChg chg="del">
          <ac:chgData name="Samuel Kim" userId="0b4e8f1a-35cc-4769-966d-024c662a6df8" providerId="ADAL" clId="{6F690A62-6D1D-4CCF-8D9B-A6935A550057}" dt="2025-07-21T02:22:38.297" v="1" actId="478"/>
          <ac:spMkLst>
            <pc:docMk/>
            <pc:sldMk cId="1450091703" sldId="259"/>
            <ac:spMk id="37" creationId="{16B2A00E-EE74-4C58-CAAE-DE6826C6E397}"/>
          </ac:spMkLst>
        </pc:spChg>
        <pc:spChg chg="del">
          <ac:chgData name="Samuel Kim" userId="0b4e8f1a-35cc-4769-966d-024c662a6df8" providerId="ADAL" clId="{6F690A62-6D1D-4CCF-8D9B-A6935A550057}" dt="2025-07-21T02:22:38.297" v="1" actId="478"/>
          <ac:spMkLst>
            <pc:docMk/>
            <pc:sldMk cId="1450091703" sldId="259"/>
            <ac:spMk id="38" creationId="{09033E31-8E48-3396-B25B-43A6278A402B}"/>
          </ac:spMkLst>
        </pc:spChg>
        <pc:spChg chg="del">
          <ac:chgData name="Samuel Kim" userId="0b4e8f1a-35cc-4769-966d-024c662a6df8" providerId="ADAL" clId="{6F690A62-6D1D-4CCF-8D9B-A6935A550057}" dt="2025-07-21T02:22:38.297" v="1" actId="478"/>
          <ac:spMkLst>
            <pc:docMk/>
            <pc:sldMk cId="1450091703" sldId="259"/>
            <ac:spMk id="39" creationId="{08E5EF4B-A44F-9377-0195-A7CA4DA50C80}"/>
          </ac:spMkLst>
        </pc:spChg>
        <pc:spChg chg="del">
          <ac:chgData name="Samuel Kim" userId="0b4e8f1a-35cc-4769-966d-024c662a6df8" providerId="ADAL" clId="{6F690A62-6D1D-4CCF-8D9B-A6935A550057}" dt="2025-07-21T02:22:38.297" v="1" actId="478"/>
          <ac:spMkLst>
            <pc:docMk/>
            <pc:sldMk cId="1450091703" sldId="259"/>
            <ac:spMk id="43" creationId="{C6DC7ACC-63EB-1105-5EE1-47E909BCAB4B}"/>
          </ac:spMkLst>
        </pc:spChg>
        <pc:spChg chg="del">
          <ac:chgData name="Samuel Kim" userId="0b4e8f1a-35cc-4769-966d-024c662a6df8" providerId="ADAL" clId="{6F690A62-6D1D-4CCF-8D9B-A6935A550057}" dt="2025-07-21T02:22:38.297" v="1" actId="478"/>
          <ac:spMkLst>
            <pc:docMk/>
            <pc:sldMk cId="1450091703" sldId="259"/>
            <ac:spMk id="44" creationId="{F336CFA8-BB2F-9C8D-AB88-28887912BF4F}"/>
          </ac:spMkLst>
        </pc:spChg>
        <pc:spChg chg="del">
          <ac:chgData name="Samuel Kim" userId="0b4e8f1a-35cc-4769-966d-024c662a6df8" providerId="ADAL" clId="{6F690A62-6D1D-4CCF-8D9B-A6935A550057}" dt="2025-07-21T02:22:38.297" v="1" actId="478"/>
          <ac:spMkLst>
            <pc:docMk/>
            <pc:sldMk cId="1450091703" sldId="259"/>
            <ac:spMk id="45" creationId="{3918FC72-20DE-2CB1-1CC8-AD8B4D240341}"/>
          </ac:spMkLst>
        </pc:spChg>
        <pc:spChg chg="del">
          <ac:chgData name="Samuel Kim" userId="0b4e8f1a-35cc-4769-966d-024c662a6df8" providerId="ADAL" clId="{6F690A62-6D1D-4CCF-8D9B-A6935A550057}" dt="2025-07-21T02:22:38.297" v="1" actId="478"/>
          <ac:spMkLst>
            <pc:docMk/>
            <pc:sldMk cId="1450091703" sldId="259"/>
            <ac:spMk id="46" creationId="{722E9985-46B2-C5FD-A75A-E30E7CD73465}"/>
          </ac:spMkLst>
        </pc:spChg>
        <pc:spChg chg="mod">
          <ac:chgData name="Samuel Kim" userId="0b4e8f1a-35cc-4769-966d-024c662a6df8" providerId="ADAL" clId="{6F690A62-6D1D-4CCF-8D9B-A6935A550057}" dt="2025-07-21T04:30:48.862" v="2632" actId="13244"/>
          <ac:spMkLst>
            <pc:docMk/>
            <pc:sldMk cId="1450091703" sldId="259"/>
            <ac:spMk id="49" creationId="{F97A80AC-A925-D2BD-03EF-80EA95EAD120}"/>
          </ac:spMkLst>
        </pc:spChg>
        <pc:picChg chg="mod">
          <ac:chgData name="Samuel Kim" userId="0b4e8f1a-35cc-4769-966d-024c662a6df8" providerId="ADAL" clId="{6F690A62-6D1D-4CCF-8D9B-A6935A550057}" dt="2025-07-21T03:44:03.122" v="368" actId="962"/>
          <ac:picMkLst>
            <pc:docMk/>
            <pc:sldMk cId="1450091703" sldId="259"/>
            <ac:picMk id="3" creationId="{7EBB020F-1A98-970E-0FD5-F6BE43142A6B}"/>
          </ac:picMkLst>
        </pc:picChg>
      </pc:sldChg>
      <pc:sldChg chg="delSp mod">
        <pc:chgData name="Samuel Kim" userId="0b4e8f1a-35cc-4769-966d-024c662a6df8" providerId="ADAL" clId="{6F690A62-6D1D-4CCF-8D9B-A6935A550057}" dt="2025-07-21T03:06:05.516" v="340" actId="478"/>
        <pc:sldMkLst>
          <pc:docMk/>
          <pc:sldMk cId="1456226579" sldId="993"/>
        </pc:sldMkLst>
        <pc:spChg chg="del">
          <ac:chgData name="Samuel Kim" userId="0b4e8f1a-35cc-4769-966d-024c662a6df8" providerId="ADAL" clId="{6F690A62-6D1D-4CCF-8D9B-A6935A550057}" dt="2025-07-21T03:06:05.516" v="340" actId="478"/>
          <ac:spMkLst>
            <pc:docMk/>
            <pc:sldMk cId="1456226579" sldId="993"/>
            <ac:spMk id="7" creationId="{EA76D379-AFCD-45AE-46F0-9AC59C35CF84}"/>
          </ac:spMkLst>
        </pc:spChg>
        <pc:spChg chg="del">
          <ac:chgData name="Samuel Kim" userId="0b4e8f1a-35cc-4769-966d-024c662a6df8" providerId="ADAL" clId="{6F690A62-6D1D-4CCF-8D9B-A6935A550057}" dt="2025-07-21T03:06:05.516" v="340" actId="478"/>
          <ac:spMkLst>
            <pc:docMk/>
            <pc:sldMk cId="1456226579" sldId="993"/>
            <ac:spMk id="14" creationId="{028E44E4-6FED-4719-8114-82E7195795E3}"/>
          </ac:spMkLst>
        </pc:spChg>
        <pc:spChg chg="del">
          <ac:chgData name="Samuel Kim" userId="0b4e8f1a-35cc-4769-966d-024c662a6df8" providerId="ADAL" clId="{6F690A62-6D1D-4CCF-8D9B-A6935A550057}" dt="2025-07-21T03:06:05.516" v="340" actId="478"/>
          <ac:spMkLst>
            <pc:docMk/>
            <pc:sldMk cId="1456226579" sldId="993"/>
            <ac:spMk id="15" creationId="{FAA60CEE-5BA1-BDC8-328B-2328E8B2C469}"/>
          </ac:spMkLst>
        </pc:spChg>
        <pc:spChg chg="del">
          <ac:chgData name="Samuel Kim" userId="0b4e8f1a-35cc-4769-966d-024c662a6df8" providerId="ADAL" clId="{6F690A62-6D1D-4CCF-8D9B-A6935A550057}" dt="2025-07-21T03:06:05.516" v="340" actId="478"/>
          <ac:spMkLst>
            <pc:docMk/>
            <pc:sldMk cId="1456226579" sldId="993"/>
            <ac:spMk id="17" creationId="{8040E416-9C4A-BB49-92B3-DE0AD0B029FD}"/>
          </ac:spMkLst>
        </pc:spChg>
        <pc:spChg chg="del">
          <ac:chgData name="Samuel Kim" userId="0b4e8f1a-35cc-4769-966d-024c662a6df8" providerId="ADAL" clId="{6F690A62-6D1D-4CCF-8D9B-A6935A550057}" dt="2025-07-21T03:06:05.516" v="340" actId="478"/>
          <ac:spMkLst>
            <pc:docMk/>
            <pc:sldMk cId="1456226579" sldId="993"/>
            <ac:spMk id="18" creationId="{DAE38F86-9825-77A5-9105-1A45AD255C00}"/>
          </ac:spMkLst>
        </pc:spChg>
        <pc:spChg chg="del">
          <ac:chgData name="Samuel Kim" userId="0b4e8f1a-35cc-4769-966d-024c662a6df8" providerId="ADAL" clId="{6F690A62-6D1D-4CCF-8D9B-A6935A550057}" dt="2025-07-21T03:06:05.516" v="340" actId="478"/>
          <ac:spMkLst>
            <pc:docMk/>
            <pc:sldMk cId="1456226579" sldId="993"/>
            <ac:spMk id="19" creationId="{2FF52D4C-FF2C-EE24-0F2C-D3DA778E86D3}"/>
          </ac:spMkLst>
        </pc:spChg>
        <pc:spChg chg="del">
          <ac:chgData name="Samuel Kim" userId="0b4e8f1a-35cc-4769-966d-024c662a6df8" providerId="ADAL" clId="{6F690A62-6D1D-4CCF-8D9B-A6935A550057}" dt="2025-07-21T03:06:05.516" v="340" actId="478"/>
          <ac:spMkLst>
            <pc:docMk/>
            <pc:sldMk cId="1456226579" sldId="993"/>
            <ac:spMk id="20" creationId="{97931C77-BA6E-2D0C-F09C-46712DFDE872}"/>
          </ac:spMkLst>
        </pc:spChg>
        <pc:spChg chg="del">
          <ac:chgData name="Samuel Kim" userId="0b4e8f1a-35cc-4769-966d-024c662a6df8" providerId="ADAL" clId="{6F690A62-6D1D-4CCF-8D9B-A6935A550057}" dt="2025-07-21T03:06:05.516" v="340" actId="478"/>
          <ac:spMkLst>
            <pc:docMk/>
            <pc:sldMk cId="1456226579" sldId="993"/>
            <ac:spMk id="22" creationId="{6ABA03FE-FF87-F690-28B9-1BCB7EC921D6}"/>
          </ac:spMkLst>
        </pc:spChg>
        <pc:spChg chg="del">
          <ac:chgData name="Samuel Kim" userId="0b4e8f1a-35cc-4769-966d-024c662a6df8" providerId="ADAL" clId="{6F690A62-6D1D-4CCF-8D9B-A6935A550057}" dt="2025-07-21T03:06:05.516" v="340" actId="478"/>
          <ac:spMkLst>
            <pc:docMk/>
            <pc:sldMk cId="1456226579" sldId="993"/>
            <ac:spMk id="23" creationId="{E46888CD-96FA-5ED9-A7D2-C1FE8840DC25}"/>
          </ac:spMkLst>
        </pc:spChg>
        <pc:spChg chg="del">
          <ac:chgData name="Samuel Kim" userId="0b4e8f1a-35cc-4769-966d-024c662a6df8" providerId="ADAL" clId="{6F690A62-6D1D-4CCF-8D9B-A6935A550057}" dt="2025-07-21T03:06:05.516" v="340" actId="478"/>
          <ac:spMkLst>
            <pc:docMk/>
            <pc:sldMk cId="1456226579" sldId="993"/>
            <ac:spMk id="25" creationId="{12DF5B12-F764-82CE-EE5C-5AF5AC0988C5}"/>
          </ac:spMkLst>
        </pc:spChg>
      </pc:sldChg>
      <pc:sldChg chg="addSp delSp modSp mod chgLayout modNotesTx">
        <pc:chgData name="Samuel Kim" userId="0b4e8f1a-35cc-4769-966d-024c662a6df8" providerId="ADAL" clId="{6F690A62-6D1D-4CCF-8D9B-A6935A550057}" dt="2025-07-21T04:31:00.948" v="2634" actId="13244"/>
        <pc:sldMkLst>
          <pc:docMk/>
          <pc:sldMk cId="357199285" sldId="1080"/>
        </pc:sldMkLst>
        <pc:spChg chg="mod ord">
          <ac:chgData name="Samuel Kim" userId="0b4e8f1a-35cc-4769-966d-024c662a6df8" providerId="ADAL" clId="{6F690A62-6D1D-4CCF-8D9B-A6935A550057}" dt="2025-07-21T04:31:00.948" v="2634" actId="13244"/>
          <ac:spMkLst>
            <pc:docMk/>
            <pc:sldMk cId="357199285" sldId="1080"/>
            <ac:spMk id="2" creationId="{F76415D6-582B-4618-BD4F-0000988650EE}"/>
          </ac:spMkLst>
        </pc:spChg>
        <pc:spChg chg="add del mod">
          <ac:chgData name="Samuel Kim" userId="0b4e8f1a-35cc-4769-966d-024c662a6df8" providerId="ADAL" clId="{6F690A62-6D1D-4CCF-8D9B-A6935A550057}" dt="2025-07-21T04:15:47.736" v="2275" actId="6264"/>
          <ac:spMkLst>
            <pc:docMk/>
            <pc:sldMk cId="357199285" sldId="1080"/>
            <ac:spMk id="4" creationId="{73854353-27A3-DDCD-09FB-93BD18AC336E}"/>
          </ac:spMkLst>
        </pc:spChg>
        <pc:spChg chg="mod">
          <ac:chgData name="Samuel Kim" userId="0b4e8f1a-35cc-4769-966d-024c662a6df8" providerId="ADAL" clId="{6F690A62-6D1D-4CCF-8D9B-A6935A550057}" dt="2025-07-21T04:19:22.761" v="2467" actId="1076"/>
          <ac:spMkLst>
            <pc:docMk/>
            <pc:sldMk cId="357199285" sldId="1080"/>
            <ac:spMk id="8" creationId="{7D0EC5DF-2D22-6525-A209-D9AE8B3FA85B}"/>
          </ac:spMkLst>
        </pc:spChg>
        <pc:spChg chg="del">
          <ac:chgData name="Samuel Kim" userId="0b4e8f1a-35cc-4769-966d-024c662a6df8" providerId="ADAL" clId="{6F690A62-6D1D-4CCF-8D9B-A6935A550057}" dt="2025-07-21T04:30:54.818" v="2633" actId="478"/>
          <ac:spMkLst>
            <pc:docMk/>
            <pc:sldMk cId="357199285" sldId="1080"/>
            <ac:spMk id="12" creationId="{AE7E763A-BD46-C1C4-06F9-75942AF40DF5}"/>
          </ac:spMkLst>
        </pc:spChg>
        <pc:spChg chg="add del mod ord">
          <ac:chgData name="Samuel Kim" userId="0b4e8f1a-35cc-4769-966d-024c662a6df8" providerId="ADAL" clId="{6F690A62-6D1D-4CCF-8D9B-A6935A550057}" dt="2025-07-21T04:30:54.818" v="2633" actId="478"/>
          <ac:spMkLst>
            <pc:docMk/>
            <pc:sldMk cId="357199285" sldId="1080"/>
            <ac:spMk id="14" creationId="{9A50EBBC-A48C-78A2-85E5-E380A883E3FB}"/>
          </ac:spMkLst>
        </pc:spChg>
        <pc:spChg chg="add del mod ord">
          <ac:chgData name="Samuel Kim" userId="0b4e8f1a-35cc-4769-966d-024c662a6df8" providerId="ADAL" clId="{6F690A62-6D1D-4CCF-8D9B-A6935A550057}" dt="2025-07-21T04:30:54.818" v="2633" actId="478"/>
          <ac:spMkLst>
            <pc:docMk/>
            <pc:sldMk cId="357199285" sldId="1080"/>
            <ac:spMk id="15" creationId="{FFA41EC4-9982-2473-BFAA-8A61F456AF8B}"/>
          </ac:spMkLst>
        </pc:spChg>
        <pc:spChg chg="add del mod ord">
          <ac:chgData name="Samuel Kim" userId="0b4e8f1a-35cc-4769-966d-024c662a6df8" providerId="ADAL" clId="{6F690A62-6D1D-4CCF-8D9B-A6935A550057}" dt="2025-07-21T04:30:54.818" v="2633" actId="478"/>
          <ac:spMkLst>
            <pc:docMk/>
            <pc:sldMk cId="357199285" sldId="1080"/>
            <ac:spMk id="17" creationId="{7D33FE91-34DE-529D-7E53-2681056D5242}"/>
          </ac:spMkLst>
        </pc:spChg>
        <pc:spChg chg="add del mod ord">
          <ac:chgData name="Samuel Kim" userId="0b4e8f1a-35cc-4769-966d-024c662a6df8" providerId="ADAL" clId="{6F690A62-6D1D-4CCF-8D9B-A6935A550057}" dt="2025-07-21T04:30:54.818" v="2633" actId="478"/>
          <ac:spMkLst>
            <pc:docMk/>
            <pc:sldMk cId="357199285" sldId="1080"/>
            <ac:spMk id="19" creationId="{07928ABF-A7EA-7532-7B24-A9C9DE03642E}"/>
          </ac:spMkLst>
        </pc:spChg>
        <pc:spChg chg="add del mod ord">
          <ac:chgData name="Samuel Kim" userId="0b4e8f1a-35cc-4769-966d-024c662a6df8" providerId="ADAL" clId="{6F690A62-6D1D-4CCF-8D9B-A6935A550057}" dt="2025-07-21T04:30:54.818" v="2633" actId="478"/>
          <ac:spMkLst>
            <pc:docMk/>
            <pc:sldMk cId="357199285" sldId="1080"/>
            <ac:spMk id="20" creationId="{650ACD98-5549-C23E-7FF7-77BB982BF27F}"/>
          </ac:spMkLst>
        </pc:spChg>
        <pc:spChg chg="del">
          <ac:chgData name="Samuel Kim" userId="0b4e8f1a-35cc-4769-966d-024c662a6df8" providerId="ADAL" clId="{6F690A62-6D1D-4CCF-8D9B-A6935A550057}" dt="2025-07-21T04:30:54.818" v="2633" actId="478"/>
          <ac:spMkLst>
            <pc:docMk/>
            <pc:sldMk cId="357199285" sldId="1080"/>
            <ac:spMk id="21" creationId="{1DAE2C46-64BF-DF5A-7007-7378BA7D2E37}"/>
          </ac:spMkLst>
        </pc:spChg>
        <pc:spChg chg="add del mod ord">
          <ac:chgData name="Samuel Kim" userId="0b4e8f1a-35cc-4769-966d-024c662a6df8" providerId="ADAL" clId="{6F690A62-6D1D-4CCF-8D9B-A6935A550057}" dt="2025-07-21T04:30:54.818" v="2633" actId="478"/>
          <ac:spMkLst>
            <pc:docMk/>
            <pc:sldMk cId="357199285" sldId="1080"/>
            <ac:spMk id="24" creationId="{7A0019A6-1F8E-C887-00C3-7B2B5DE95036}"/>
          </ac:spMkLst>
        </pc:spChg>
        <pc:spChg chg="add del mod ord">
          <ac:chgData name="Samuel Kim" userId="0b4e8f1a-35cc-4769-966d-024c662a6df8" providerId="ADAL" clId="{6F690A62-6D1D-4CCF-8D9B-A6935A550057}" dt="2025-07-21T04:30:54.818" v="2633" actId="478"/>
          <ac:spMkLst>
            <pc:docMk/>
            <pc:sldMk cId="357199285" sldId="1080"/>
            <ac:spMk id="25" creationId="{451CB4B2-7DAE-5C93-44F2-E4CCA85686A5}"/>
          </ac:spMkLst>
        </pc:spChg>
        <pc:spChg chg="mod">
          <ac:chgData name="Samuel Kim" userId="0b4e8f1a-35cc-4769-966d-024c662a6df8" providerId="ADAL" clId="{6F690A62-6D1D-4CCF-8D9B-A6935A550057}" dt="2025-07-21T04:16:58.321" v="2343" actId="255"/>
          <ac:spMkLst>
            <pc:docMk/>
            <pc:sldMk cId="357199285" sldId="1080"/>
            <ac:spMk id="26" creationId="{BAA84D3C-6713-82F3-F269-F7930F150B43}"/>
          </ac:spMkLst>
        </pc:spChg>
        <pc:spChg chg="mod">
          <ac:chgData name="Samuel Kim" userId="0b4e8f1a-35cc-4769-966d-024c662a6df8" providerId="ADAL" clId="{6F690A62-6D1D-4CCF-8D9B-A6935A550057}" dt="2025-07-21T04:19:34.822" v="2472" actId="20577"/>
          <ac:spMkLst>
            <pc:docMk/>
            <pc:sldMk cId="357199285" sldId="1080"/>
            <ac:spMk id="27" creationId="{221F7597-7043-B807-1D93-2C17E1FBEF39}"/>
          </ac:spMkLst>
        </pc:spChg>
        <pc:spChg chg="del">
          <ac:chgData name="Samuel Kim" userId="0b4e8f1a-35cc-4769-966d-024c662a6df8" providerId="ADAL" clId="{6F690A62-6D1D-4CCF-8D9B-A6935A550057}" dt="2025-07-21T02:22:42.367" v="2" actId="478"/>
          <ac:spMkLst>
            <pc:docMk/>
            <pc:sldMk cId="357199285" sldId="1080"/>
            <ac:spMk id="28" creationId="{6371E7E5-3078-12C6-C266-40F04CE4A469}"/>
          </ac:spMkLst>
        </pc:spChg>
        <pc:spChg chg="add del mod ord">
          <ac:chgData name="Samuel Kim" userId="0b4e8f1a-35cc-4769-966d-024c662a6df8" providerId="ADAL" clId="{6F690A62-6D1D-4CCF-8D9B-A6935A550057}" dt="2025-07-21T04:30:54.818" v="2633" actId="478"/>
          <ac:spMkLst>
            <pc:docMk/>
            <pc:sldMk cId="357199285" sldId="1080"/>
            <ac:spMk id="28" creationId="{AEBDFC07-0E49-E116-4E21-460F3410605C}"/>
          </ac:spMkLst>
        </pc:spChg>
        <pc:spChg chg="del">
          <ac:chgData name="Samuel Kim" userId="0b4e8f1a-35cc-4769-966d-024c662a6df8" providerId="ADAL" clId="{6F690A62-6D1D-4CCF-8D9B-A6935A550057}" dt="2025-07-21T02:22:42.367" v="2" actId="478"/>
          <ac:spMkLst>
            <pc:docMk/>
            <pc:sldMk cId="357199285" sldId="1080"/>
            <ac:spMk id="31" creationId="{157DB4E8-C86D-95FE-BD43-0B5396FBD7F7}"/>
          </ac:spMkLst>
        </pc:spChg>
        <pc:spChg chg="del">
          <ac:chgData name="Samuel Kim" userId="0b4e8f1a-35cc-4769-966d-024c662a6df8" providerId="ADAL" clId="{6F690A62-6D1D-4CCF-8D9B-A6935A550057}" dt="2025-07-21T02:22:42.367" v="2" actId="478"/>
          <ac:spMkLst>
            <pc:docMk/>
            <pc:sldMk cId="357199285" sldId="1080"/>
            <ac:spMk id="32" creationId="{ADB715E1-A9CA-9E5C-8744-5E484C5970BB}"/>
          </ac:spMkLst>
        </pc:spChg>
        <pc:spChg chg="del">
          <ac:chgData name="Samuel Kim" userId="0b4e8f1a-35cc-4769-966d-024c662a6df8" providerId="ADAL" clId="{6F690A62-6D1D-4CCF-8D9B-A6935A550057}" dt="2025-07-21T02:22:42.367" v="2" actId="478"/>
          <ac:spMkLst>
            <pc:docMk/>
            <pc:sldMk cId="357199285" sldId="1080"/>
            <ac:spMk id="33" creationId="{7D83B7EF-E887-6032-E3F2-3BB47B92869B}"/>
          </ac:spMkLst>
        </pc:spChg>
        <pc:spChg chg="del">
          <ac:chgData name="Samuel Kim" userId="0b4e8f1a-35cc-4769-966d-024c662a6df8" providerId="ADAL" clId="{6F690A62-6D1D-4CCF-8D9B-A6935A550057}" dt="2025-07-21T02:22:42.367" v="2" actId="478"/>
          <ac:spMkLst>
            <pc:docMk/>
            <pc:sldMk cId="357199285" sldId="1080"/>
            <ac:spMk id="34" creationId="{207589C0-FC71-DC8C-9855-2BEDFBA61124}"/>
          </ac:spMkLst>
        </pc:spChg>
        <pc:spChg chg="del">
          <ac:chgData name="Samuel Kim" userId="0b4e8f1a-35cc-4769-966d-024c662a6df8" providerId="ADAL" clId="{6F690A62-6D1D-4CCF-8D9B-A6935A550057}" dt="2025-07-21T02:22:42.367" v="2" actId="478"/>
          <ac:spMkLst>
            <pc:docMk/>
            <pc:sldMk cId="357199285" sldId="1080"/>
            <ac:spMk id="36" creationId="{B4106A4D-2670-B933-C857-BCF4DFDFC3BC}"/>
          </ac:spMkLst>
        </pc:spChg>
        <pc:spChg chg="del">
          <ac:chgData name="Samuel Kim" userId="0b4e8f1a-35cc-4769-966d-024c662a6df8" providerId="ADAL" clId="{6F690A62-6D1D-4CCF-8D9B-A6935A550057}" dt="2025-07-21T02:22:42.367" v="2" actId="478"/>
          <ac:spMkLst>
            <pc:docMk/>
            <pc:sldMk cId="357199285" sldId="1080"/>
            <ac:spMk id="37" creationId="{A68C82CE-CDCC-E11E-3897-81EC30623AA5}"/>
          </ac:spMkLst>
        </pc:spChg>
        <pc:spChg chg="del">
          <ac:chgData name="Samuel Kim" userId="0b4e8f1a-35cc-4769-966d-024c662a6df8" providerId="ADAL" clId="{6F690A62-6D1D-4CCF-8D9B-A6935A550057}" dt="2025-07-21T02:22:42.367" v="2" actId="478"/>
          <ac:spMkLst>
            <pc:docMk/>
            <pc:sldMk cId="357199285" sldId="1080"/>
            <ac:spMk id="42" creationId="{96BD8821-F4D5-C42F-EA28-AAD872472A1F}"/>
          </ac:spMkLst>
        </pc:spChg>
        <pc:spChg chg="del">
          <ac:chgData name="Samuel Kim" userId="0b4e8f1a-35cc-4769-966d-024c662a6df8" providerId="ADAL" clId="{6F690A62-6D1D-4CCF-8D9B-A6935A550057}" dt="2025-07-21T02:22:42.367" v="2" actId="478"/>
          <ac:spMkLst>
            <pc:docMk/>
            <pc:sldMk cId="357199285" sldId="1080"/>
            <ac:spMk id="44" creationId="{6F1C4F50-E154-40A2-68FE-8A5E734F2AEF}"/>
          </ac:spMkLst>
        </pc:spChg>
        <pc:spChg chg="del">
          <ac:chgData name="Samuel Kim" userId="0b4e8f1a-35cc-4769-966d-024c662a6df8" providerId="ADAL" clId="{6F690A62-6D1D-4CCF-8D9B-A6935A550057}" dt="2025-07-21T02:22:42.367" v="2" actId="478"/>
          <ac:spMkLst>
            <pc:docMk/>
            <pc:sldMk cId="357199285" sldId="1080"/>
            <ac:spMk id="47" creationId="{394D6DD7-90F6-7E0D-5DBA-8CD50F3D28BB}"/>
          </ac:spMkLst>
        </pc:spChg>
        <pc:graphicFrameChg chg="mod">
          <ac:chgData name="Samuel Kim" userId="0b4e8f1a-35cc-4769-966d-024c662a6df8" providerId="ADAL" clId="{6F690A62-6D1D-4CCF-8D9B-A6935A550057}" dt="2025-07-21T04:19:22.761" v="2467" actId="1076"/>
          <ac:graphicFrameMkLst>
            <pc:docMk/>
            <pc:sldMk cId="357199285" sldId="1080"/>
            <ac:graphicFrameMk id="3" creationId="{A230DDCE-D866-E13C-48EF-145EE3D95D2F}"/>
          </ac:graphicFrameMkLst>
        </pc:graphicFrameChg>
      </pc:sldChg>
      <pc:sldChg chg="addSp delSp modSp mod chgLayout">
        <pc:chgData name="Samuel Kim" userId="0b4e8f1a-35cc-4769-966d-024c662a6df8" providerId="ADAL" clId="{6F690A62-6D1D-4CCF-8D9B-A6935A550057}" dt="2025-07-21T04:32:18.627" v="2659"/>
        <pc:sldMkLst>
          <pc:docMk/>
          <pc:sldMk cId="1279160646" sldId="1081"/>
        </pc:sldMkLst>
        <pc:spChg chg="add del mod ord">
          <ac:chgData name="Samuel Kim" userId="0b4e8f1a-35cc-4769-966d-024c662a6df8" providerId="ADAL" clId="{6F690A62-6D1D-4CCF-8D9B-A6935A550057}" dt="2025-07-21T04:32:15.399" v="2656"/>
          <ac:spMkLst>
            <pc:docMk/>
            <pc:sldMk cId="1279160646" sldId="1081"/>
            <ac:spMk id="5" creationId="{78C82E23-12DB-44CC-BCAF-12890D381855}"/>
          </ac:spMkLst>
        </pc:spChg>
        <pc:spChg chg="del">
          <ac:chgData name="Samuel Kim" userId="0b4e8f1a-35cc-4769-966d-024c662a6df8" providerId="ADAL" clId="{6F690A62-6D1D-4CCF-8D9B-A6935A550057}" dt="2025-07-21T02:49:33.052" v="157" actId="478"/>
          <ac:spMkLst>
            <pc:docMk/>
            <pc:sldMk cId="1279160646" sldId="1081"/>
            <ac:spMk id="6" creationId="{37CFC2AD-1EE7-FE50-5165-00F53EF8459B}"/>
          </ac:spMkLst>
        </pc:spChg>
        <pc:spChg chg="add del mod ord">
          <ac:chgData name="Samuel Kim" userId="0b4e8f1a-35cc-4769-966d-024c662a6df8" providerId="ADAL" clId="{6F690A62-6D1D-4CCF-8D9B-A6935A550057}" dt="2025-07-21T04:32:15.399" v="2656"/>
          <ac:spMkLst>
            <pc:docMk/>
            <pc:sldMk cId="1279160646" sldId="1081"/>
            <ac:spMk id="6" creationId="{D27267B5-33A1-C709-534F-99BD2B844791}"/>
          </ac:spMkLst>
        </pc:spChg>
        <pc:spChg chg="del">
          <ac:chgData name="Samuel Kim" userId="0b4e8f1a-35cc-4769-966d-024c662a6df8" providerId="ADAL" clId="{6F690A62-6D1D-4CCF-8D9B-A6935A550057}" dt="2025-07-21T02:49:33.052" v="157" actId="478"/>
          <ac:spMkLst>
            <pc:docMk/>
            <pc:sldMk cId="1279160646" sldId="1081"/>
            <ac:spMk id="8" creationId="{FD9015B6-242D-AC69-479E-3400FF1BC218}"/>
          </ac:spMkLst>
        </pc:spChg>
        <pc:spChg chg="add del mod ord">
          <ac:chgData name="Samuel Kim" userId="0b4e8f1a-35cc-4769-966d-024c662a6df8" providerId="ADAL" clId="{6F690A62-6D1D-4CCF-8D9B-A6935A550057}" dt="2025-07-21T04:32:15.399" v="2656"/>
          <ac:spMkLst>
            <pc:docMk/>
            <pc:sldMk cId="1279160646" sldId="1081"/>
            <ac:spMk id="9" creationId="{97DFCBA0-2495-FAEB-E247-B060EEFA70A5}"/>
          </ac:spMkLst>
        </pc:spChg>
        <pc:spChg chg="mod">
          <ac:chgData name="Samuel Kim" userId="0b4e8f1a-35cc-4769-966d-024c662a6df8" providerId="ADAL" clId="{6F690A62-6D1D-4CCF-8D9B-A6935A550057}" dt="2025-07-21T04:32:13.139" v="2653" actId="13244"/>
          <ac:spMkLst>
            <pc:docMk/>
            <pc:sldMk cId="1279160646" sldId="1081"/>
            <ac:spMk id="10" creationId="{B49CB1EF-5ACC-C27C-C049-3CE6E75370ED}"/>
          </ac:spMkLst>
        </pc:spChg>
        <pc:spChg chg="add del mod ord">
          <ac:chgData name="Samuel Kim" userId="0b4e8f1a-35cc-4769-966d-024c662a6df8" providerId="ADAL" clId="{6F690A62-6D1D-4CCF-8D9B-A6935A550057}" dt="2025-07-21T04:32:15.399" v="2656"/>
          <ac:spMkLst>
            <pc:docMk/>
            <pc:sldMk cId="1279160646" sldId="1081"/>
            <ac:spMk id="11" creationId="{095C96E6-F07C-D3CF-F63A-7F1CB95D9D04}"/>
          </ac:spMkLst>
        </pc:spChg>
        <pc:spChg chg="del">
          <ac:chgData name="Samuel Kim" userId="0b4e8f1a-35cc-4769-966d-024c662a6df8" providerId="ADAL" clId="{6F690A62-6D1D-4CCF-8D9B-A6935A550057}" dt="2025-07-21T02:49:33.052" v="157" actId="478"/>
          <ac:spMkLst>
            <pc:docMk/>
            <pc:sldMk cId="1279160646" sldId="1081"/>
            <ac:spMk id="11" creationId="{626DA856-ED04-D165-C301-92FD127CFAF3}"/>
          </ac:spMkLst>
        </pc:spChg>
        <pc:spChg chg="add del mod ord">
          <ac:chgData name="Samuel Kim" userId="0b4e8f1a-35cc-4769-966d-024c662a6df8" providerId="ADAL" clId="{6F690A62-6D1D-4CCF-8D9B-A6935A550057}" dt="2025-07-21T04:32:15.399" v="2656"/>
          <ac:spMkLst>
            <pc:docMk/>
            <pc:sldMk cId="1279160646" sldId="1081"/>
            <ac:spMk id="12" creationId="{624B117D-DA7D-D053-6BA6-D2DD2E38BCC9}"/>
          </ac:spMkLst>
        </pc:spChg>
        <pc:spChg chg="del">
          <ac:chgData name="Samuel Kim" userId="0b4e8f1a-35cc-4769-966d-024c662a6df8" providerId="ADAL" clId="{6F690A62-6D1D-4CCF-8D9B-A6935A550057}" dt="2025-07-21T02:49:33.052" v="157" actId="478"/>
          <ac:spMkLst>
            <pc:docMk/>
            <pc:sldMk cId="1279160646" sldId="1081"/>
            <ac:spMk id="12" creationId="{FAA4FE90-653E-5B26-345A-16B794533D00}"/>
          </ac:spMkLst>
        </pc:spChg>
        <pc:spChg chg="del">
          <ac:chgData name="Samuel Kim" userId="0b4e8f1a-35cc-4769-966d-024c662a6df8" providerId="ADAL" clId="{6F690A62-6D1D-4CCF-8D9B-A6935A550057}" dt="2025-07-21T02:49:33.052" v="157" actId="478"/>
          <ac:spMkLst>
            <pc:docMk/>
            <pc:sldMk cId="1279160646" sldId="1081"/>
            <ac:spMk id="15" creationId="{361C7ADE-5145-3F71-436E-2806FAD6AF14}"/>
          </ac:spMkLst>
        </pc:spChg>
        <pc:spChg chg="add del mod ord">
          <ac:chgData name="Samuel Kim" userId="0b4e8f1a-35cc-4769-966d-024c662a6df8" providerId="ADAL" clId="{6F690A62-6D1D-4CCF-8D9B-A6935A550057}" dt="2025-07-21T04:32:15.399" v="2656"/>
          <ac:spMkLst>
            <pc:docMk/>
            <pc:sldMk cId="1279160646" sldId="1081"/>
            <ac:spMk id="15" creationId="{9420746E-712A-4A62-7E3D-4A1687817FB1}"/>
          </ac:spMkLst>
        </pc:spChg>
        <pc:spChg chg="del">
          <ac:chgData name="Samuel Kim" userId="0b4e8f1a-35cc-4769-966d-024c662a6df8" providerId="ADAL" clId="{6F690A62-6D1D-4CCF-8D9B-A6935A550057}" dt="2025-07-21T02:49:33.052" v="157" actId="478"/>
          <ac:spMkLst>
            <pc:docMk/>
            <pc:sldMk cId="1279160646" sldId="1081"/>
            <ac:spMk id="17" creationId="{9D32D281-B0D1-99F8-19D7-6FB6FD5F0693}"/>
          </ac:spMkLst>
        </pc:spChg>
        <pc:spChg chg="add del mod ord">
          <ac:chgData name="Samuel Kim" userId="0b4e8f1a-35cc-4769-966d-024c662a6df8" providerId="ADAL" clId="{6F690A62-6D1D-4CCF-8D9B-A6935A550057}" dt="2025-07-21T04:32:15.399" v="2656"/>
          <ac:spMkLst>
            <pc:docMk/>
            <pc:sldMk cId="1279160646" sldId="1081"/>
            <ac:spMk id="20" creationId="{2081B300-DDDD-797F-CBD0-C7095B38115D}"/>
          </ac:spMkLst>
        </pc:spChg>
        <pc:spChg chg="del">
          <ac:chgData name="Samuel Kim" userId="0b4e8f1a-35cc-4769-966d-024c662a6df8" providerId="ADAL" clId="{6F690A62-6D1D-4CCF-8D9B-A6935A550057}" dt="2025-07-21T02:49:33.052" v="157" actId="478"/>
          <ac:spMkLst>
            <pc:docMk/>
            <pc:sldMk cId="1279160646" sldId="1081"/>
            <ac:spMk id="20" creationId="{36D730B9-8C98-997D-B7E8-E3BFAF889D79}"/>
          </ac:spMkLst>
        </pc:spChg>
        <pc:spChg chg="del">
          <ac:chgData name="Samuel Kim" userId="0b4e8f1a-35cc-4769-966d-024c662a6df8" providerId="ADAL" clId="{6F690A62-6D1D-4CCF-8D9B-A6935A550057}" dt="2025-07-21T02:49:33.052" v="157" actId="478"/>
          <ac:spMkLst>
            <pc:docMk/>
            <pc:sldMk cId="1279160646" sldId="1081"/>
            <ac:spMk id="21" creationId="{83C7405A-1F58-BBA0-81BC-33AE8DC60D99}"/>
          </ac:spMkLst>
        </pc:spChg>
        <pc:spChg chg="del">
          <ac:chgData name="Samuel Kim" userId="0b4e8f1a-35cc-4769-966d-024c662a6df8" providerId="ADAL" clId="{6F690A62-6D1D-4CCF-8D9B-A6935A550057}" dt="2025-07-21T02:49:33.052" v="157" actId="478"/>
          <ac:spMkLst>
            <pc:docMk/>
            <pc:sldMk cId="1279160646" sldId="1081"/>
            <ac:spMk id="22" creationId="{C6FB0592-5F73-DD36-BD15-D9AFC2E21855}"/>
          </ac:spMkLst>
        </pc:spChg>
        <pc:spChg chg="add del mod ord">
          <ac:chgData name="Samuel Kim" userId="0b4e8f1a-35cc-4769-966d-024c662a6df8" providerId="ADAL" clId="{6F690A62-6D1D-4CCF-8D9B-A6935A550057}" dt="2025-07-21T04:32:15.399" v="2656"/>
          <ac:spMkLst>
            <pc:docMk/>
            <pc:sldMk cId="1279160646" sldId="1081"/>
            <ac:spMk id="23" creationId="{766E2B3C-0FEF-AD10-E1E6-C1FBC163359D}"/>
          </ac:spMkLst>
        </pc:spChg>
        <pc:spChg chg="mod ord">
          <ac:chgData name="Samuel Kim" userId="0b4e8f1a-35cc-4769-966d-024c662a6df8" providerId="ADAL" clId="{6F690A62-6D1D-4CCF-8D9B-A6935A550057}" dt="2025-07-21T04:32:17.859" v="2657" actId="6264"/>
          <ac:spMkLst>
            <pc:docMk/>
            <pc:sldMk cId="1279160646" sldId="1081"/>
            <ac:spMk id="24" creationId="{7331A79F-15E2-810B-5F3A-05DF2BD64715}"/>
          </ac:spMkLst>
        </pc:spChg>
        <pc:spChg chg="mod">
          <ac:chgData name="Samuel Kim" userId="0b4e8f1a-35cc-4769-966d-024c662a6df8" providerId="ADAL" clId="{6F690A62-6D1D-4CCF-8D9B-A6935A550057}" dt="2025-07-21T02:49:44.513" v="158" actId="948"/>
          <ac:spMkLst>
            <pc:docMk/>
            <pc:sldMk cId="1279160646" sldId="1081"/>
            <ac:spMk id="25" creationId="{0B078A55-28F4-0C6F-C811-CF6DCEEA9043}"/>
          </ac:spMkLst>
        </pc:spChg>
        <pc:spChg chg="del">
          <ac:chgData name="Samuel Kim" userId="0b4e8f1a-35cc-4769-966d-024c662a6df8" providerId="ADAL" clId="{6F690A62-6D1D-4CCF-8D9B-A6935A550057}" dt="2025-07-21T02:49:33.052" v="157" actId="478"/>
          <ac:spMkLst>
            <pc:docMk/>
            <pc:sldMk cId="1279160646" sldId="1081"/>
            <ac:spMk id="27" creationId="{09FD3755-6FCB-4E56-D131-1CC749DE2A0C}"/>
          </ac:spMkLst>
        </pc:spChg>
        <pc:spChg chg="add del mod ord">
          <ac:chgData name="Samuel Kim" userId="0b4e8f1a-35cc-4769-966d-024c662a6df8" providerId="ADAL" clId="{6F690A62-6D1D-4CCF-8D9B-A6935A550057}" dt="2025-07-21T04:32:15.399" v="2656"/>
          <ac:spMkLst>
            <pc:docMk/>
            <pc:sldMk cId="1279160646" sldId="1081"/>
            <ac:spMk id="27" creationId="{FC23065B-ACC7-D18A-E95D-32FB37E650F2}"/>
          </ac:spMkLst>
        </pc:spChg>
        <pc:spChg chg="add del mod">
          <ac:chgData name="Samuel Kim" userId="0b4e8f1a-35cc-4769-966d-024c662a6df8" providerId="ADAL" clId="{6F690A62-6D1D-4CCF-8D9B-A6935A550057}" dt="2025-07-21T04:32:18.627" v="2659"/>
          <ac:spMkLst>
            <pc:docMk/>
            <pc:sldMk cId="1279160646" sldId="1081"/>
            <ac:spMk id="28" creationId="{932E398B-B2D7-E16C-1D3C-50AA2336205A}"/>
          </ac:spMkLst>
        </pc:spChg>
        <pc:spChg chg="add del mod">
          <ac:chgData name="Samuel Kim" userId="0b4e8f1a-35cc-4769-966d-024c662a6df8" providerId="ADAL" clId="{6F690A62-6D1D-4CCF-8D9B-A6935A550057}" dt="2025-07-21T04:32:18.627" v="2659"/>
          <ac:spMkLst>
            <pc:docMk/>
            <pc:sldMk cId="1279160646" sldId="1081"/>
            <ac:spMk id="29" creationId="{04BD1C69-51F7-2199-EF6B-A3AFC9DE151C}"/>
          </ac:spMkLst>
        </pc:spChg>
        <pc:spChg chg="add del mod">
          <ac:chgData name="Samuel Kim" userId="0b4e8f1a-35cc-4769-966d-024c662a6df8" providerId="ADAL" clId="{6F690A62-6D1D-4CCF-8D9B-A6935A550057}" dt="2025-07-21T04:32:18.627" v="2659"/>
          <ac:spMkLst>
            <pc:docMk/>
            <pc:sldMk cId="1279160646" sldId="1081"/>
            <ac:spMk id="30" creationId="{124A50B5-56A6-10E0-6276-7C07C3F6A083}"/>
          </ac:spMkLst>
        </pc:spChg>
        <pc:spChg chg="add mod ord">
          <ac:chgData name="Samuel Kim" userId="0b4e8f1a-35cc-4769-966d-024c662a6df8" providerId="ADAL" clId="{6F690A62-6D1D-4CCF-8D9B-A6935A550057}" dt="2025-07-21T04:32:17.859" v="2657" actId="6264"/>
          <ac:spMkLst>
            <pc:docMk/>
            <pc:sldMk cId="1279160646" sldId="1081"/>
            <ac:spMk id="31" creationId="{4E677D01-F62C-D935-58AE-C1D65789111C}"/>
          </ac:spMkLst>
        </pc:spChg>
        <pc:spChg chg="add del mod ord">
          <ac:chgData name="Samuel Kim" userId="0b4e8f1a-35cc-4769-966d-024c662a6df8" providerId="ADAL" clId="{6F690A62-6D1D-4CCF-8D9B-A6935A550057}" dt="2025-07-21T04:32:18.627" v="2659"/>
          <ac:spMkLst>
            <pc:docMk/>
            <pc:sldMk cId="1279160646" sldId="1081"/>
            <ac:spMk id="35" creationId="{3113FA51-DDD9-AFD0-D1D8-CD0BF041EC95}"/>
          </ac:spMkLst>
        </pc:spChg>
        <pc:spChg chg="del mod ord">
          <ac:chgData name="Samuel Kim" userId="0b4e8f1a-35cc-4769-966d-024c662a6df8" providerId="ADAL" clId="{6F690A62-6D1D-4CCF-8D9B-A6935A550057}" dt="2025-07-21T04:32:18.627" v="2659"/>
          <ac:spMkLst>
            <pc:docMk/>
            <pc:sldMk cId="1279160646" sldId="1081"/>
            <ac:spMk id="36" creationId="{85B7BC29-21FD-73CA-781E-010FFD679EF8}"/>
          </ac:spMkLst>
        </pc:spChg>
        <pc:spChg chg="add del mod ord">
          <ac:chgData name="Samuel Kim" userId="0b4e8f1a-35cc-4769-966d-024c662a6df8" providerId="ADAL" clId="{6F690A62-6D1D-4CCF-8D9B-A6935A550057}" dt="2025-07-21T04:32:18.627" v="2659"/>
          <ac:spMkLst>
            <pc:docMk/>
            <pc:sldMk cId="1279160646" sldId="1081"/>
            <ac:spMk id="38" creationId="{43ECF989-D685-0A67-5613-F52608073F2F}"/>
          </ac:spMkLst>
        </pc:spChg>
        <pc:spChg chg="add del mod ord">
          <ac:chgData name="Samuel Kim" userId="0b4e8f1a-35cc-4769-966d-024c662a6df8" providerId="ADAL" clId="{6F690A62-6D1D-4CCF-8D9B-A6935A550057}" dt="2025-07-21T04:32:18.627" v="2659"/>
          <ac:spMkLst>
            <pc:docMk/>
            <pc:sldMk cId="1279160646" sldId="1081"/>
            <ac:spMk id="40" creationId="{DB16EA89-B5D8-974D-42CE-A9E62201721F}"/>
          </ac:spMkLst>
        </pc:spChg>
        <pc:spChg chg="add del mod ord">
          <ac:chgData name="Samuel Kim" userId="0b4e8f1a-35cc-4769-966d-024c662a6df8" providerId="ADAL" clId="{6F690A62-6D1D-4CCF-8D9B-A6935A550057}" dt="2025-07-21T04:32:18.627" v="2659"/>
          <ac:spMkLst>
            <pc:docMk/>
            <pc:sldMk cId="1279160646" sldId="1081"/>
            <ac:spMk id="42" creationId="{61E657DE-6A83-6EE8-803E-E096FE42BDD6}"/>
          </ac:spMkLst>
        </pc:spChg>
        <pc:spChg chg="add mod ord">
          <ac:chgData name="Samuel Kim" userId="0b4e8f1a-35cc-4769-966d-024c662a6df8" providerId="ADAL" clId="{6F690A62-6D1D-4CCF-8D9B-A6935A550057}" dt="2025-07-21T04:32:17.859" v="2657" actId="6264"/>
          <ac:spMkLst>
            <pc:docMk/>
            <pc:sldMk cId="1279160646" sldId="1081"/>
            <ac:spMk id="44" creationId="{7B40C4E6-8BE0-E33D-D3F3-9628FCDC4117}"/>
          </ac:spMkLst>
        </pc:spChg>
        <pc:spChg chg="del mod ord">
          <ac:chgData name="Samuel Kim" userId="0b4e8f1a-35cc-4769-966d-024c662a6df8" providerId="ADAL" clId="{6F690A62-6D1D-4CCF-8D9B-A6935A550057}" dt="2025-07-21T04:32:18.627" v="2659"/>
          <ac:spMkLst>
            <pc:docMk/>
            <pc:sldMk cId="1279160646" sldId="1081"/>
            <ac:spMk id="46" creationId="{61D3C6BB-829D-6530-731B-6641023059DE}"/>
          </ac:spMkLst>
        </pc:spChg>
        <pc:spChg chg="add del mod ord">
          <ac:chgData name="Samuel Kim" userId="0b4e8f1a-35cc-4769-966d-024c662a6df8" providerId="ADAL" clId="{6F690A62-6D1D-4CCF-8D9B-A6935A550057}" dt="2025-07-21T04:32:18.627" v="2659"/>
          <ac:spMkLst>
            <pc:docMk/>
            <pc:sldMk cId="1279160646" sldId="1081"/>
            <ac:spMk id="48" creationId="{691A13C7-76BB-A878-D80C-5911EC9EA486}"/>
          </ac:spMkLst>
        </pc:spChg>
        <pc:spChg chg="add mod ord">
          <ac:chgData name="Samuel Kim" userId="0b4e8f1a-35cc-4769-966d-024c662a6df8" providerId="ADAL" clId="{6F690A62-6D1D-4CCF-8D9B-A6935A550057}" dt="2025-07-21T04:32:17.859" v="2657" actId="6264"/>
          <ac:spMkLst>
            <pc:docMk/>
            <pc:sldMk cId="1279160646" sldId="1081"/>
            <ac:spMk id="49" creationId="{27CBFBA3-A86E-79B1-9610-540CE2E79E0E}"/>
          </ac:spMkLst>
        </pc:spChg>
      </pc:sldChg>
      <pc:sldChg chg="delSp modSp mod">
        <pc:chgData name="Samuel Kim" userId="0b4e8f1a-35cc-4769-966d-024c662a6df8" providerId="ADAL" clId="{6F690A62-6D1D-4CCF-8D9B-A6935A550057}" dt="2025-07-21T03:04:44.316" v="326" actId="478"/>
        <pc:sldMkLst>
          <pc:docMk/>
          <pc:sldMk cId="2146623978" sldId="1082"/>
        </pc:sldMkLst>
        <pc:spChg chg="mod">
          <ac:chgData name="Samuel Kim" userId="0b4e8f1a-35cc-4769-966d-024c662a6df8" providerId="ADAL" clId="{6F690A62-6D1D-4CCF-8D9B-A6935A550057}" dt="2025-07-21T03:04:40.866" v="325" actId="948"/>
          <ac:spMkLst>
            <pc:docMk/>
            <pc:sldMk cId="2146623978" sldId="1082"/>
            <ac:spMk id="6" creationId="{46890966-39CE-16FA-B0AF-6C442C9546B8}"/>
          </ac:spMkLst>
        </pc:spChg>
        <pc:spChg chg="del">
          <ac:chgData name="Samuel Kim" userId="0b4e8f1a-35cc-4769-966d-024c662a6df8" providerId="ADAL" clId="{6F690A62-6D1D-4CCF-8D9B-A6935A550057}" dt="2025-07-21T03:04:44.316" v="326" actId="478"/>
          <ac:spMkLst>
            <pc:docMk/>
            <pc:sldMk cId="2146623978" sldId="1082"/>
            <ac:spMk id="8" creationId="{E3051C79-A36F-99BF-2D4D-2BEBB55C5910}"/>
          </ac:spMkLst>
        </pc:spChg>
        <pc:spChg chg="del">
          <ac:chgData name="Samuel Kim" userId="0b4e8f1a-35cc-4769-966d-024c662a6df8" providerId="ADAL" clId="{6F690A62-6D1D-4CCF-8D9B-A6935A550057}" dt="2025-07-21T03:04:44.316" v="326" actId="478"/>
          <ac:spMkLst>
            <pc:docMk/>
            <pc:sldMk cId="2146623978" sldId="1082"/>
            <ac:spMk id="9" creationId="{635E0E84-5700-6A31-BE2A-8C70E462E0C3}"/>
          </ac:spMkLst>
        </pc:spChg>
        <pc:spChg chg="del">
          <ac:chgData name="Samuel Kim" userId="0b4e8f1a-35cc-4769-966d-024c662a6df8" providerId="ADAL" clId="{6F690A62-6D1D-4CCF-8D9B-A6935A550057}" dt="2025-07-21T03:04:44.316" v="326" actId="478"/>
          <ac:spMkLst>
            <pc:docMk/>
            <pc:sldMk cId="2146623978" sldId="1082"/>
            <ac:spMk id="10" creationId="{0A465404-6FD7-308F-E574-29C46DB694BE}"/>
          </ac:spMkLst>
        </pc:spChg>
        <pc:spChg chg="del">
          <ac:chgData name="Samuel Kim" userId="0b4e8f1a-35cc-4769-966d-024c662a6df8" providerId="ADAL" clId="{6F690A62-6D1D-4CCF-8D9B-A6935A550057}" dt="2025-07-21T03:04:44.316" v="326" actId="478"/>
          <ac:spMkLst>
            <pc:docMk/>
            <pc:sldMk cId="2146623978" sldId="1082"/>
            <ac:spMk id="11" creationId="{E3F296B4-E549-5875-D0CC-D5E97101D21C}"/>
          </ac:spMkLst>
        </pc:spChg>
        <pc:spChg chg="del">
          <ac:chgData name="Samuel Kim" userId="0b4e8f1a-35cc-4769-966d-024c662a6df8" providerId="ADAL" clId="{6F690A62-6D1D-4CCF-8D9B-A6935A550057}" dt="2025-07-21T03:04:44.316" v="326" actId="478"/>
          <ac:spMkLst>
            <pc:docMk/>
            <pc:sldMk cId="2146623978" sldId="1082"/>
            <ac:spMk id="14" creationId="{0200F60F-AFC9-CAA2-6CE7-14B810B57742}"/>
          </ac:spMkLst>
        </pc:spChg>
        <pc:spChg chg="del">
          <ac:chgData name="Samuel Kim" userId="0b4e8f1a-35cc-4769-966d-024c662a6df8" providerId="ADAL" clId="{6F690A62-6D1D-4CCF-8D9B-A6935A550057}" dt="2025-07-21T03:04:44.316" v="326" actId="478"/>
          <ac:spMkLst>
            <pc:docMk/>
            <pc:sldMk cId="2146623978" sldId="1082"/>
            <ac:spMk id="18" creationId="{BFA2F0BB-28BF-813F-8463-8CECC8570D4A}"/>
          </ac:spMkLst>
        </pc:spChg>
        <pc:spChg chg="del">
          <ac:chgData name="Samuel Kim" userId="0b4e8f1a-35cc-4769-966d-024c662a6df8" providerId="ADAL" clId="{6F690A62-6D1D-4CCF-8D9B-A6935A550057}" dt="2025-07-21T03:04:44.316" v="326" actId="478"/>
          <ac:spMkLst>
            <pc:docMk/>
            <pc:sldMk cId="2146623978" sldId="1082"/>
            <ac:spMk id="19" creationId="{E760300B-9656-D5D8-C335-0DA80453E75C}"/>
          </ac:spMkLst>
        </pc:spChg>
        <pc:spChg chg="del">
          <ac:chgData name="Samuel Kim" userId="0b4e8f1a-35cc-4769-966d-024c662a6df8" providerId="ADAL" clId="{6F690A62-6D1D-4CCF-8D9B-A6935A550057}" dt="2025-07-21T03:04:44.316" v="326" actId="478"/>
          <ac:spMkLst>
            <pc:docMk/>
            <pc:sldMk cId="2146623978" sldId="1082"/>
            <ac:spMk id="20" creationId="{FDB85A04-2FBA-4EB2-48A0-881D0DE78239}"/>
          </ac:spMkLst>
        </pc:spChg>
        <pc:spChg chg="del">
          <ac:chgData name="Samuel Kim" userId="0b4e8f1a-35cc-4769-966d-024c662a6df8" providerId="ADAL" clId="{6F690A62-6D1D-4CCF-8D9B-A6935A550057}" dt="2025-07-21T03:04:44.316" v="326" actId="478"/>
          <ac:spMkLst>
            <pc:docMk/>
            <pc:sldMk cId="2146623978" sldId="1082"/>
            <ac:spMk id="23" creationId="{EDAF0700-1CD0-F10C-04D0-BEB63333552B}"/>
          </ac:spMkLst>
        </pc:spChg>
        <pc:spChg chg="del">
          <ac:chgData name="Samuel Kim" userId="0b4e8f1a-35cc-4769-966d-024c662a6df8" providerId="ADAL" clId="{6F690A62-6D1D-4CCF-8D9B-A6935A550057}" dt="2025-07-21T03:04:44.316" v="326" actId="478"/>
          <ac:spMkLst>
            <pc:docMk/>
            <pc:sldMk cId="2146623978" sldId="1082"/>
            <ac:spMk id="24" creationId="{A69F85B5-5D70-89BA-04EB-80E377AA447C}"/>
          </ac:spMkLst>
        </pc:spChg>
        <pc:picChg chg="del mod">
          <ac:chgData name="Samuel Kim" userId="0b4e8f1a-35cc-4769-966d-024c662a6df8" providerId="ADAL" clId="{6F690A62-6D1D-4CCF-8D9B-A6935A550057}" dt="2025-07-21T03:04:27.733" v="321" actId="478"/>
          <ac:picMkLst>
            <pc:docMk/>
            <pc:sldMk cId="2146623978" sldId="1082"/>
            <ac:picMk id="2" creationId="{C3C71627-4058-B3F9-F7A3-0C745A0401D2}"/>
          </ac:picMkLst>
        </pc:picChg>
      </pc:sldChg>
      <pc:sldChg chg="delSp mod">
        <pc:chgData name="Samuel Kim" userId="0b4e8f1a-35cc-4769-966d-024c662a6df8" providerId="ADAL" clId="{6F690A62-6D1D-4CCF-8D9B-A6935A550057}" dt="2025-07-21T03:05:59.516" v="339" actId="478"/>
        <pc:sldMkLst>
          <pc:docMk/>
          <pc:sldMk cId="2175414920" sldId="1083"/>
        </pc:sldMkLst>
        <pc:spChg chg="del">
          <ac:chgData name="Samuel Kim" userId="0b4e8f1a-35cc-4769-966d-024c662a6df8" providerId="ADAL" clId="{6F690A62-6D1D-4CCF-8D9B-A6935A550057}" dt="2025-07-21T03:05:59.516" v="339" actId="478"/>
          <ac:spMkLst>
            <pc:docMk/>
            <pc:sldMk cId="2175414920" sldId="1083"/>
            <ac:spMk id="4" creationId="{D02C9975-2FED-F8DC-9EB5-A3A2A8987CE3}"/>
          </ac:spMkLst>
        </pc:spChg>
        <pc:spChg chg="del">
          <ac:chgData name="Samuel Kim" userId="0b4e8f1a-35cc-4769-966d-024c662a6df8" providerId="ADAL" clId="{6F690A62-6D1D-4CCF-8D9B-A6935A550057}" dt="2025-07-21T03:05:59.516" v="339" actId="478"/>
          <ac:spMkLst>
            <pc:docMk/>
            <pc:sldMk cId="2175414920" sldId="1083"/>
            <ac:spMk id="6" creationId="{F69461A6-1721-C576-5509-4278999EA2A4}"/>
          </ac:spMkLst>
        </pc:spChg>
        <pc:spChg chg="del">
          <ac:chgData name="Samuel Kim" userId="0b4e8f1a-35cc-4769-966d-024c662a6df8" providerId="ADAL" clId="{6F690A62-6D1D-4CCF-8D9B-A6935A550057}" dt="2025-07-21T03:05:59.516" v="339" actId="478"/>
          <ac:spMkLst>
            <pc:docMk/>
            <pc:sldMk cId="2175414920" sldId="1083"/>
            <ac:spMk id="8" creationId="{5655D987-38CC-0829-6D3F-A1BB90F94165}"/>
          </ac:spMkLst>
        </pc:spChg>
        <pc:spChg chg="del">
          <ac:chgData name="Samuel Kim" userId="0b4e8f1a-35cc-4769-966d-024c662a6df8" providerId="ADAL" clId="{6F690A62-6D1D-4CCF-8D9B-A6935A550057}" dt="2025-07-21T03:05:59.516" v="339" actId="478"/>
          <ac:spMkLst>
            <pc:docMk/>
            <pc:sldMk cId="2175414920" sldId="1083"/>
            <ac:spMk id="11" creationId="{F69D3FD4-469E-33C6-CF97-11140D51AD15}"/>
          </ac:spMkLst>
        </pc:spChg>
        <pc:spChg chg="del">
          <ac:chgData name="Samuel Kim" userId="0b4e8f1a-35cc-4769-966d-024c662a6df8" providerId="ADAL" clId="{6F690A62-6D1D-4CCF-8D9B-A6935A550057}" dt="2025-07-21T03:05:59.516" v="339" actId="478"/>
          <ac:spMkLst>
            <pc:docMk/>
            <pc:sldMk cId="2175414920" sldId="1083"/>
            <ac:spMk id="12" creationId="{22782C49-4BF6-7B3C-C4A3-EC4106B746CA}"/>
          </ac:spMkLst>
        </pc:spChg>
        <pc:spChg chg="del">
          <ac:chgData name="Samuel Kim" userId="0b4e8f1a-35cc-4769-966d-024c662a6df8" providerId="ADAL" clId="{6F690A62-6D1D-4CCF-8D9B-A6935A550057}" dt="2025-07-21T03:05:59.516" v="339" actId="478"/>
          <ac:spMkLst>
            <pc:docMk/>
            <pc:sldMk cId="2175414920" sldId="1083"/>
            <ac:spMk id="14" creationId="{EBA337E5-8C93-61A3-0625-7E8271B2C7DC}"/>
          </ac:spMkLst>
        </pc:spChg>
        <pc:spChg chg="del">
          <ac:chgData name="Samuel Kim" userId="0b4e8f1a-35cc-4769-966d-024c662a6df8" providerId="ADAL" clId="{6F690A62-6D1D-4CCF-8D9B-A6935A550057}" dt="2025-07-21T03:05:59.516" v="339" actId="478"/>
          <ac:spMkLst>
            <pc:docMk/>
            <pc:sldMk cId="2175414920" sldId="1083"/>
            <ac:spMk id="15" creationId="{9C2C40B8-86C2-8248-4BBB-A98B055E1962}"/>
          </ac:spMkLst>
        </pc:spChg>
        <pc:spChg chg="del">
          <ac:chgData name="Samuel Kim" userId="0b4e8f1a-35cc-4769-966d-024c662a6df8" providerId="ADAL" clId="{6F690A62-6D1D-4CCF-8D9B-A6935A550057}" dt="2025-07-21T03:05:59.516" v="339" actId="478"/>
          <ac:spMkLst>
            <pc:docMk/>
            <pc:sldMk cId="2175414920" sldId="1083"/>
            <ac:spMk id="16" creationId="{D3BF02FB-31AC-9F6E-2370-F299DD9BDF8C}"/>
          </ac:spMkLst>
        </pc:spChg>
        <pc:spChg chg="del">
          <ac:chgData name="Samuel Kim" userId="0b4e8f1a-35cc-4769-966d-024c662a6df8" providerId="ADAL" clId="{6F690A62-6D1D-4CCF-8D9B-A6935A550057}" dt="2025-07-21T03:05:59.516" v="339" actId="478"/>
          <ac:spMkLst>
            <pc:docMk/>
            <pc:sldMk cId="2175414920" sldId="1083"/>
            <ac:spMk id="17" creationId="{B0057297-7ADE-F82D-83C4-B9580DFF6DA9}"/>
          </ac:spMkLst>
        </pc:spChg>
        <pc:spChg chg="del">
          <ac:chgData name="Samuel Kim" userId="0b4e8f1a-35cc-4769-966d-024c662a6df8" providerId="ADAL" clId="{6F690A62-6D1D-4CCF-8D9B-A6935A550057}" dt="2025-07-21T03:05:59.516" v="339" actId="478"/>
          <ac:spMkLst>
            <pc:docMk/>
            <pc:sldMk cId="2175414920" sldId="1083"/>
            <ac:spMk id="20" creationId="{842AE022-82C7-1D89-6518-FB69DB62D53A}"/>
          </ac:spMkLst>
        </pc:spChg>
      </pc:sldChg>
      <pc:sldChg chg="delSp modSp mod">
        <pc:chgData name="Samuel Kim" userId="0b4e8f1a-35cc-4769-966d-024c662a6df8" providerId="ADAL" clId="{6F690A62-6D1D-4CCF-8D9B-A6935A550057}" dt="2025-07-21T04:32:23.059" v="2660" actId="13244"/>
        <pc:sldMkLst>
          <pc:docMk/>
          <pc:sldMk cId="1192451559" sldId="1084"/>
        </pc:sldMkLst>
        <pc:spChg chg="mod">
          <ac:chgData name="Samuel Kim" userId="0b4e8f1a-35cc-4769-966d-024c662a6df8" providerId="ADAL" clId="{6F690A62-6D1D-4CCF-8D9B-A6935A550057}" dt="2025-07-21T04:32:23.059" v="2660" actId="13244"/>
          <ac:spMkLst>
            <pc:docMk/>
            <pc:sldMk cId="1192451559" sldId="1084"/>
            <ac:spMk id="2" creationId="{D8FCCA01-D351-9D3A-8F51-1951DEDFC528}"/>
          </ac:spMkLst>
        </pc:spChg>
        <pc:spChg chg="mod">
          <ac:chgData name="Samuel Kim" userId="0b4e8f1a-35cc-4769-966d-024c662a6df8" providerId="ADAL" clId="{6F690A62-6D1D-4CCF-8D9B-A6935A550057}" dt="2025-07-21T02:51:46.908" v="216" actId="20577"/>
          <ac:spMkLst>
            <pc:docMk/>
            <pc:sldMk cId="1192451559" sldId="1084"/>
            <ac:spMk id="5" creationId="{CA915173-1E25-5722-4AEA-7768813B1929}"/>
          </ac:spMkLst>
        </pc:spChg>
        <pc:spChg chg="del">
          <ac:chgData name="Samuel Kim" userId="0b4e8f1a-35cc-4769-966d-024c662a6df8" providerId="ADAL" clId="{6F690A62-6D1D-4CCF-8D9B-A6935A550057}" dt="2025-07-21T02:49:55.732" v="159" actId="478"/>
          <ac:spMkLst>
            <pc:docMk/>
            <pc:sldMk cId="1192451559" sldId="1084"/>
            <ac:spMk id="6" creationId="{FF0B4511-9D50-C177-3D42-8C5992766053}"/>
          </ac:spMkLst>
        </pc:spChg>
        <pc:spChg chg="del">
          <ac:chgData name="Samuel Kim" userId="0b4e8f1a-35cc-4769-966d-024c662a6df8" providerId="ADAL" clId="{6F690A62-6D1D-4CCF-8D9B-A6935A550057}" dt="2025-07-21T02:49:55.732" v="159" actId="478"/>
          <ac:spMkLst>
            <pc:docMk/>
            <pc:sldMk cId="1192451559" sldId="1084"/>
            <ac:spMk id="8" creationId="{7A0EB533-1A25-4782-8489-90C99F693C02}"/>
          </ac:spMkLst>
        </pc:spChg>
        <pc:spChg chg="del">
          <ac:chgData name="Samuel Kim" userId="0b4e8f1a-35cc-4769-966d-024c662a6df8" providerId="ADAL" clId="{6F690A62-6D1D-4CCF-8D9B-A6935A550057}" dt="2025-07-21T02:49:55.732" v="159" actId="478"/>
          <ac:spMkLst>
            <pc:docMk/>
            <pc:sldMk cId="1192451559" sldId="1084"/>
            <ac:spMk id="9" creationId="{A5997708-A933-D550-E9A2-39188BFC476E}"/>
          </ac:spMkLst>
        </pc:spChg>
        <pc:spChg chg="del">
          <ac:chgData name="Samuel Kim" userId="0b4e8f1a-35cc-4769-966d-024c662a6df8" providerId="ADAL" clId="{6F690A62-6D1D-4CCF-8D9B-A6935A550057}" dt="2025-07-21T02:49:55.732" v="159" actId="478"/>
          <ac:spMkLst>
            <pc:docMk/>
            <pc:sldMk cId="1192451559" sldId="1084"/>
            <ac:spMk id="10" creationId="{A617176A-18E1-EC60-35AC-EDA0DD1FB842}"/>
          </ac:spMkLst>
        </pc:spChg>
        <pc:spChg chg="del">
          <ac:chgData name="Samuel Kim" userId="0b4e8f1a-35cc-4769-966d-024c662a6df8" providerId="ADAL" clId="{6F690A62-6D1D-4CCF-8D9B-A6935A550057}" dt="2025-07-21T02:49:55.732" v="159" actId="478"/>
          <ac:spMkLst>
            <pc:docMk/>
            <pc:sldMk cId="1192451559" sldId="1084"/>
            <ac:spMk id="14" creationId="{D928F097-F379-6A21-C84A-C79A3BC5423E}"/>
          </ac:spMkLst>
        </pc:spChg>
        <pc:spChg chg="del">
          <ac:chgData name="Samuel Kim" userId="0b4e8f1a-35cc-4769-966d-024c662a6df8" providerId="ADAL" clId="{6F690A62-6D1D-4CCF-8D9B-A6935A550057}" dt="2025-07-21T02:49:55.732" v="159" actId="478"/>
          <ac:spMkLst>
            <pc:docMk/>
            <pc:sldMk cId="1192451559" sldId="1084"/>
            <ac:spMk id="17" creationId="{82F02169-A46B-0926-91BB-C4E1D92AB871}"/>
          </ac:spMkLst>
        </pc:spChg>
        <pc:spChg chg="del">
          <ac:chgData name="Samuel Kim" userId="0b4e8f1a-35cc-4769-966d-024c662a6df8" providerId="ADAL" clId="{6F690A62-6D1D-4CCF-8D9B-A6935A550057}" dt="2025-07-21T02:49:55.732" v="159" actId="478"/>
          <ac:spMkLst>
            <pc:docMk/>
            <pc:sldMk cId="1192451559" sldId="1084"/>
            <ac:spMk id="18" creationId="{28958F20-DDC2-4874-9430-EB03CA7EFCF7}"/>
          </ac:spMkLst>
        </pc:spChg>
        <pc:spChg chg="del">
          <ac:chgData name="Samuel Kim" userId="0b4e8f1a-35cc-4769-966d-024c662a6df8" providerId="ADAL" clId="{6F690A62-6D1D-4CCF-8D9B-A6935A550057}" dt="2025-07-21T02:49:55.732" v="159" actId="478"/>
          <ac:spMkLst>
            <pc:docMk/>
            <pc:sldMk cId="1192451559" sldId="1084"/>
            <ac:spMk id="21" creationId="{67BB801F-B4D0-1A36-94FB-DBF4D7A98672}"/>
          </ac:spMkLst>
        </pc:spChg>
        <pc:spChg chg="del">
          <ac:chgData name="Samuel Kim" userId="0b4e8f1a-35cc-4769-966d-024c662a6df8" providerId="ADAL" clId="{6F690A62-6D1D-4CCF-8D9B-A6935A550057}" dt="2025-07-21T02:49:55.732" v="159" actId="478"/>
          <ac:spMkLst>
            <pc:docMk/>
            <pc:sldMk cId="1192451559" sldId="1084"/>
            <ac:spMk id="24" creationId="{902D7E1D-CAE1-96B7-F3FF-C051840A05E9}"/>
          </ac:spMkLst>
        </pc:spChg>
        <pc:spChg chg="del">
          <ac:chgData name="Samuel Kim" userId="0b4e8f1a-35cc-4769-966d-024c662a6df8" providerId="ADAL" clId="{6F690A62-6D1D-4CCF-8D9B-A6935A550057}" dt="2025-07-21T02:49:55.732" v="159" actId="478"/>
          <ac:spMkLst>
            <pc:docMk/>
            <pc:sldMk cId="1192451559" sldId="1084"/>
            <ac:spMk id="25" creationId="{BED8B165-7838-C0CC-ECF6-531B47C8CE13}"/>
          </ac:spMkLst>
        </pc:spChg>
        <pc:picChg chg="mod">
          <ac:chgData name="Samuel Kim" userId="0b4e8f1a-35cc-4769-966d-024c662a6df8" providerId="ADAL" clId="{6F690A62-6D1D-4CCF-8D9B-A6935A550057}" dt="2025-07-21T04:01:24.654" v="2169" actId="962"/>
          <ac:picMkLst>
            <pc:docMk/>
            <pc:sldMk cId="1192451559" sldId="1084"/>
            <ac:picMk id="3" creationId="{3F06543E-8760-0E44-7478-2DB27ECD4162}"/>
          </ac:picMkLst>
        </pc:picChg>
      </pc:sldChg>
      <pc:sldChg chg="addSp delSp modSp mod chgLayout">
        <pc:chgData name="Samuel Kim" userId="0b4e8f1a-35cc-4769-966d-024c662a6df8" providerId="ADAL" clId="{6F690A62-6D1D-4CCF-8D9B-A6935A550057}" dt="2025-07-21T04:30:17.852" v="2626" actId="6264"/>
        <pc:sldMkLst>
          <pc:docMk/>
          <pc:sldMk cId="1915019779" sldId="1093"/>
        </pc:sldMkLst>
        <pc:spChg chg="add del mod">
          <ac:chgData name="Samuel Kim" userId="0b4e8f1a-35cc-4769-966d-024c662a6df8" providerId="ADAL" clId="{6F690A62-6D1D-4CCF-8D9B-A6935A550057}" dt="2025-07-21T04:19:53.951" v="2474" actId="33771"/>
          <ac:spMkLst>
            <pc:docMk/>
            <pc:sldMk cId="1915019779" sldId="1093"/>
            <ac:spMk id="2" creationId="{588D2B72-93B8-1158-A0CB-A386351A31F3}"/>
          </ac:spMkLst>
        </pc:spChg>
        <pc:spChg chg="add del mod">
          <ac:chgData name="Samuel Kim" userId="0b4e8f1a-35cc-4769-966d-024c662a6df8" providerId="ADAL" clId="{6F690A62-6D1D-4CCF-8D9B-A6935A550057}" dt="2025-07-21T04:22:39.911" v="2496"/>
          <ac:spMkLst>
            <pc:docMk/>
            <pc:sldMk cId="1915019779" sldId="1093"/>
            <ac:spMk id="3" creationId="{13E50AA8-E21A-CFBC-74A7-EB0B01070B46}"/>
          </ac:spMkLst>
        </pc:spChg>
        <pc:spChg chg="add del mod">
          <ac:chgData name="Samuel Kim" userId="0b4e8f1a-35cc-4769-966d-024c662a6df8" providerId="ADAL" clId="{6F690A62-6D1D-4CCF-8D9B-A6935A550057}" dt="2025-07-21T04:22:39.911" v="2496"/>
          <ac:spMkLst>
            <pc:docMk/>
            <pc:sldMk cId="1915019779" sldId="1093"/>
            <ac:spMk id="4" creationId="{86BE13C9-F93E-9620-3375-BF7DAE541361}"/>
          </ac:spMkLst>
        </pc:spChg>
        <pc:spChg chg="add del mod ord">
          <ac:chgData name="Samuel Kim" userId="0b4e8f1a-35cc-4769-966d-024c662a6df8" providerId="ADAL" clId="{6F690A62-6D1D-4CCF-8D9B-A6935A550057}" dt="2025-07-21T04:22:39.911" v="2496"/>
          <ac:spMkLst>
            <pc:docMk/>
            <pc:sldMk cId="1915019779" sldId="1093"/>
            <ac:spMk id="5" creationId="{62A1A50E-6AED-1776-43FE-D6E8BFA1FAF1}"/>
          </ac:spMkLst>
        </pc:spChg>
        <pc:spChg chg="add del mod">
          <ac:chgData name="Samuel Kim" userId="0b4e8f1a-35cc-4769-966d-024c662a6df8" providerId="ADAL" clId="{6F690A62-6D1D-4CCF-8D9B-A6935A550057}" dt="2025-07-21T04:23:33.386" v="2530"/>
          <ac:spMkLst>
            <pc:docMk/>
            <pc:sldMk cId="1915019779" sldId="1093"/>
            <ac:spMk id="6" creationId="{3CF5B00E-2D75-CCA1-B4C7-7CA0F64447C8}"/>
          </ac:spMkLst>
        </pc:spChg>
        <pc:spChg chg="add del mod">
          <ac:chgData name="Samuel Kim" userId="0b4e8f1a-35cc-4769-966d-024c662a6df8" providerId="ADAL" clId="{6F690A62-6D1D-4CCF-8D9B-A6935A550057}" dt="2025-07-21T04:23:33.386" v="2530"/>
          <ac:spMkLst>
            <pc:docMk/>
            <pc:sldMk cId="1915019779" sldId="1093"/>
            <ac:spMk id="7" creationId="{B7FE8D5D-759F-D50A-D719-0E843E19C36B}"/>
          </ac:spMkLst>
        </pc:spChg>
        <pc:spChg chg="add del mod ord">
          <ac:chgData name="Samuel Kim" userId="0b4e8f1a-35cc-4769-966d-024c662a6df8" providerId="ADAL" clId="{6F690A62-6D1D-4CCF-8D9B-A6935A550057}" dt="2025-07-21T04:23:33.386" v="2530"/>
          <ac:spMkLst>
            <pc:docMk/>
            <pc:sldMk cId="1915019779" sldId="1093"/>
            <ac:spMk id="8" creationId="{2EDB90FB-413B-3689-7E9D-35B362EEF53F}"/>
          </ac:spMkLst>
        </pc:spChg>
        <pc:spChg chg="add del mod">
          <ac:chgData name="Samuel Kim" userId="0b4e8f1a-35cc-4769-966d-024c662a6df8" providerId="ADAL" clId="{6F690A62-6D1D-4CCF-8D9B-A6935A550057}" dt="2025-07-21T04:23:52.812" v="2534" actId="6264"/>
          <ac:spMkLst>
            <pc:docMk/>
            <pc:sldMk cId="1915019779" sldId="1093"/>
            <ac:spMk id="9" creationId="{F6C2BD08-AA14-FB7D-24C8-00DADCECB79C}"/>
          </ac:spMkLst>
        </pc:spChg>
        <pc:spChg chg="add del mod">
          <ac:chgData name="Samuel Kim" userId="0b4e8f1a-35cc-4769-966d-024c662a6df8" providerId="ADAL" clId="{6F690A62-6D1D-4CCF-8D9B-A6935A550057}" dt="2025-07-21T04:23:52.812" v="2534" actId="6264"/>
          <ac:spMkLst>
            <pc:docMk/>
            <pc:sldMk cId="1915019779" sldId="1093"/>
            <ac:spMk id="10" creationId="{F78ABC45-0207-AC8B-3755-34C9CBE701FD}"/>
          </ac:spMkLst>
        </pc:spChg>
        <pc:spChg chg="add del mod ord">
          <ac:chgData name="Samuel Kim" userId="0b4e8f1a-35cc-4769-966d-024c662a6df8" providerId="ADAL" clId="{6F690A62-6D1D-4CCF-8D9B-A6935A550057}" dt="2025-07-21T04:23:52.812" v="2534" actId="6264"/>
          <ac:spMkLst>
            <pc:docMk/>
            <pc:sldMk cId="1915019779" sldId="1093"/>
            <ac:spMk id="11" creationId="{B184B19A-56CF-943A-F904-32499B1E8870}"/>
          </ac:spMkLst>
        </pc:spChg>
        <pc:spChg chg="add del mod">
          <ac:chgData name="Samuel Kim" userId="0b4e8f1a-35cc-4769-966d-024c662a6df8" providerId="ADAL" clId="{6F690A62-6D1D-4CCF-8D9B-A6935A550057}" dt="2025-07-21T04:24:37.446" v="2541" actId="6264"/>
          <ac:spMkLst>
            <pc:docMk/>
            <pc:sldMk cId="1915019779" sldId="1093"/>
            <ac:spMk id="12" creationId="{7637B116-72C1-E586-16D9-3E8A3355F3C5}"/>
          </ac:spMkLst>
        </pc:spChg>
        <pc:spChg chg="mod ord">
          <ac:chgData name="Samuel Kim" userId="0b4e8f1a-35cc-4769-966d-024c662a6df8" providerId="ADAL" clId="{6F690A62-6D1D-4CCF-8D9B-A6935A550057}" dt="2025-07-21T04:30:17.852" v="2626" actId="6264"/>
          <ac:spMkLst>
            <pc:docMk/>
            <pc:sldMk cId="1915019779" sldId="1093"/>
            <ac:spMk id="13" creationId="{AF2958D5-1619-BC47-A469-9664C492C525}"/>
          </ac:spMkLst>
        </pc:spChg>
        <pc:spChg chg="mod ord">
          <ac:chgData name="Samuel Kim" userId="0b4e8f1a-35cc-4769-966d-024c662a6df8" providerId="ADAL" clId="{6F690A62-6D1D-4CCF-8D9B-A6935A550057}" dt="2025-07-21T04:30:17.852" v="2626" actId="6264"/>
          <ac:spMkLst>
            <pc:docMk/>
            <pc:sldMk cId="1915019779" sldId="1093"/>
            <ac:spMk id="14" creationId="{F80A764F-A0D7-8A4E-B1F9-C32D5F0C53BF}"/>
          </ac:spMkLst>
        </pc:spChg>
        <pc:spChg chg="add del mod">
          <ac:chgData name="Samuel Kim" userId="0b4e8f1a-35cc-4769-966d-024c662a6df8" providerId="ADAL" clId="{6F690A62-6D1D-4CCF-8D9B-A6935A550057}" dt="2025-07-21T04:24:37.446" v="2541" actId="6264"/>
          <ac:spMkLst>
            <pc:docMk/>
            <pc:sldMk cId="1915019779" sldId="1093"/>
            <ac:spMk id="15" creationId="{81605D5B-5477-FD99-8FCA-22F8C8EA4ABA}"/>
          </ac:spMkLst>
        </pc:spChg>
        <pc:spChg chg="add del mod ord">
          <ac:chgData name="Samuel Kim" userId="0b4e8f1a-35cc-4769-966d-024c662a6df8" providerId="ADAL" clId="{6F690A62-6D1D-4CCF-8D9B-A6935A550057}" dt="2025-07-21T04:24:37.446" v="2541" actId="6264"/>
          <ac:spMkLst>
            <pc:docMk/>
            <pc:sldMk cId="1915019779" sldId="1093"/>
            <ac:spMk id="16" creationId="{2F44707C-1EEE-ECB9-BE04-38AE79D62826}"/>
          </ac:spMkLst>
        </pc:spChg>
        <pc:spChg chg="add del mod">
          <ac:chgData name="Samuel Kim" userId="0b4e8f1a-35cc-4769-966d-024c662a6df8" providerId="ADAL" clId="{6F690A62-6D1D-4CCF-8D9B-A6935A550057}" dt="2025-07-21T04:26:23.401" v="2591"/>
          <ac:spMkLst>
            <pc:docMk/>
            <pc:sldMk cId="1915019779" sldId="1093"/>
            <ac:spMk id="17" creationId="{E36B8465-00D4-E70A-E8E1-204845B7B30D}"/>
          </ac:spMkLst>
        </pc:spChg>
        <pc:spChg chg="add del mod">
          <ac:chgData name="Samuel Kim" userId="0b4e8f1a-35cc-4769-966d-024c662a6df8" providerId="ADAL" clId="{6F690A62-6D1D-4CCF-8D9B-A6935A550057}" dt="2025-07-21T04:26:23.401" v="2591"/>
          <ac:spMkLst>
            <pc:docMk/>
            <pc:sldMk cId="1915019779" sldId="1093"/>
            <ac:spMk id="18" creationId="{4F227572-7D25-AEBB-2BD0-C8BB0FED4718}"/>
          </ac:spMkLst>
        </pc:spChg>
        <pc:spChg chg="add del mod ord">
          <ac:chgData name="Samuel Kim" userId="0b4e8f1a-35cc-4769-966d-024c662a6df8" providerId="ADAL" clId="{6F690A62-6D1D-4CCF-8D9B-A6935A550057}" dt="2025-07-21T04:26:23.401" v="2591"/>
          <ac:spMkLst>
            <pc:docMk/>
            <pc:sldMk cId="1915019779" sldId="1093"/>
            <ac:spMk id="19" creationId="{7259323C-A5E4-ACBF-20AF-F780D7302A65}"/>
          </ac:spMkLst>
        </pc:spChg>
        <pc:spChg chg="add del mod">
          <ac:chgData name="Samuel Kim" userId="0b4e8f1a-35cc-4769-966d-024c662a6df8" providerId="ADAL" clId="{6F690A62-6D1D-4CCF-8D9B-A6935A550057}" dt="2025-07-21T04:27:32.472" v="2602" actId="6264"/>
          <ac:spMkLst>
            <pc:docMk/>
            <pc:sldMk cId="1915019779" sldId="1093"/>
            <ac:spMk id="20" creationId="{796E8C53-44EE-9156-B5A2-AC08B1829040}"/>
          </ac:spMkLst>
        </pc:spChg>
        <pc:spChg chg="add del mod">
          <ac:chgData name="Samuel Kim" userId="0b4e8f1a-35cc-4769-966d-024c662a6df8" providerId="ADAL" clId="{6F690A62-6D1D-4CCF-8D9B-A6935A550057}" dt="2025-07-21T04:27:32.472" v="2602" actId="6264"/>
          <ac:spMkLst>
            <pc:docMk/>
            <pc:sldMk cId="1915019779" sldId="1093"/>
            <ac:spMk id="21" creationId="{B3CD1EB2-CE91-7FAC-E707-3CEB3D76EC19}"/>
          </ac:spMkLst>
        </pc:spChg>
        <pc:spChg chg="add mod ord">
          <ac:chgData name="Samuel Kim" userId="0b4e8f1a-35cc-4769-966d-024c662a6df8" providerId="ADAL" clId="{6F690A62-6D1D-4CCF-8D9B-A6935A550057}" dt="2025-07-21T04:30:17.852" v="2626" actId="6264"/>
          <ac:spMkLst>
            <pc:docMk/>
            <pc:sldMk cId="1915019779" sldId="1093"/>
            <ac:spMk id="22" creationId="{33D5ED7E-AD22-9ABE-F2AA-D2000B2AD536}"/>
          </ac:spMkLst>
        </pc:spChg>
        <pc:spChg chg="add del mod">
          <ac:chgData name="Samuel Kim" userId="0b4e8f1a-35cc-4769-966d-024c662a6df8" providerId="ADAL" clId="{6F690A62-6D1D-4CCF-8D9B-A6935A550057}" dt="2025-07-21T04:28:10.433" v="2612" actId="6264"/>
          <ac:spMkLst>
            <pc:docMk/>
            <pc:sldMk cId="1915019779" sldId="1093"/>
            <ac:spMk id="23" creationId="{3984F137-9AEB-D4D5-6E80-0E3499E4A925}"/>
          </ac:spMkLst>
        </pc:spChg>
        <pc:spChg chg="add del mod">
          <ac:chgData name="Samuel Kim" userId="0b4e8f1a-35cc-4769-966d-024c662a6df8" providerId="ADAL" clId="{6F690A62-6D1D-4CCF-8D9B-A6935A550057}" dt="2025-07-21T04:28:10.433" v="2612" actId="6264"/>
          <ac:spMkLst>
            <pc:docMk/>
            <pc:sldMk cId="1915019779" sldId="1093"/>
            <ac:spMk id="24" creationId="{D44AFF72-C36C-A7A3-D218-849D3963675F}"/>
          </ac:spMkLst>
        </pc:spChg>
        <pc:spChg chg="add del mod">
          <ac:chgData name="Samuel Kim" userId="0b4e8f1a-35cc-4769-966d-024c662a6df8" providerId="ADAL" clId="{6F690A62-6D1D-4CCF-8D9B-A6935A550057}" dt="2025-07-21T04:28:10.433" v="2612" actId="6264"/>
          <ac:spMkLst>
            <pc:docMk/>
            <pc:sldMk cId="1915019779" sldId="1093"/>
            <ac:spMk id="25" creationId="{A1935955-1FF2-5321-FC80-29FE01FD6A64}"/>
          </ac:spMkLst>
        </pc:spChg>
        <pc:spChg chg="add del mod">
          <ac:chgData name="Samuel Kim" userId="0b4e8f1a-35cc-4769-966d-024c662a6df8" providerId="ADAL" clId="{6F690A62-6D1D-4CCF-8D9B-A6935A550057}" dt="2025-07-21T04:28:23.154" v="2614" actId="6264"/>
          <ac:spMkLst>
            <pc:docMk/>
            <pc:sldMk cId="1915019779" sldId="1093"/>
            <ac:spMk id="26" creationId="{F9E4DA1F-6791-6CB3-CBDA-57D5D704D12C}"/>
          </ac:spMkLst>
        </pc:spChg>
        <pc:spChg chg="add del mod">
          <ac:chgData name="Samuel Kim" userId="0b4e8f1a-35cc-4769-966d-024c662a6df8" providerId="ADAL" clId="{6F690A62-6D1D-4CCF-8D9B-A6935A550057}" dt="2025-07-21T04:28:23.154" v="2614" actId="6264"/>
          <ac:spMkLst>
            <pc:docMk/>
            <pc:sldMk cId="1915019779" sldId="1093"/>
            <ac:spMk id="27" creationId="{FDA98F59-B9F2-C7BF-E476-C1242F661685}"/>
          </ac:spMkLst>
        </pc:spChg>
        <pc:spChg chg="add del mod">
          <ac:chgData name="Samuel Kim" userId="0b4e8f1a-35cc-4769-966d-024c662a6df8" providerId="ADAL" clId="{6F690A62-6D1D-4CCF-8D9B-A6935A550057}" dt="2025-07-21T04:28:23.154" v="2614" actId="6264"/>
          <ac:spMkLst>
            <pc:docMk/>
            <pc:sldMk cId="1915019779" sldId="1093"/>
            <ac:spMk id="28" creationId="{56CF4DF3-CF19-704A-44BA-076D14DC3561}"/>
          </ac:spMkLst>
        </pc:spChg>
        <pc:spChg chg="add del mod">
          <ac:chgData name="Samuel Kim" userId="0b4e8f1a-35cc-4769-966d-024c662a6df8" providerId="ADAL" clId="{6F690A62-6D1D-4CCF-8D9B-A6935A550057}" dt="2025-07-21T04:30:17.852" v="2626" actId="6264"/>
          <ac:spMkLst>
            <pc:docMk/>
            <pc:sldMk cId="1915019779" sldId="1093"/>
            <ac:spMk id="29" creationId="{6EC112DE-A715-8FC9-7EE8-14E62ED3B3D3}"/>
          </ac:spMkLst>
        </pc:spChg>
        <pc:spChg chg="add del mod">
          <ac:chgData name="Samuel Kim" userId="0b4e8f1a-35cc-4769-966d-024c662a6df8" providerId="ADAL" clId="{6F690A62-6D1D-4CCF-8D9B-A6935A550057}" dt="2025-07-21T04:30:17.852" v="2626" actId="6264"/>
          <ac:spMkLst>
            <pc:docMk/>
            <pc:sldMk cId="1915019779" sldId="1093"/>
            <ac:spMk id="30" creationId="{FDDBDAC9-771C-B480-6EFB-C74F25A48888}"/>
          </ac:spMkLst>
        </pc:spChg>
        <pc:spChg chg="add del mod">
          <ac:chgData name="Samuel Kim" userId="0b4e8f1a-35cc-4769-966d-024c662a6df8" providerId="ADAL" clId="{6F690A62-6D1D-4CCF-8D9B-A6935A550057}" dt="2025-07-21T04:30:17.852" v="2626" actId="6264"/>
          <ac:spMkLst>
            <pc:docMk/>
            <pc:sldMk cId="1915019779" sldId="1093"/>
            <ac:spMk id="31" creationId="{7BF15D91-23D3-ADAC-096D-3BA885F5A437}"/>
          </ac:spMkLst>
        </pc:spChg>
      </pc:sldChg>
      <pc:sldChg chg="delSp modSp mod">
        <pc:chgData name="Samuel Kim" userId="0b4e8f1a-35cc-4769-966d-024c662a6df8" providerId="ADAL" clId="{6F690A62-6D1D-4CCF-8D9B-A6935A550057}" dt="2025-07-21T04:31:06.248" v="2635" actId="13244"/>
        <pc:sldMkLst>
          <pc:docMk/>
          <pc:sldMk cId="1912418019" sldId="1094"/>
        </pc:sldMkLst>
        <pc:spChg chg="mod">
          <ac:chgData name="Samuel Kim" userId="0b4e8f1a-35cc-4769-966d-024c662a6df8" providerId="ADAL" clId="{6F690A62-6D1D-4CCF-8D9B-A6935A550057}" dt="2025-07-21T02:23:21.887" v="11" actId="113"/>
          <ac:spMkLst>
            <pc:docMk/>
            <pc:sldMk cId="1912418019" sldId="1094"/>
            <ac:spMk id="3" creationId="{CEAE50D7-1D85-743B-A13B-98CC3A5588F5}"/>
          </ac:spMkLst>
        </pc:spChg>
        <pc:spChg chg="del">
          <ac:chgData name="Samuel Kim" userId="0b4e8f1a-35cc-4769-966d-024c662a6df8" providerId="ADAL" clId="{6F690A62-6D1D-4CCF-8D9B-A6935A550057}" dt="2025-07-21T02:22:46.057" v="3" actId="478"/>
          <ac:spMkLst>
            <pc:docMk/>
            <pc:sldMk cId="1912418019" sldId="1094"/>
            <ac:spMk id="5" creationId="{2508E2A7-A4E7-D833-B761-3178E05EEE81}"/>
          </ac:spMkLst>
        </pc:spChg>
        <pc:spChg chg="del">
          <ac:chgData name="Samuel Kim" userId="0b4e8f1a-35cc-4769-966d-024c662a6df8" providerId="ADAL" clId="{6F690A62-6D1D-4CCF-8D9B-A6935A550057}" dt="2025-07-21T02:22:46.057" v="3" actId="478"/>
          <ac:spMkLst>
            <pc:docMk/>
            <pc:sldMk cId="1912418019" sldId="1094"/>
            <ac:spMk id="9" creationId="{68D2F63C-AFBB-53F8-A0E3-B90087C29010}"/>
          </ac:spMkLst>
        </pc:spChg>
        <pc:spChg chg="del">
          <ac:chgData name="Samuel Kim" userId="0b4e8f1a-35cc-4769-966d-024c662a6df8" providerId="ADAL" clId="{6F690A62-6D1D-4CCF-8D9B-A6935A550057}" dt="2025-07-21T02:22:46.057" v="3" actId="478"/>
          <ac:spMkLst>
            <pc:docMk/>
            <pc:sldMk cId="1912418019" sldId="1094"/>
            <ac:spMk id="10" creationId="{0FA6E379-FFA2-00D0-48E1-B044F7920322}"/>
          </ac:spMkLst>
        </pc:spChg>
        <pc:spChg chg="del">
          <ac:chgData name="Samuel Kim" userId="0b4e8f1a-35cc-4769-966d-024c662a6df8" providerId="ADAL" clId="{6F690A62-6D1D-4CCF-8D9B-A6935A550057}" dt="2025-07-21T02:22:46.057" v="3" actId="478"/>
          <ac:spMkLst>
            <pc:docMk/>
            <pc:sldMk cId="1912418019" sldId="1094"/>
            <ac:spMk id="13" creationId="{D8E9F82B-FB79-7B89-87F0-4A9EF0B8F8E7}"/>
          </ac:spMkLst>
        </pc:spChg>
        <pc:spChg chg="del">
          <ac:chgData name="Samuel Kim" userId="0b4e8f1a-35cc-4769-966d-024c662a6df8" providerId="ADAL" clId="{6F690A62-6D1D-4CCF-8D9B-A6935A550057}" dt="2025-07-21T02:22:46.057" v="3" actId="478"/>
          <ac:spMkLst>
            <pc:docMk/>
            <pc:sldMk cId="1912418019" sldId="1094"/>
            <ac:spMk id="14" creationId="{49E40F39-60A7-54FA-228F-384288605FEC}"/>
          </ac:spMkLst>
        </pc:spChg>
        <pc:spChg chg="del">
          <ac:chgData name="Samuel Kim" userId="0b4e8f1a-35cc-4769-966d-024c662a6df8" providerId="ADAL" clId="{6F690A62-6D1D-4CCF-8D9B-A6935A550057}" dt="2025-07-21T02:22:46.057" v="3" actId="478"/>
          <ac:spMkLst>
            <pc:docMk/>
            <pc:sldMk cId="1912418019" sldId="1094"/>
            <ac:spMk id="17" creationId="{ACB015B7-E433-A1D8-F944-352BEFFFAD05}"/>
          </ac:spMkLst>
        </pc:spChg>
        <pc:spChg chg="del">
          <ac:chgData name="Samuel Kim" userId="0b4e8f1a-35cc-4769-966d-024c662a6df8" providerId="ADAL" clId="{6F690A62-6D1D-4CCF-8D9B-A6935A550057}" dt="2025-07-21T02:22:46.057" v="3" actId="478"/>
          <ac:spMkLst>
            <pc:docMk/>
            <pc:sldMk cId="1912418019" sldId="1094"/>
            <ac:spMk id="18" creationId="{8E40CEBD-DBA5-F847-C7FD-30E4C8EB8DC2}"/>
          </ac:spMkLst>
        </pc:spChg>
        <pc:spChg chg="del">
          <ac:chgData name="Samuel Kim" userId="0b4e8f1a-35cc-4769-966d-024c662a6df8" providerId="ADAL" clId="{6F690A62-6D1D-4CCF-8D9B-A6935A550057}" dt="2025-07-21T02:22:46.057" v="3" actId="478"/>
          <ac:spMkLst>
            <pc:docMk/>
            <pc:sldMk cId="1912418019" sldId="1094"/>
            <ac:spMk id="19" creationId="{201F2E7C-2721-BCE0-FA81-8207B7F9CF01}"/>
          </ac:spMkLst>
        </pc:spChg>
        <pc:spChg chg="del">
          <ac:chgData name="Samuel Kim" userId="0b4e8f1a-35cc-4769-966d-024c662a6df8" providerId="ADAL" clId="{6F690A62-6D1D-4CCF-8D9B-A6935A550057}" dt="2025-07-21T02:22:46.057" v="3" actId="478"/>
          <ac:spMkLst>
            <pc:docMk/>
            <pc:sldMk cId="1912418019" sldId="1094"/>
            <ac:spMk id="20" creationId="{BB61B59C-83B0-677C-5DB4-A53966B7A6A9}"/>
          </ac:spMkLst>
        </pc:spChg>
        <pc:spChg chg="del">
          <ac:chgData name="Samuel Kim" userId="0b4e8f1a-35cc-4769-966d-024c662a6df8" providerId="ADAL" clId="{6F690A62-6D1D-4CCF-8D9B-A6935A550057}" dt="2025-07-21T02:22:46.057" v="3" actId="478"/>
          <ac:spMkLst>
            <pc:docMk/>
            <pc:sldMk cId="1912418019" sldId="1094"/>
            <ac:spMk id="21" creationId="{07FC0085-B636-5669-804F-3B56CA41E79F}"/>
          </ac:spMkLst>
        </pc:spChg>
        <pc:spChg chg="mod">
          <ac:chgData name="Samuel Kim" userId="0b4e8f1a-35cc-4769-966d-024c662a6df8" providerId="ADAL" clId="{6F690A62-6D1D-4CCF-8D9B-A6935A550057}" dt="2025-07-21T04:31:06.248" v="2635" actId="13244"/>
          <ac:spMkLst>
            <pc:docMk/>
            <pc:sldMk cId="1912418019" sldId="1094"/>
            <ac:spMk id="24" creationId="{676BAE46-6314-193E-4577-AA1FED8369A6}"/>
          </ac:spMkLst>
        </pc:spChg>
        <pc:picChg chg="mod">
          <ac:chgData name="Samuel Kim" userId="0b4e8f1a-35cc-4769-966d-024c662a6df8" providerId="ADAL" clId="{6F690A62-6D1D-4CCF-8D9B-A6935A550057}" dt="2025-07-21T03:44:20.285" v="370" actId="962"/>
          <ac:picMkLst>
            <pc:docMk/>
            <pc:sldMk cId="1912418019" sldId="1094"/>
            <ac:picMk id="25" creationId="{06792DA3-DC12-309B-0BDB-FEA78EFC6B7E}"/>
          </ac:picMkLst>
        </pc:picChg>
      </pc:sldChg>
      <pc:sldChg chg="addSp delSp modSp mod chgLayout">
        <pc:chgData name="Samuel Kim" userId="0b4e8f1a-35cc-4769-966d-024c662a6df8" providerId="ADAL" clId="{6F690A62-6D1D-4CCF-8D9B-A6935A550057}" dt="2025-07-21T03:47:56.275" v="1632" actId="962"/>
        <pc:sldMkLst>
          <pc:docMk/>
          <pc:sldMk cId="802401407" sldId="1095"/>
        </pc:sldMkLst>
        <pc:spChg chg="add mod">
          <ac:chgData name="Samuel Kim" userId="0b4e8f1a-35cc-4769-966d-024c662a6df8" providerId="ADAL" clId="{6F690A62-6D1D-4CCF-8D9B-A6935A550057}" dt="2025-07-21T03:44:36.733" v="371" actId="21"/>
          <ac:spMkLst>
            <pc:docMk/>
            <pc:sldMk cId="802401407" sldId="1095"/>
            <ac:spMk id="3" creationId="{121DC28A-E969-1585-0911-F5FC6C35DCC0}"/>
          </ac:spMkLst>
        </pc:spChg>
        <pc:spChg chg="add del">
          <ac:chgData name="Samuel Kim" userId="0b4e8f1a-35cc-4769-966d-024c662a6df8" providerId="ADAL" clId="{6F690A62-6D1D-4CCF-8D9B-A6935A550057}" dt="2025-07-21T03:45:00.030" v="373" actId="478"/>
          <ac:spMkLst>
            <pc:docMk/>
            <pc:sldMk cId="802401407" sldId="1095"/>
            <ac:spMk id="4" creationId="{D32ED623-F851-CAAA-596D-3895FA1B86FB}"/>
          </ac:spMkLst>
        </pc:spChg>
        <pc:spChg chg="add del">
          <ac:chgData name="Samuel Kim" userId="0b4e8f1a-35cc-4769-966d-024c662a6df8" providerId="ADAL" clId="{6F690A62-6D1D-4CCF-8D9B-A6935A550057}" dt="2025-07-21T03:45:00.030" v="373" actId="478"/>
          <ac:spMkLst>
            <pc:docMk/>
            <pc:sldMk cId="802401407" sldId="1095"/>
            <ac:spMk id="5" creationId="{B88CA258-C2FC-972F-553F-1B8925159115}"/>
          </ac:spMkLst>
        </pc:spChg>
        <pc:spChg chg="add del">
          <ac:chgData name="Samuel Kim" userId="0b4e8f1a-35cc-4769-966d-024c662a6df8" providerId="ADAL" clId="{6F690A62-6D1D-4CCF-8D9B-A6935A550057}" dt="2025-07-21T03:45:00.030" v="373" actId="478"/>
          <ac:spMkLst>
            <pc:docMk/>
            <pc:sldMk cId="802401407" sldId="1095"/>
            <ac:spMk id="6" creationId="{3ABCF3B1-D4FF-EEE2-265B-D61A29B58575}"/>
          </ac:spMkLst>
        </pc:spChg>
        <pc:spChg chg="add mod">
          <ac:chgData name="Samuel Kim" userId="0b4e8f1a-35cc-4769-966d-024c662a6df8" providerId="ADAL" clId="{6F690A62-6D1D-4CCF-8D9B-A6935A550057}" dt="2025-07-21T03:44:36.733" v="371" actId="21"/>
          <ac:spMkLst>
            <pc:docMk/>
            <pc:sldMk cId="802401407" sldId="1095"/>
            <ac:spMk id="7" creationId="{634710F6-4708-C9BD-55C1-DDAEA3B96A87}"/>
          </ac:spMkLst>
        </pc:spChg>
        <pc:spChg chg="del">
          <ac:chgData name="Samuel Kim" userId="0b4e8f1a-35cc-4769-966d-024c662a6df8" providerId="ADAL" clId="{6F690A62-6D1D-4CCF-8D9B-A6935A550057}" dt="2025-07-21T02:23:33.357" v="12" actId="478"/>
          <ac:spMkLst>
            <pc:docMk/>
            <pc:sldMk cId="802401407" sldId="1095"/>
            <ac:spMk id="8" creationId="{C03A48A7-3826-6E72-AE82-D3B8DB4DAC82}"/>
          </ac:spMkLst>
        </pc:spChg>
        <pc:spChg chg="add mod">
          <ac:chgData name="Samuel Kim" userId="0b4e8f1a-35cc-4769-966d-024c662a6df8" providerId="ADAL" clId="{6F690A62-6D1D-4CCF-8D9B-A6935A550057}" dt="2025-07-21T03:44:36.733" v="371" actId="21"/>
          <ac:spMkLst>
            <pc:docMk/>
            <pc:sldMk cId="802401407" sldId="1095"/>
            <ac:spMk id="8" creationId="{E3831E50-8FEA-05AA-EFBE-A80D53823484}"/>
          </ac:spMkLst>
        </pc:spChg>
        <pc:spChg chg="del">
          <ac:chgData name="Samuel Kim" userId="0b4e8f1a-35cc-4769-966d-024c662a6df8" providerId="ADAL" clId="{6F690A62-6D1D-4CCF-8D9B-A6935A550057}" dt="2025-07-21T02:23:33.357" v="12" actId="478"/>
          <ac:spMkLst>
            <pc:docMk/>
            <pc:sldMk cId="802401407" sldId="1095"/>
            <ac:spMk id="9" creationId="{3ACBD5D4-47D5-0C1A-6CFE-D349820DC6DA}"/>
          </ac:spMkLst>
        </pc:spChg>
        <pc:spChg chg="add del mod">
          <ac:chgData name="Samuel Kim" userId="0b4e8f1a-35cc-4769-966d-024c662a6df8" providerId="ADAL" clId="{6F690A62-6D1D-4CCF-8D9B-A6935A550057}" dt="2025-07-21T03:45:03.274" v="374" actId="6264"/>
          <ac:spMkLst>
            <pc:docMk/>
            <pc:sldMk cId="802401407" sldId="1095"/>
            <ac:spMk id="9" creationId="{B04D1F19-2A45-5F11-766E-5BEE58EEEECE}"/>
          </ac:spMkLst>
        </pc:spChg>
        <pc:spChg chg="del">
          <ac:chgData name="Samuel Kim" userId="0b4e8f1a-35cc-4769-966d-024c662a6df8" providerId="ADAL" clId="{6F690A62-6D1D-4CCF-8D9B-A6935A550057}" dt="2025-07-21T02:23:33.357" v="12" actId="478"/>
          <ac:spMkLst>
            <pc:docMk/>
            <pc:sldMk cId="802401407" sldId="1095"/>
            <ac:spMk id="10" creationId="{4509AFDA-9772-7BFD-6337-5B0269027AB6}"/>
          </ac:spMkLst>
        </pc:spChg>
        <pc:spChg chg="add mod">
          <ac:chgData name="Samuel Kim" userId="0b4e8f1a-35cc-4769-966d-024c662a6df8" providerId="ADAL" clId="{6F690A62-6D1D-4CCF-8D9B-A6935A550057}" dt="2025-07-21T03:45:00.030" v="373" actId="478"/>
          <ac:spMkLst>
            <pc:docMk/>
            <pc:sldMk cId="802401407" sldId="1095"/>
            <ac:spMk id="10" creationId="{A93F4D76-3FF0-3AEB-FE71-114B47F15998}"/>
          </ac:spMkLst>
        </pc:spChg>
        <pc:spChg chg="add mod">
          <ac:chgData name="Samuel Kim" userId="0b4e8f1a-35cc-4769-966d-024c662a6df8" providerId="ADAL" clId="{6F690A62-6D1D-4CCF-8D9B-A6935A550057}" dt="2025-07-21T03:45:00.030" v="373" actId="478"/>
          <ac:spMkLst>
            <pc:docMk/>
            <pc:sldMk cId="802401407" sldId="1095"/>
            <ac:spMk id="11" creationId="{2178A272-08FF-F4A3-4AE5-24B2E2063282}"/>
          </ac:spMkLst>
        </pc:spChg>
        <pc:spChg chg="del">
          <ac:chgData name="Samuel Kim" userId="0b4e8f1a-35cc-4769-966d-024c662a6df8" providerId="ADAL" clId="{6F690A62-6D1D-4CCF-8D9B-A6935A550057}" dt="2025-07-21T02:23:33.357" v="12" actId="478"/>
          <ac:spMkLst>
            <pc:docMk/>
            <pc:sldMk cId="802401407" sldId="1095"/>
            <ac:spMk id="11" creationId="{A2300A3A-E95C-B9E8-EEC7-FF2C9F8711E2}"/>
          </ac:spMkLst>
        </pc:spChg>
        <pc:spChg chg="del">
          <ac:chgData name="Samuel Kim" userId="0b4e8f1a-35cc-4769-966d-024c662a6df8" providerId="ADAL" clId="{6F690A62-6D1D-4CCF-8D9B-A6935A550057}" dt="2025-07-21T02:23:33.357" v="12" actId="478"/>
          <ac:spMkLst>
            <pc:docMk/>
            <pc:sldMk cId="802401407" sldId="1095"/>
            <ac:spMk id="12" creationId="{BA79EEE5-C427-7CB8-7567-9DF7CD2EF282}"/>
          </ac:spMkLst>
        </pc:spChg>
        <pc:spChg chg="del">
          <ac:chgData name="Samuel Kim" userId="0b4e8f1a-35cc-4769-966d-024c662a6df8" providerId="ADAL" clId="{6F690A62-6D1D-4CCF-8D9B-A6935A550057}" dt="2025-07-21T02:23:33.357" v="12" actId="478"/>
          <ac:spMkLst>
            <pc:docMk/>
            <pc:sldMk cId="802401407" sldId="1095"/>
            <ac:spMk id="13" creationId="{3057110F-460B-1B31-FE97-A3580D59AA23}"/>
          </ac:spMkLst>
        </pc:spChg>
        <pc:spChg chg="add del mod">
          <ac:chgData name="Samuel Kim" userId="0b4e8f1a-35cc-4769-966d-024c662a6df8" providerId="ADAL" clId="{6F690A62-6D1D-4CCF-8D9B-A6935A550057}" dt="2025-07-21T03:45:03.274" v="374" actId="6264"/>
          <ac:spMkLst>
            <pc:docMk/>
            <pc:sldMk cId="802401407" sldId="1095"/>
            <ac:spMk id="13" creationId="{B1281D49-A6C9-C7F1-4180-0CBD7E8CFE63}"/>
          </ac:spMkLst>
        </pc:spChg>
        <pc:spChg chg="del">
          <ac:chgData name="Samuel Kim" userId="0b4e8f1a-35cc-4769-966d-024c662a6df8" providerId="ADAL" clId="{6F690A62-6D1D-4CCF-8D9B-A6935A550057}" dt="2025-07-21T03:45:13.710" v="376" actId="931"/>
          <ac:spMkLst>
            <pc:docMk/>
            <pc:sldMk cId="802401407" sldId="1095"/>
            <ac:spMk id="14" creationId="{9EED0B79-0161-71FD-1666-E020CA98FA47}"/>
          </ac:spMkLst>
        </pc:spChg>
        <pc:spChg chg="add mod ord">
          <ac:chgData name="Samuel Kim" userId="0b4e8f1a-35cc-4769-966d-024c662a6df8" providerId="ADAL" clId="{6F690A62-6D1D-4CCF-8D9B-A6935A550057}" dt="2025-07-21T03:45:03.274" v="374" actId="6264"/>
          <ac:spMkLst>
            <pc:docMk/>
            <pc:sldMk cId="802401407" sldId="1095"/>
            <ac:spMk id="16" creationId="{F2BC454A-66B6-4DB0-D3DB-3FA8A6B73765}"/>
          </ac:spMkLst>
        </pc:spChg>
        <pc:spChg chg="del">
          <ac:chgData name="Samuel Kim" userId="0b4e8f1a-35cc-4769-966d-024c662a6df8" providerId="ADAL" clId="{6F690A62-6D1D-4CCF-8D9B-A6935A550057}" dt="2025-07-21T02:23:33.357" v="12" actId="478"/>
          <ac:spMkLst>
            <pc:docMk/>
            <pc:sldMk cId="802401407" sldId="1095"/>
            <ac:spMk id="17" creationId="{41578D02-2697-B341-8EA4-0FC6DECFF408}"/>
          </ac:spMkLst>
        </pc:spChg>
        <pc:spChg chg="del">
          <ac:chgData name="Samuel Kim" userId="0b4e8f1a-35cc-4769-966d-024c662a6df8" providerId="ADAL" clId="{6F690A62-6D1D-4CCF-8D9B-A6935A550057}" dt="2025-07-21T03:45:06.327" v="375" actId="478"/>
          <ac:spMkLst>
            <pc:docMk/>
            <pc:sldMk cId="802401407" sldId="1095"/>
            <ac:spMk id="18" creationId="{1FA3B573-EF3C-899B-8C45-B52581EE9786}"/>
          </ac:spMkLst>
        </pc:spChg>
        <pc:spChg chg="add mod ord">
          <ac:chgData name="Samuel Kim" userId="0b4e8f1a-35cc-4769-966d-024c662a6df8" providerId="ADAL" clId="{6F690A62-6D1D-4CCF-8D9B-A6935A550057}" dt="2025-07-21T03:45:03.274" v="374" actId="6264"/>
          <ac:spMkLst>
            <pc:docMk/>
            <pc:sldMk cId="802401407" sldId="1095"/>
            <ac:spMk id="19" creationId="{B79EB72E-2A24-DCEB-C36E-17340EE2ECE9}"/>
          </ac:spMkLst>
        </pc:spChg>
        <pc:spChg chg="del">
          <ac:chgData name="Samuel Kim" userId="0b4e8f1a-35cc-4769-966d-024c662a6df8" providerId="ADAL" clId="{6F690A62-6D1D-4CCF-8D9B-A6935A550057}" dt="2025-07-21T03:45:06.327" v="375" actId="478"/>
          <ac:spMkLst>
            <pc:docMk/>
            <pc:sldMk cId="802401407" sldId="1095"/>
            <ac:spMk id="20" creationId="{C4000A2F-E31F-0A41-13BC-6E8795FCDB3F}"/>
          </ac:spMkLst>
        </pc:spChg>
        <pc:spChg chg="del">
          <ac:chgData name="Samuel Kim" userId="0b4e8f1a-35cc-4769-966d-024c662a6df8" providerId="ADAL" clId="{6F690A62-6D1D-4CCF-8D9B-A6935A550057}" dt="2025-07-21T02:23:33.357" v="12" actId="478"/>
          <ac:spMkLst>
            <pc:docMk/>
            <pc:sldMk cId="802401407" sldId="1095"/>
            <ac:spMk id="20" creationId="{FD9A0328-3B0F-5C29-B8CE-582D71CF1DE3}"/>
          </ac:spMkLst>
        </pc:spChg>
        <pc:spChg chg="add mod ord">
          <ac:chgData name="Samuel Kim" userId="0b4e8f1a-35cc-4769-966d-024c662a6df8" providerId="ADAL" clId="{6F690A62-6D1D-4CCF-8D9B-A6935A550057}" dt="2025-07-21T03:45:03.274" v="374" actId="6264"/>
          <ac:spMkLst>
            <pc:docMk/>
            <pc:sldMk cId="802401407" sldId="1095"/>
            <ac:spMk id="21" creationId="{8F39209E-815A-E443-0D20-89F4B0CBD9C2}"/>
          </ac:spMkLst>
        </pc:spChg>
        <pc:spChg chg="del">
          <ac:chgData name="Samuel Kim" userId="0b4e8f1a-35cc-4769-966d-024c662a6df8" providerId="ADAL" clId="{6F690A62-6D1D-4CCF-8D9B-A6935A550057}" dt="2025-07-21T02:23:33.357" v="12" actId="478"/>
          <ac:spMkLst>
            <pc:docMk/>
            <pc:sldMk cId="802401407" sldId="1095"/>
            <ac:spMk id="21" creationId="{A930E764-A641-1E8B-2DD9-62A5993FE1AD}"/>
          </ac:spMkLst>
        </pc:spChg>
        <pc:spChg chg="del">
          <ac:chgData name="Samuel Kim" userId="0b4e8f1a-35cc-4769-966d-024c662a6df8" providerId="ADAL" clId="{6F690A62-6D1D-4CCF-8D9B-A6935A550057}" dt="2025-07-21T03:45:06.327" v="375" actId="478"/>
          <ac:spMkLst>
            <pc:docMk/>
            <pc:sldMk cId="802401407" sldId="1095"/>
            <ac:spMk id="22" creationId="{14742834-BAA7-D4B2-85EF-EAB979724788}"/>
          </ac:spMkLst>
        </pc:spChg>
        <pc:spChg chg="del">
          <ac:chgData name="Samuel Kim" userId="0b4e8f1a-35cc-4769-966d-024c662a6df8" providerId="ADAL" clId="{6F690A62-6D1D-4CCF-8D9B-A6935A550057}" dt="2025-07-21T02:23:33.357" v="12" actId="478"/>
          <ac:spMkLst>
            <pc:docMk/>
            <pc:sldMk cId="802401407" sldId="1095"/>
            <ac:spMk id="22" creationId="{AD17EEA4-96CB-E629-A3F2-2ED5F6017278}"/>
          </ac:spMkLst>
        </pc:spChg>
        <pc:spChg chg="mod ord">
          <ac:chgData name="Samuel Kim" userId="0b4e8f1a-35cc-4769-966d-024c662a6df8" providerId="ADAL" clId="{6F690A62-6D1D-4CCF-8D9B-A6935A550057}" dt="2025-07-21T03:45:03.274" v="374" actId="6264"/>
          <ac:spMkLst>
            <pc:docMk/>
            <pc:sldMk cId="802401407" sldId="1095"/>
            <ac:spMk id="24" creationId="{FA4E58BA-0586-BEE3-BE3B-D1C8895B3DA3}"/>
          </ac:spMkLst>
        </pc:spChg>
        <pc:spChg chg="del">
          <ac:chgData name="Samuel Kim" userId="0b4e8f1a-35cc-4769-966d-024c662a6df8" providerId="ADAL" clId="{6F690A62-6D1D-4CCF-8D9B-A6935A550057}" dt="2025-07-21T03:45:06.327" v="375" actId="478"/>
          <ac:spMkLst>
            <pc:docMk/>
            <pc:sldMk cId="802401407" sldId="1095"/>
            <ac:spMk id="35" creationId="{6B1CFC28-4EC6-1085-FCC7-6494DEDE55BD}"/>
          </ac:spMkLst>
        </pc:spChg>
        <pc:spChg chg="del">
          <ac:chgData name="Samuel Kim" userId="0b4e8f1a-35cc-4769-966d-024c662a6df8" providerId="ADAL" clId="{6F690A62-6D1D-4CCF-8D9B-A6935A550057}" dt="2025-07-21T03:45:06.327" v="375" actId="478"/>
          <ac:spMkLst>
            <pc:docMk/>
            <pc:sldMk cId="802401407" sldId="1095"/>
            <ac:spMk id="36" creationId="{1F49C1FD-7EA3-D0F9-8A45-861363189DB1}"/>
          </ac:spMkLst>
        </pc:spChg>
        <pc:spChg chg="add mod ord">
          <ac:chgData name="Samuel Kim" userId="0b4e8f1a-35cc-4769-966d-024c662a6df8" providerId="ADAL" clId="{6F690A62-6D1D-4CCF-8D9B-A6935A550057}" dt="2025-07-21T03:45:03.274" v="374" actId="6264"/>
          <ac:spMkLst>
            <pc:docMk/>
            <pc:sldMk cId="802401407" sldId="1095"/>
            <ac:spMk id="37" creationId="{BDDA6751-F57D-6D8A-57C9-8CE512F37643}"/>
          </ac:spMkLst>
        </pc:spChg>
        <pc:spChg chg="add del mod ord">
          <ac:chgData name="Samuel Kim" userId="0b4e8f1a-35cc-4769-966d-024c662a6df8" providerId="ADAL" clId="{6F690A62-6D1D-4CCF-8D9B-A6935A550057}" dt="2025-07-21T03:45:06.327" v="375" actId="478"/>
          <ac:spMkLst>
            <pc:docMk/>
            <pc:sldMk cId="802401407" sldId="1095"/>
            <ac:spMk id="40" creationId="{9FA97A5E-F95B-8A30-C136-51D8B2F5C287}"/>
          </ac:spMkLst>
        </pc:spChg>
        <pc:spChg chg="del">
          <ac:chgData name="Samuel Kim" userId="0b4e8f1a-35cc-4769-966d-024c662a6df8" providerId="ADAL" clId="{6F690A62-6D1D-4CCF-8D9B-A6935A550057}" dt="2025-07-21T03:45:06.327" v="375" actId="478"/>
          <ac:spMkLst>
            <pc:docMk/>
            <pc:sldMk cId="802401407" sldId="1095"/>
            <ac:spMk id="42" creationId="{495A3758-DF5E-7DCE-AE50-07C23EDB8EC6}"/>
          </ac:spMkLst>
        </pc:spChg>
        <pc:spChg chg="add del mod ord">
          <ac:chgData name="Samuel Kim" userId="0b4e8f1a-35cc-4769-966d-024c662a6df8" providerId="ADAL" clId="{6F690A62-6D1D-4CCF-8D9B-A6935A550057}" dt="2025-07-21T03:45:06.327" v="375" actId="478"/>
          <ac:spMkLst>
            <pc:docMk/>
            <pc:sldMk cId="802401407" sldId="1095"/>
            <ac:spMk id="43" creationId="{CFD9519B-A41E-71A2-EF71-04EA92D730E9}"/>
          </ac:spMkLst>
        </pc:spChg>
        <pc:spChg chg="del">
          <ac:chgData name="Samuel Kim" userId="0b4e8f1a-35cc-4769-966d-024c662a6df8" providerId="ADAL" clId="{6F690A62-6D1D-4CCF-8D9B-A6935A550057}" dt="2025-07-21T03:45:06.327" v="375" actId="478"/>
          <ac:spMkLst>
            <pc:docMk/>
            <pc:sldMk cId="802401407" sldId="1095"/>
            <ac:spMk id="44" creationId="{55BE8FAD-6578-8754-DD4E-F633061188ED}"/>
          </ac:spMkLst>
        </pc:spChg>
        <pc:spChg chg="add del mod ord">
          <ac:chgData name="Samuel Kim" userId="0b4e8f1a-35cc-4769-966d-024c662a6df8" providerId="ADAL" clId="{6F690A62-6D1D-4CCF-8D9B-A6935A550057}" dt="2025-07-21T03:45:06.327" v="375" actId="478"/>
          <ac:spMkLst>
            <pc:docMk/>
            <pc:sldMk cId="802401407" sldId="1095"/>
            <ac:spMk id="45" creationId="{2CA7EA06-FE27-668D-AE8C-B5182136D4DA}"/>
          </ac:spMkLst>
        </pc:spChg>
        <pc:grpChg chg="add del">
          <ac:chgData name="Samuel Kim" userId="0b4e8f1a-35cc-4769-966d-024c662a6df8" providerId="ADAL" clId="{6F690A62-6D1D-4CCF-8D9B-A6935A550057}" dt="2025-07-21T03:45:00.030" v="373" actId="478"/>
          <ac:grpSpMkLst>
            <pc:docMk/>
            <pc:sldMk cId="802401407" sldId="1095"/>
            <ac:grpSpMk id="26" creationId="{050A8EC1-A530-B922-13FE-0BF143CB1B8E}"/>
          </ac:grpSpMkLst>
        </pc:grpChg>
        <pc:grpChg chg="add del">
          <ac:chgData name="Samuel Kim" userId="0b4e8f1a-35cc-4769-966d-024c662a6df8" providerId="ADAL" clId="{6F690A62-6D1D-4CCF-8D9B-A6935A550057}" dt="2025-07-21T03:45:00.030" v="373" actId="478"/>
          <ac:grpSpMkLst>
            <pc:docMk/>
            <pc:sldMk cId="802401407" sldId="1095"/>
            <ac:grpSpMk id="29" creationId="{71F9ACA2-4139-E761-3FDC-68340BF52023}"/>
          </ac:grpSpMkLst>
        </pc:grpChg>
        <pc:grpChg chg="add del">
          <ac:chgData name="Samuel Kim" userId="0b4e8f1a-35cc-4769-966d-024c662a6df8" providerId="ADAL" clId="{6F690A62-6D1D-4CCF-8D9B-A6935A550057}" dt="2025-07-21T03:45:00.030" v="373" actId="478"/>
          <ac:grpSpMkLst>
            <pc:docMk/>
            <pc:sldMk cId="802401407" sldId="1095"/>
            <ac:grpSpMk id="32" creationId="{E7FAC552-1AD1-F106-A3AF-1ADCDEF0DF45}"/>
          </ac:grpSpMkLst>
        </pc:grpChg>
        <pc:picChg chg="add del">
          <ac:chgData name="Samuel Kim" userId="0b4e8f1a-35cc-4769-966d-024c662a6df8" providerId="ADAL" clId="{6F690A62-6D1D-4CCF-8D9B-A6935A550057}" dt="2025-07-21T03:45:00.030" v="373" actId="478"/>
          <ac:picMkLst>
            <pc:docMk/>
            <pc:sldMk cId="802401407" sldId="1095"/>
            <ac:picMk id="25" creationId="{A15479F4-D06C-4AA8-9346-9BC56F8BE11B}"/>
          </ac:picMkLst>
        </pc:picChg>
        <pc:picChg chg="add mod">
          <ac:chgData name="Samuel Kim" userId="0b4e8f1a-35cc-4769-966d-024c662a6df8" providerId="ADAL" clId="{6F690A62-6D1D-4CCF-8D9B-A6935A550057}" dt="2025-07-21T03:47:56.275" v="1632" actId="962"/>
          <ac:picMkLst>
            <pc:docMk/>
            <pc:sldMk cId="802401407" sldId="1095"/>
            <ac:picMk id="47" creationId="{EC180A81-737B-FD26-EBB9-86398D4A35FE}"/>
          </ac:picMkLst>
        </pc:picChg>
      </pc:sldChg>
      <pc:sldChg chg="addSp delSp modSp mod chgLayout modNotesTx">
        <pc:chgData name="Samuel Kim" userId="0b4e8f1a-35cc-4769-966d-024c662a6df8" providerId="ADAL" clId="{6F690A62-6D1D-4CCF-8D9B-A6935A550057}" dt="2025-07-21T04:31:31.779" v="2643" actId="13244"/>
        <pc:sldMkLst>
          <pc:docMk/>
          <pc:sldMk cId="2335801278" sldId="1096"/>
        </pc:sldMkLst>
        <pc:spChg chg="mod ord">
          <ac:chgData name="Samuel Kim" userId="0b4e8f1a-35cc-4769-966d-024c662a6df8" providerId="ADAL" clId="{6F690A62-6D1D-4CCF-8D9B-A6935A550057}" dt="2025-07-21T04:31:20.268" v="2641" actId="27636"/>
          <ac:spMkLst>
            <pc:docMk/>
            <pc:sldMk cId="2335801278" sldId="1096"/>
            <ac:spMk id="2" creationId="{EBA3B7DE-2BD4-793A-6404-DC03EC7E17EE}"/>
          </ac:spMkLst>
        </pc:spChg>
        <pc:spChg chg="mod ord">
          <ac:chgData name="Samuel Kim" userId="0b4e8f1a-35cc-4769-966d-024c662a6df8" providerId="ADAL" clId="{6F690A62-6D1D-4CCF-8D9B-A6935A550057}" dt="2025-07-21T03:50:26.598" v="1644"/>
          <ac:spMkLst>
            <pc:docMk/>
            <pc:sldMk cId="2335801278" sldId="1096"/>
            <ac:spMk id="3" creationId="{B5529094-CAF9-4972-8B55-274E2D617DF0}"/>
          </ac:spMkLst>
        </pc:spChg>
        <pc:spChg chg="add del mod">
          <ac:chgData name="Samuel Kim" userId="0b4e8f1a-35cc-4769-966d-024c662a6df8" providerId="ADAL" clId="{6F690A62-6D1D-4CCF-8D9B-A6935A550057}" dt="2025-07-21T03:50:04.323" v="1636" actId="6264"/>
          <ac:spMkLst>
            <pc:docMk/>
            <pc:sldMk cId="2335801278" sldId="1096"/>
            <ac:spMk id="4" creationId="{28FC241D-69A6-A71F-9CD6-18532EDF065A}"/>
          </ac:spMkLst>
        </pc:spChg>
        <pc:spChg chg="del">
          <ac:chgData name="Samuel Kim" userId="0b4e8f1a-35cc-4769-966d-024c662a6df8" providerId="ADAL" clId="{6F690A62-6D1D-4CCF-8D9B-A6935A550057}" dt="2025-07-21T02:23:44.256" v="13" actId="478"/>
          <ac:spMkLst>
            <pc:docMk/>
            <pc:sldMk cId="2335801278" sldId="1096"/>
            <ac:spMk id="5" creationId="{368452CD-9270-6E16-C246-0EEE0E31B292}"/>
          </ac:spMkLst>
        </pc:spChg>
        <pc:spChg chg="add del mod">
          <ac:chgData name="Samuel Kim" userId="0b4e8f1a-35cc-4769-966d-024c662a6df8" providerId="ADAL" clId="{6F690A62-6D1D-4CCF-8D9B-A6935A550057}" dt="2025-07-21T03:50:03.208" v="1635"/>
          <ac:spMkLst>
            <pc:docMk/>
            <pc:sldMk cId="2335801278" sldId="1096"/>
            <ac:spMk id="5" creationId="{E1F55A51-2CC6-1870-AFE3-397F1B8B7E61}"/>
          </ac:spMkLst>
        </pc:spChg>
        <pc:spChg chg="add del mod">
          <ac:chgData name="Samuel Kim" userId="0b4e8f1a-35cc-4769-966d-024c662a6df8" providerId="ADAL" clId="{6F690A62-6D1D-4CCF-8D9B-A6935A550057}" dt="2025-07-21T03:50:04.323" v="1636" actId="6264"/>
          <ac:spMkLst>
            <pc:docMk/>
            <pc:sldMk cId="2335801278" sldId="1096"/>
            <ac:spMk id="6" creationId="{2E234B46-D749-BA90-80DD-E1A64AEAF087}"/>
          </ac:spMkLst>
        </pc:spChg>
        <pc:spChg chg="del">
          <ac:chgData name="Samuel Kim" userId="0b4e8f1a-35cc-4769-966d-024c662a6df8" providerId="ADAL" clId="{6F690A62-6D1D-4CCF-8D9B-A6935A550057}" dt="2025-07-21T02:23:44.256" v="13" actId="478"/>
          <ac:spMkLst>
            <pc:docMk/>
            <pc:sldMk cId="2335801278" sldId="1096"/>
            <ac:spMk id="6" creationId="{FD3A2F3B-5903-24A7-9B89-09AC306B866E}"/>
          </ac:spMkLst>
        </pc:spChg>
        <pc:spChg chg="add del mod ord">
          <ac:chgData name="Samuel Kim" userId="0b4e8f1a-35cc-4769-966d-024c662a6df8" providerId="ADAL" clId="{6F690A62-6D1D-4CCF-8D9B-A6935A550057}" dt="2025-07-21T03:51:07.178" v="1668" actId="14100"/>
          <ac:spMkLst>
            <pc:docMk/>
            <pc:sldMk cId="2335801278" sldId="1096"/>
            <ac:spMk id="7" creationId="{291E4030-D59F-88BF-4912-FF88400DAD2D}"/>
          </ac:spMkLst>
        </pc:spChg>
        <pc:spChg chg="del mod ord">
          <ac:chgData name="Samuel Kim" userId="0b4e8f1a-35cc-4769-966d-024c662a6df8" providerId="ADAL" clId="{6F690A62-6D1D-4CCF-8D9B-A6935A550057}" dt="2025-07-21T03:50:03.208" v="1635"/>
          <ac:spMkLst>
            <pc:docMk/>
            <pc:sldMk cId="2335801278" sldId="1096"/>
            <ac:spMk id="8" creationId="{154FB802-91C2-0B93-8169-DCB4E9851FB0}"/>
          </ac:spMkLst>
        </pc:spChg>
        <pc:spChg chg="del">
          <ac:chgData name="Samuel Kim" userId="0b4e8f1a-35cc-4769-966d-024c662a6df8" providerId="ADAL" clId="{6F690A62-6D1D-4CCF-8D9B-A6935A550057}" dt="2025-07-21T02:23:44.256" v="13" actId="478"/>
          <ac:spMkLst>
            <pc:docMk/>
            <pc:sldMk cId="2335801278" sldId="1096"/>
            <ac:spMk id="9" creationId="{183E4B8A-CC88-08E3-FD24-1366551946E6}"/>
          </ac:spMkLst>
        </pc:spChg>
        <pc:spChg chg="add mod ord">
          <ac:chgData name="Samuel Kim" userId="0b4e8f1a-35cc-4769-966d-024c662a6df8" providerId="ADAL" clId="{6F690A62-6D1D-4CCF-8D9B-A6935A550057}" dt="2025-07-21T03:50:04.323" v="1636" actId="6264"/>
          <ac:spMkLst>
            <pc:docMk/>
            <pc:sldMk cId="2335801278" sldId="1096"/>
            <ac:spMk id="9" creationId="{DEF0E840-70F3-A2B4-C8A4-728A7449C935}"/>
          </ac:spMkLst>
        </pc:spChg>
        <pc:spChg chg="del mod ord">
          <ac:chgData name="Samuel Kim" userId="0b4e8f1a-35cc-4769-966d-024c662a6df8" providerId="ADAL" clId="{6F690A62-6D1D-4CCF-8D9B-A6935A550057}" dt="2025-07-21T04:31:24.439" v="2642" actId="478"/>
          <ac:spMkLst>
            <pc:docMk/>
            <pc:sldMk cId="2335801278" sldId="1096"/>
            <ac:spMk id="10" creationId="{1AF03A2F-A137-D009-9224-6119134F0BCF}"/>
          </ac:spMkLst>
        </pc:spChg>
        <pc:spChg chg="del">
          <ac:chgData name="Samuel Kim" userId="0b4e8f1a-35cc-4769-966d-024c662a6df8" providerId="ADAL" clId="{6F690A62-6D1D-4CCF-8D9B-A6935A550057}" dt="2025-07-21T02:23:44.256" v="13" actId="478"/>
          <ac:spMkLst>
            <pc:docMk/>
            <pc:sldMk cId="2335801278" sldId="1096"/>
            <ac:spMk id="11" creationId="{F32B12D7-A936-914D-14C3-3BB0C8F7886F}"/>
          </ac:spMkLst>
        </pc:spChg>
        <pc:spChg chg="add mod ord">
          <ac:chgData name="Samuel Kim" userId="0b4e8f1a-35cc-4769-966d-024c662a6df8" providerId="ADAL" clId="{6F690A62-6D1D-4CCF-8D9B-A6935A550057}" dt="2025-07-21T03:50:04.323" v="1636" actId="6264"/>
          <ac:spMkLst>
            <pc:docMk/>
            <pc:sldMk cId="2335801278" sldId="1096"/>
            <ac:spMk id="11" creationId="{FB60C548-4FAC-2643-3C5F-1D3DEA0E9AD2}"/>
          </ac:spMkLst>
        </pc:spChg>
        <pc:spChg chg="del">
          <ac:chgData name="Samuel Kim" userId="0b4e8f1a-35cc-4769-966d-024c662a6df8" providerId="ADAL" clId="{6F690A62-6D1D-4CCF-8D9B-A6935A550057}" dt="2025-07-21T04:31:24.439" v="2642" actId="478"/>
          <ac:spMkLst>
            <pc:docMk/>
            <pc:sldMk cId="2335801278" sldId="1096"/>
            <ac:spMk id="12" creationId="{6FCE7F89-9553-C4FB-C95B-FB360420CB38}"/>
          </ac:spMkLst>
        </pc:spChg>
        <pc:spChg chg="del mod ord">
          <ac:chgData name="Samuel Kim" userId="0b4e8f1a-35cc-4769-966d-024c662a6df8" providerId="ADAL" clId="{6F690A62-6D1D-4CCF-8D9B-A6935A550057}" dt="2025-07-21T04:31:24.439" v="2642" actId="478"/>
          <ac:spMkLst>
            <pc:docMk/>
            <pc:sldMk cId="2335801278" sldId="1096"/>
            <ac:spMk id="14" creationId="{7AD4C403-D028-C4F0-D981-6D57778772AD}"/>
          </ac:spMkLst>
        </pc:spChg>
        <pc:spChg chg="del">
          <ac:chgData name="Samuel Kim" userId="0b4e8f1a-35cc-4769-966d-024c662a6df8" providerId="ADAL" clId="{6F690A62-6D1D-4CCF-8D9B-A6935A550057}" dt="2025-07-21T02:23:44.256" v="13" actId="478"/>
          <ac:spMkLst>
            <pc:docMk/>
            <pc:sldMk cId="2335801278" sldId="1096"/>
            <ac:spMk id="14" creationId="{8DBEA432-85E4-436F-82C0-F35AEE73E901}"/>
          </ac:spMkLst>
        </pc:spChg>
        <pc:spChg chg="del">
          <ac:chgData name="Samuel Kim" userId="0b4e8f1a-35cc-4769-966d-024c662a6df8" providerId="ADAL" clId="{6F690A62-6D1D-4CCF-8D9B-A6935A550057}" dt="2025-07-21T04:31:24.439" v="2642" actId="478"/>
          <ac:spMkLst>
            <pc:docMk/>
            <pc:sldMk cId="2335801278" sldId="1096"/>
            <ac:spMk id="15" creationId="{646E7597-2485-F135-E6AE-7E00CEB1EB7C}"/>
          </ac:spMkLst>
        </pc:spChg>
        <pc:spChg chg="del">
          <ac:chgData name="Samuel Kim" userId="0b4e8f1a-35cc-4769-966d-024c662a6df8" providerId="ADAL" clId="{6F690A62-6D1D-4CCF-8D9B-A6935A550057}" dt="2025-07-21T02:23:44.256" v="13" actId="478"/>
          <ac:spMkLst>
            <pc:docMk/>
            <pc:sldMk cId="2335801278" sldId="1096"/>
            <ac:spMk id="15" creationId="{91106A42-5FEC-96DF-C60C-C7932C815FC7}"/>
          </ac:spMkLst>
        </pc:spChg>
        <pc:spChg chg="del">
          <ac:chgData name="Samuel Kim" userId="0b4e8f1a-35cc-4769-966d-024c662a6df8" providerId="ADAL" clId="{6F690A62-6D1D-4CCF-8D9B-A6935A550057}" dt="2025-07-21T04:31:24.439" v="2642" actId="478"/>
          <ac:spMkLst>
            <pc:docMk/>
            <pc:sldMk cId="2335801278" sldId="1096"/>
            <ac:spMk id="16" creationId="{7174BF32-B9AC-76C2-01E9-0BE0D7E2C855}"/>
          </ac:spMkLst>
        </pc:spChg>
        <pc:spChg chg="del">
          <ac:chgData name="Samuel Kim" userId="0b4e8f1a-35cc-4769-966d-024c662a6df8" providerId="ADAL" clId="{6F690A62-6D1D-4CCF-8D9B-A6935A550057}" dt="2025-07-21T02:23:44.256" v="13" actId="478"/>
          <ac:spMkLst>
            <pc:docMk/>
            <pc:sldMk cId="2335801278" sldId="1096"/>
            <ac:spMk id="17" creationId="{1B64542E-BB76-4599-690B-27AD4F3BE403}"/>
          </ac:spMkLst>
        </pc:spChg>
        <pc:spChg chg="del">
          <ac:chgData name="Samuel Kim" userId="0b4e8f1a-35cc-4769-966d-024c662a6df8" providerId="ADAL" clId="{6F690A62-6D1D-4CCF-8D9B-A6935A550057}" dt="2025-07-21T04:31:24.439" v="2642" actId="478"/>
          <ac:spMkLst>
            <pc:docMk/>
            <pc:sldMk cId="2335801278" sldId="1096"/>
            <ac:spMk id="17" creationId="{90718A2C-A817-52D4-19F8-AE8DC28628D7}"/>
          </ac:spMkLst>
        </pc:spChg>
        <pc:spChg chg="del">
          <ac:chgData name="Samuel Kim" userId="0b4e8f1a-35cc-4769-966d-024c662a6df8" providerId="ADAL" clId="{6F690A62-6D1D-4CCF-8D9B-A6935A550057}" dt="2025-07-21T02:23:44.256" v="13" actId="478"/>
          <ac:spMkLst>
            <pc:docMk/>
            <pc:sldMk cId="2335801278" sldId="1096"/>
            <ac:spMk id="19" creationId="{52D8C997-AD0B-E05D-0692-4602C0907695}"/>
          </ac:spMkLst>
        </pc:spChg>
        <pc:spChg chg="del mod ord">
          <ac:chgData name="Samuel Kim" userId="0b4e8f1a-35cc-4769-966d-024c662a6df8" providerId="ADAL" clId="{6F690A62-6D1D-4CCF-8D9B-A6935A550057}" dt="2025-07-21T04:31:24.439" v="2642" actId="478"/>
          <ac:spMkLst>
            <pc:docMk/>
            <pc:sldMk cId="2335801278" sldId="1096"/>
            <ac:spMk id="19" creationId="{7CDEB20A-B457-F241-5E05-5B1AA624A01B}"/>
          </ac:spMkLst>
        </pc:spChg>
        <pc:spChg chg="del">
          <ac:chgData name="Samuel Kim" userId="0b4e8f1a-35cc-4769-966d-024c662a6df8" providerId="ADAL" clId="{6F690A62-6D1D-4CCF-8D9B-A6935A550057}" dt="2025-07-21T02:23:44.256" v="13" actId="478"/>
          <ac:spMkLst>
            <pc:docMk/>
            <pc:sldMk cId="2335801278" sldId="1096"/>
            <ac:spMk id="20" creationId="{2A58FF03-2A6F-BA78-3CFA-B448B056846E}"/>
          </ac:spMkLst>
        </pc:spChg>
        <pc:spChg chg="add del mod ord">
          <ac:chgData name="Samuel Kim" userId="0b4e8f1a-35cc-4769-966d-024c662a6df8" providerId="ADAL" clId="{6F690A62-6D1D-4CCF-8D9B-A6935A550057}" dt="2025-07-21T04:31:24.439" v="2642" actId="478"/>
          <ac:spMkLst>
            <pc:docMk/>
            <pc:sldMk cId="2335801278" sldId="1096"/>
            <ac:spMk id="21" creationId="{9D218CCB-23C8-9ED7-B224-143E2148BBB7}"/>
          </ac:spMkLst>
        </pc:spChg>
        <pc:spChg chg="del mod ord">
          <ac:chgData name="Samuel Kim" userId="0b4e8f1a-35cc-4769-966d-024c662a6df8" providerId="ADAL" clId="{6F690A62-6D1D-4CCF-8D9B-A6935A550057}" dt="2025-07-21T03:50:03.208" v="1635"/>
          <ac:spMkLst>
            <pc:docMk/>
            <pc:sldMk cId="2335801278" sldId="1096"/>
            <ac:spMk id="22" creationId="{75007FEF-8255-ED8F-25C7-AF1466330DBB}"/>
          </ac:spMkLst>
        </pc:spChg>
        <pc:spChg chg="add del mod ord">
          <ac:chgData name="Samuel Kim" userId="0b4e8f1a-35cc-4769-966d-024c662a6df8" providerId="ADAL" clId="{6F690A62-6D1D-4CCF-8D9B-A6935A550057}" dt="2025-07-21T04:31:24.439" v="2642" actId="478"/>
          <ac:spMkLst>
            <pc:docMk/>
            <pc:sldMk cId="2335801278" sldId="1096"/>
            <ac:spMk id="23" creationId="{BC02DA86-03EB-B3A8-25C3-1C3FFD79C834}"/>
          </ac:spMkLst>
        </pc:spChg>
        <pc:spChg chg="del">
          <ac:chgData name="Samuel Kim" userId="0b4e8f1a-35cc-4769-966d-024c662a6df8" providerId="ADAL" clId="{6F690A62-6D1D-4CCF-8D9B-A6935A550057}" dt="2025-07-21T02:23:44.256" v="13" actId="478"/>
          <ac:spMkLst>
            <pc:docMk/>
            <pc:sldMk cId="2335801278" sldId="1096"/>
            <ac:spMk id="23" creationId="{DE049FE4-9090-F5D6-5F20-AC6D7CD6C8CE}"/>
          </ac:spMkLst>
        </pc:spChg>
        <pc:spChg chg="add mod ord">
          <ac:chgData name="Samuel Kim" userId="0b4e8f1a-35cc-4769-966d-024c662a6df8" providerId="ADAL" clId="{6F690A62-6D1D-4CCF-8D9B-A6935A550057}" dt="2025-07-21T03:50:04.323" v="1636" actId="6264"/>
          <ac:spMkLst>
            <pc:docMk/>
            <pc:sldMk cId="2335801278" sldId="1096"/>
            <ac:spMk id="26" creationId="{5944B28E-7ED5-0D8E-9C28-AA8BAA19A001}"/>
          </ac:spMkLst>
        </pc:spChg>
        <pc:spChg chg="add del mod ord">
          <ac:chgData name="Samuel Kim" userId="0b4e8f1a-35cc-4769-966d-024c662a6df8" providerId="ADAL" clId="{6F690A62-6D1D-4CCF-8D9B-A6935A550057}" dt="2025-07-21T03:50:04.323" v="1636" actId="6264"/>
          <ac:spMkLst>
            <pc:docMk/>
            <pc:sldMk cId="2335801278" sldId="1096"/>
            <ac:spMk id="27" creationId="{1CED78D8-058E-1D04-C544-EF0133E0A30E}"/>
          </ac:spMkLst>
        </pc:spChg>
        <pc:spChg chg="del">
          <ac:chgData name="Samuel Kim" userId="0b4e8f1a-35cc-4769-966d-024c662a6df8" providerId="ADAL" clId="{6F690A62-6D1D-4CCF-8D9B-A6935A550057}" dt="2025-07-21T04:31:24.439" v="2642" actId="478"/>
          <ac:spMkLst>
            <pc:docMk/>
            <pc:sldMk cId="2335801278" sldId="1096"/>
            <ac:spMk id="28" creationId="{CFBBC128-B0A8-1810-4717-0487D9DA3010}"/>
          </ac:spMkLst>
        </pc:spChg>
        <pc:picChg chg="mod">
          <ac:chgData name="Samuel Kim" userId="0b4e8f1a-35cc-4769-966d-024c662a6df8" providerId="ADAL" clId="{6F690A62-6D1D-4CCF-8D9B-A6935A550057}" dt="2025-07-21T04:31:31.779" v="2643" actId="13244"/>
          <ac:picMkLst>
            <pc:docMk/>
            <pc:sldMk cId="2335801278" sldId="1096"/>
            <ac:picMk id="25" creationId="{8768F138-6C1E-4F77-7597-F1CC49228CA3}"/>
          </ac:picMkLst>
        </pc:picChg>
      </pc:sldChg>
      <pc:sldChg chg="delSp modSp mod">
        <pc:chgData name="Samuel Kim" userId="0b4e8f1a-35cc-4769-966d-024c662a6df8" providerId="ADAL" clId="{6F690A62-6D1D-4CCF-8D9B-A6935A550057}" dt="2025-07-21T04:31:37.459" v="2644" actId="13244"/>
        <pc:sldMkLst>
          <pc:docMk/>
          <pc:sldMk cId="2375487036" sldId="1097"/>
        </pc:sldMkLst>
        <pc:spChg chg="mod">
          <ac:chgData name="Samuel Kim" userId="0b4e8f1a-35cc-4769-966d-024c662a6df8" providerId="ADAL" clId="{6F690A62-6D1D-4CCF-8D9B-A6935A550057}" dt="2025-07-21T02:24:13.181" v="23" actId="1035"/>
          <ac:spMkLst>
            <pc:docMk/>
            <pc:sldMk cId="2375487036" sldId="1097"/>
            <ac:spMk id="3" creationId="{7BD258C7-1714-6AEE-B5C1-C2B6EBE2E197}"/>
          </ac:spMkLst>
        </pc:spChg>
        <pc:spChg chg="del">
          <ac:chgData name="Samuel Kim" userId="0b4e8f1a-35cc-4769-966d-024c662a6df8" providerId="ADAL" clId="{6F690A62-6D1D-4CCF-8D9B-A6935A550057}" dt="2025-07-21T02:23:48.777" v="14" actId="478"/>
          <ac:spMkLst>
            <pc:docMk/>
            <pc:sldMk cId="2375487036" sldId="1097"/>
            <ac:spMk id="4" creationId="{64B1AC2A-7510-B0F0-1D42-C2EED7DB37BA}"/>
          </ac:spMkLst>
        </pc:spChg>
        <pc:spChg chg="del">
          <ac:chgData name="Samuel Kim" userId="0b4e8f1a-35cc-4769-966d-024c662a6df8" providerId="ADAL" clId="{6F690A62-6D1D-4CCF-8D9B-A6935A550057}" dt="2025-07-21T02:23:48.777" v="14" actId="478"/>
          <ac:spMkLst>
            <pc:docMk/>
            <pc:sldMk cId="2375487036" sldId="1097"/>
            <ac:spMk id="5" creationId="{BFE7793C-6134-70CC-4278-E8A95FE4B1D2}"/>
          </ac:spMkLst>
        </pc:spChg>
        <pc:spChg chg="del">
          <ac:chgData name="Samuel Kim" userId="0b4e8f1a-35cc-4769-966d-024c662a6df8" providerId="ADAL" clId="{6F690A62-6D1D-4CCF-8D9B-A6935A550057}" dt="2025-07-21T02:23:48.777" v="14" actId="478"/>
          <ac:spMkLst>
            <pc:docMk/>
            <pc:sldMk cId="2375487036" sldId="1097"/>
            <ac:spMk id="6" creationId="{0E1A6CBF-311D-C138-384A-2843EE50493A}"/>
          </ac:spMkLst>
        </pc:spChg>
        <pc:spChg chg="del">
          <ac:chgData name="Samuel Kim" userId="0b4e8f1a-35cc-4769-966d-024c662a6df8" providerId="ADAL" clId="{6F690A62-6D1D-4CCF-8D9B-A6935A550057}" dt="2025-07-21T02:23:48.777" v="14" actId="478"/>
          <ac:spMkLst>
            <pc:docMk/>
            <pc:sldMk cId="2375487036" sldId="1097"/>
            <ac:spMk id="8" creationId="{0477E73C-2EFF-5B57-425F-CCA05D572C1A}"/>
          </ac:spMkLst>
        </pc:spChg>
        <pc:spChg chg="del">
          <ac:chgData name="Samuel Kim" userId="0b4e8f1a-35cc-4769-966d-024c662a6df8" providerId="ADAL" clId="{6F690A62-6D1D-4CCF-8D9B-A6935A550057}" dt="2025-07-21T02:23:48.777" v="14" actId="478"/>
          <ac:spMkLst>
            <pc:docMk/>
            <pc:sldMk cId="2375487036" sldId="1097"/>
            <ac:spMk id="11" creationId="{CBF6738E-718D-9D11-F7A8-2398D965A6A5}"/>
          </ac:spMkLst>
        </pc:spChg>
        <pc:spChg chg="del">
          <ac:chgData name="Samuel Kim" userId="0b4e8f1a-35cc-4769-966d-024c662a6df8" providerId="ADAL" clId="{6F690A62-6D1D-4CCF-8D9B-A6935A550057}" dt="2025-07-21T02:23:48.777" v="14" actId="478"/>
          <ac:spMkLst>
            <pc:docMk/>
            <pc:sldMk cId="2375487036" sldId="1097"/>
            <ac:spMk id="13" creationId="{8E06D6C0-0892-26B7-FC38-41792C27FC58}"/>
          </ac:spMkLst>
        </pc:spChg>
        <pc:spChg chg="del">
          <ac:chgData name="Samuel Kim" userId="0b4e8f1a-35cc-4769-966d-024c662a6df8" providerId="ADAL" clId="{6F690A62-6D1D-4CCF-8D9B-A6935A550057}" dt="2025-07-21T02:23:48.777" v="14" actId="478"/>
          <ac:spMkLst>
            <pc:docMk/>
            <pc:sldMk cId="2375487036" sldId="1097"/>
            <ac:spMk id="14" creationId="{73C6CDFF-6BA0-EEB6-726F-D1431A230BEA}"/>
          </ac:spMkLst>
        </pc:spChg>
        <pc:spChg chg="del">
          <ac:chgData name="Samuel Kim" userId="0b4e8f1a-35cc-4769-966d-024c662a6df8" providerId="ADAL" clId="{6F690A62-6D1D-4CCF-8D9B-A6935A550057}" dt="2025-07-21T02:23:48.777" v="14" actId="478"/>
          <ac:spMkLst>
            <pc:docMk/>
            <pc:sldMk cId="2375487036" sldId="1097"/>
            <ac:spMk id="15" creationId="{8D24BD6F-C818-46F7-A24B-E83FB6A27E4A}"/>
          </ac:spMkLst>
        </pc:spChg>
        <pc:spChg chg="del">
          <ac:chgData name="Samuel Kim" userId="0b4e8f1a-35cc-4769-966d-024c662a6df8" providerId="ADAL" clId="{6F690A62-6D1D-4CCF-8D9B-A6935A550057}" dt="2025-07-21T02:23:48.777" v="14" actId="478"/>
          <ac:spMkLst>
            <pc:docMk/>
            <pc:sldMk cId="2375487036" sldId="1097"/>
            <ac:spMk id="19" creationId="{97244689-0D9B-E188-FA45-818F62D58CFB}"/>
          </ac:spMkLst>
        </pc:spChg>
        <pc:spChg chg="del">
          <ac:chgData name="Samuel Kim" userId="0b4e8f1a-35cc-4769-966d-024c662a6df8" providerId="ADAL" clId="{6F690A62-6D1D-4CCF-8D9B-A6935A550057}" dt="2025-07-21T02:23:48.777" v="14" actId="478"/>
          <ac:spMkLst>
            <pc:docMk/>
            <pc:sldMk cId="2375487036" sldId="1097"/>
            <ac:spMk id="21" creationId="{72660E3C-9F0D-7665-5D93-48E0F6FC854E}"/>
          </ac:spMkLst>
        </pc:spChg>
        <pc:spChg chg="mod">
          <ac:chgData name="Samuel Kim" userId="0b4e8f1a-35cc-4769-966d-024c662a6df8" providerId="ADAL" clId="{6F690A62-6D1D-4CCF-8D9B-A6935A550057}" dt="2025-07-21T04:31:37.459" v="2644" actId="13244"/>
          <ac:spMkLst>
            <pc:docMk/>
            <pc:sldMk cId="2375487036" sldId="1097"/>
            <ac:spMk id="24" creationId="{0565F4D7-996A-D290-F8C4-A1A1F85E4685}"/>
          </ac:spMkLst>
        </pc:spChg>
        <pc:picChg chg="mod">
          <ac:chgData name="Samuel Kim" userId="0b4e8f1a-35cc-4769-966d-024c662a6df8" providerId="ADAL" clId="{6F690A62-6D1D-4CCF-8D9B-A6935A550057}" dt="2025-07-21T03:52:40.391" v="1672" actId="962"/>
          <ac:picMkLst>
            <pc:docMk/>
            <pc:sldMk cId="2375487036" sldId="1097"/>
            <ac:picMk id="25" creationId="{0E8812E5-25C3-A3B9-CAD7-752ECA8E6B2C}"/>
          </ac:picMkLst>
        </pc:picChg>
        <pc:picChg chg="mod">
          <ac:chgData name="Samuel Kim" userId="0b4e8f1a-35cc-4769-966d-024c662a6df8" providerId="ADAL" clId="{6F690A62-6D1D-4CCF-8D9B-A6935A550057}" dt="2025-07-21T03:52:50.521" v="1674" actId="962"/>
          <ac:picMkLst>
            <pc:docMk/>
            <pc:sldMk cId="2375487036" sldId="1097"/>
            <ac:picMk id="26" creationId="{C1322A08-6B0D-60E3-2CFB-8D2256FCA06A}"/>
          </ac:picMkLst>
        </pc:picChg>
      </pc:sldChg>
      <pc:sldChg chg="addSp delSp modSp mod chgLayout modNotesTx">
        <pc:chgData name="Samuel Kim" userId="0b4e8f1a-35cc-4769-966d-024c662a6df8" providerId="ADAL" clId="{6F690A62-6D1D-4CCF-8D9B-A6935A550057}" dt="2025-07-21T04:31:43.029" v="2645" actId="478"/>
        <pc:sldMkLst>
          <pc:docMk/>
          <pc:sldMk cId="3190254948" sldId="1098"/>
        </pc:sldMkLst>
        <pc:spChg chg="mod ord">
          <ac:chgData name="Samuel Kim" userId="0b4e8f1a-35cc-4769-966d-024c662a6df8" providerId="ADAL" clId="{6F690A62-6D1D-4CCF-8D9B-A6935A550057}" dt="2025-07-21T04:12:57.491" v="2258" actId="255"/>
          <ac:spMkLst>
            <pc:docMk/>
            <pc:sldMk cId="3190254948" sldId="1098"/>
            <ac:spMk id="2" creationId="{34F9E214-D7C1-B36A-029D-D5BAF6F20D15}"/>
          </ac:spMkLst>
        </pc:spChg>
        <pc:spChg chg="add del mod">
          <ac:chgData name="Samuel Kim" userId="0b4e8f1a-35cc-4769-966d-024c662a6df8" providerId="ADAL" clId="{6F690A62-6D1D-4CCF-8D9B-A6935A550057}" dt="2025-07-21T04:12:45.096" v="2252" actId="6264"/>
          <ac:spMkLst>
            <pc:docMk/>
            <pc:sldMk cId="3190254948" sldId="1098"/>
            <ac:spMk id="3" creationId="{9E40B817-2D32-3F7C-FBFE-1CECE0213F80}"/>
          </ac:spMkLst>
        </pc:spChg>
        <pc:spChg chg="del">
          <ac:chgData name="Samuel Kim" userId="0b4e8f1a-35cc-4769-966d-024c662a6df8" providerId="ADAL" clId="{6F690A62-6D1D-4CCF-8D9B-A6935A550057}" dt="2025-07-21T02:24:17.228" v="24" actId="478"/>
          <ac:spMkLst>
            <pc:docMk/>
            <pc:sldMk cId="3190254948" sldId="1098"/>
            <ac:spMk id="4" creationId="{3200A2A7-FA8A-27F6-A168-41B8E820F690}"/>
          </ac:spMkLst>
        </pc:spChg>
        <pc:spChg chg="add del mod">
          <ac:chgData name="Samuel Kim" userId="0b4e8f1a-35cc-4769-966d-024c662a6df8" providerId="ADAL" clId="{6F690A62-6D1D-4CCF-8D9B-A6935A550057}" dt="2025-07-21T04:12:45.096" v="2252" actId="6264"/>
          <ac:spMkLst>
            <pc:docMk/>
            <pc:sldMk cId="3190254948" sldId="1098"/>
            <ac:spMk id="4" creationId="{CFBF6CAA-262E-58B5-C16D-2E8F42261AA7}"/>
          </ac:spMkLst>
        </pc:spChg>
        <pc:spChg chg="del">
          <ac:chgData name="Samuel Kim" userId="0b4e8f1a-35cc-4769-966d-024c662a6df8" providerId="ADAL" clId="{6F690A62-6D1D-4CCF-8D9B-A6935A550057}" dt="2025-07-21T04:13:02.871" v="2259" actId="931"/>
          <ac:spMkLst>
            <pc:docMk/>
            <pc:sldMk cId="3190254948" sldId="1098"/>
            <ac:spMk id="5" creationId="{0D715B9B-24CA-5B43-5ACA-758AC19376DA}"/>
          </ac:spMkLst>
        </pc:spChg>
        <pc:spChg chg="del">
          <ac:chgData name="Samuel Kim" userId="0b4e8f1a-35cc-4769-966d-024c662a6df8" providerId="ADAL" clId="{6F690A62-6D1D-4CCF-8D9B-A6935A550057}" dt="2025-07-21T02:24:17.228" v="24" actId="478"/>
          <ac:spMkLst>
            <pc:docMk/>
            <pc:sldMk cId="3190254948" sldId="1098"/>
            <ac:spMk id="6" creationId="{E40E8751-91C4-8A35-4BB8-9E868CDF34F5}"/>
          </ac:spMkLst>
        </pc:spChg>
        <pc:spChg chg="add del mod ord">
          <ac:chgData name="Samuel Kim" userId="0b4e8f1a-35cc-4769-966d-024c662a6df8" providerId="ADAL" clId="{6F690A62-6D1D-4CCF-8D9B-A6935A550057}" dt="2025-07-21T04:31:43.029" v="2645" actId="478"/>
          <ac:spMkLst>
            <pc:docMk/>
            <pc:sldMk cId="3190254948" sldId="1098"/>
            <ac:spMk id="7" creationId="{2BD8F76E-241B-143F-C4C4-15509DFFB701}"/>
          </ac:spMkLst>
        </pc:spChg>
        <pc:spChg chg="del">
          <ac:chgData name="Samuel Kim" userId="0b4e8f1a-35cc-4769-966d-024c662a6df8" providerId="ADAL" clId="{6F690A62-6D1D-4CCF-8D9B-A6935A550057}" dt="2025-07-21T02:24:17.228" v="24" actId="478"/>
          <ac:spMkLst>
            <pc:docMk/>
            <pc:sldMk cId="3190254948" sldId="1098"/>
            <ac:spMk id="7" creationId="{89ABC02D-10C0-A779-84C1-4EC3B9D7E6D2}"/>
          </ac:spMkLst>
        </pc:spChg>
        <pc:spChg chg="del">
          <ac:chgData name="Samuel Kim" userId="0b4e8f1a-35cc-4769-966d-024c662a6df8" providerId="ADAL" clId="{6F690A62-6D1D-4CCF-8D9B-A6935A550057}" dt="2025-07-21T02:24:17.228" v="24" actId="478"/>
          <ac:spMkLst>
            <pc:docMk/>
            <pc:sldMk cId="3190254948" sldId="1098"/>
            <ac:spMk id="8" creationId="{5EB81B43-B718-4DB0-B24B-E0B4B8FD6C01}"/>
          </ac:spMkLst>
        </pc:spChg>
        <pc:spChg chg="del mod ord">
          <ac:chgData name="Samuel Kim" userId="0b4e8f1a-35cc-4769-966d-024c662a6df8" providerId="ADAL" clId="{6F690A62-6D1D-4CCF-8D9B-A6935A550057}" dt="2025-07-21T04:12:43.761" v="2251"/>
          <ac:spMkLst>
            <pc:docMk/>
            <pc:sldMk cId="3190254948" sldId="1098"/>
            <ac:spMk id="8" creationId="{BD545D59-2B3B-2954-120F-79CA29D3AE98}"/>
          </ac:spMkLst>
        </pc:spChg>
        <pc:spChg chg="del">
          <ac:chgData name="Samuel Kim" userId="0b4e8f1a-35cc-4769-966d-024c662a6df8" providerId="ADAL" clId="{6F690A62-6D1D-4CCF-8D9B-A6935A550057}" dt="2025-07-21T02:24:17.228" v="24" actId="478"/>
          <ac:spMkLst>
            <pc:docMk/>
            <pc:sldMk cId="3190254948" sldId="1098"/>
            <ac:spMk id="9" creationId="{7F493597-A47D-ED5E-FCE9-4FF9E5C2855A}"/>
          </ac:spMkLst>
        </pc:spChg>
        <pc:spChg chg="add del mod ord">
          <ac:chgData name="Samuel Kim" userId="0b4e8f1a-35cc-4769-966d-024c662a6df8" providerId="ADAL" clId="{6F690A62-6D1D-4CCF-8D9B-A6935A550057}" dt="2025-07-21T04:31:43.029" v="2645" actId="478"/>
          <ac:spMkLst>
            <pc:docMk/>
            <pc:sldMk cId="3190254948" sldId="1098"/>
            <ac:spMk id="11" creationId="{68CAA9A4-FAA4-A69A-530C-1A3B43A38C03}"/>
          </ac:spMkLst>
        </pc:spChg>
        <pc:spChg chg="del">
          <ac:chgData name="Samuel Kim" userId="0b4e8f1a-35cc-4769-966d-024c662a6df8" providerId="ADAL" clId="{6F690A62-6D1D-4CCF-8D9B-A6935A550057}" dt="2025-07-21T02:24:17.228" v="24" actId="478"/>
          <ac:spMkLst>
            <pc:docMk/>
            <pc:sldMk cId="3190254948" sldId="1098"/>
            <ac:spMk id="13" creationId="{3C77D3A3-A151-5F62-21A2-C8FE93102E8C}"/>
          </ac:spMkLst>
        </pc:spChg>
        <pc:spChg chg="add del mod ord">
          <ac:chgData name="Samuel Kim" userId="0b4e8f1a-35cc-4769-966d-024c662a6df8" providerId="ADAL" clId="{6F690A62-6D1D-4CCF-8D9B-A6935A550057}" dt="2025-07-21T04:31:43.029" v="2645" actId="478"/>
          <ac:spMkLst>
            <pc:docMk/>
            <pc:sldMk cId="3190254948" sldId="1098"/>
            <ac:spMk id="13" creationId="{FA4EF5B7-3701-45E1-7DDD-F085FFEFF11C}"/>
          </ac:spMkLst>
        </pc:spChg>
        <pc:spChg chg="add del mod ord">
          <ac:chgData name="Samuel Kim" userId="0b4e8f1a-35cc-4769-966d-024c662a6df8" providerId="ADAL" clId="{6F690A62-6D1D-4CCF-8D9B-A6935A550057}" dt="2025-07-21T04:31:43.029" v="2645" actId="478"/>
          <ac:spMkLst>
            <pc:docMk/>
            <pc:sldMk cId="3190254948" sldId="1098"/>
            <ac:spMk id="14" creationId="{9AEA8BE9-394E-059B-EEDE-C99E695E5BB6}"/>
          </ac:spMkLst>
        </pc:spChg>
        <pc:spChg chg="del">
          <ac:chgData name="Samuel Kim" userId="0b4e8f1a-35cc-4769-966d-024c662a6df8" providerId="ADAL" clId="{6F690A62-6D1D-4CCF-8D9B-A6935A550057}" dt="2025-07-21T02:24:17.228" v="24" actId="478"/>
          <ac:spMkLst>
            <pc:docMk/>
            <pc:sldMk cId="3190254948" sldId="1098"/>
            <ac:spMk id="15" creationId="{8C93A834-1AF6-57DD-E3F9-850AC4167C76}"/>
          </ac:spMkLst>
        </pc:spChg>
        <pc:spChg chg="add del mod ord">
          <ac:chgData name="Samuel Kim" userId="0b4e8f1a-35cc-4769-966d-024c662a6df8" providerId="ADAL" clId="{6F690A62-6D1D-4CCF-8D9B-A6935A550057}" dt="2025-07-21T04:31:43.029" v="2645" actId="478"/>
          <ac:spMkLst>
            <pc:docMk/>
            <pc:sldMk cId="3190254948" sldId="1098"/>
            <ac:spMk id="18" creationId="{0791132B-3B8D-82BA-7EA3-BD41102D5051}"/>
          </ac:spMkLst>
        </pc:spChg>
        <pc:spChg chg="del">
          <ac:chgData name="Samuel Kim" userId="0b4e8f1a-35cc-4769-966d-024c662a6df8" providerId="ADAL" clId="{6F690A62-6D1D-4CCF-8D9B-A6935A550057}" dt="2025-07-21T02:24:17.228" v="24" actId="478"/>
          <ac:spMkLst>
            <pc:docMk/>
            <pc:sldMk cId="3190254948" sldId="1098"/>
            <ac:spMk id="18" creationId="{259FF7A6-26C5-F802-E360-09BD4476BDB8}"/>
          </ac:spMkLst>
        </pc:spChg>
        <pc:spChg chg="del mod ord">
          <ac:chgData name="Samuel Kim" userId="0b4e8f1a-35cc-4769-966d-024c662a6df8" providerId="ADAL" clId="{6F690A62-6D1D-4CCF-8D9B-A6935A550057}" dt="2025-07-21T04:31:43.029" v="2645" actId="478"/>
          <ac:spMkLst>
            <pc:docMk/>
            <pc:sldMk cId="3190254948" sldId="1098"/>
            <ac:spMk id="19" creationId="{4BBBE7EC-44AE-A77B-9291-E9B38CF2AAA9}"/>
          </ac:spMkLst>
        </pc:spChg>
        <pc:spChg chg="del">
          <ac:chgData name="Samuel Kim" userId="0b4e8f1a-35cc-4769-966d-024c662a6df8" providerId="ADAL" clId="{6F690A62-6D1D-4CCF-8D9B-A6935A550057}" dt="2025-07-21T02:24:17.228" v="24" actId="478"/>
          <ac:spMkLst>
            <pc:docMk/>
            <pc:sldMk cId="3190254948" sldId="1098"/>
            <ac:spMk id="19" creationId="{E6F94769-0BCD-FBBF-2F4A-64C7B5F7C0D4}"/>
          </ac:spMkLst>
        </pc:spChg>
        <pc:spChg chg="del">
          <ac:chgData name="Samuel Kim" userId="0b4e8f1a-35cc-4769-966d-024c662a6df8" providerId="ADAL" clId="{6F690A62-6D1D-4CCF-8D9B-A6935A550057}" dt="2025-07-21T04:31:43.029" v="2645" actId="478"/>
          <ac:spMkLst>
            <pc:docMk/>
            <pc:sldMk cId="3190254948" sldId="1098"/>
            <ac:spMk id="20" creationId="{323996D2-A49F-FE11-AAE1-6B1B32FC1359}"/>
          </ac:spMkLst>
        </pc:spChg>
        <pc:spChg chg="add del mod ord">
          <ac:chgData name="Samuel Kim" userId="0b4e8f1a-35cc-4769-966d-024c662a6df8" providerId="ADAL" clId="{6F690A62-6D1D-4CCF-8D9B-A6935A550057}" dt="2025-07-21T04:31:43.029" v="2645" actId="478"/>
          <ac:spMkLst>
            <pc:docMk/>
            <pc:sldMk cId="3190254948" sldId="1098"/>
            <ac:spMk id="21" creationId="{263B6BEF-7928-15FC-1661-05D4C600AB0F}"/>
          </ac:spMkLst>
        </pc:spChg>
        <pc:spChg chg="add del mod ord">
          <ac:chgData name="Samuel Kim" userId="0b4e8f1a-35cc-4769-966d-024c662a6df8" providerId="ADAL" clId="{6F690A62-6D1D-4CCF-8D9B-A6935A550057}" dt="2025-07-21T04:31:43.029" v="2645" actId="478"/>
          <ac:spMkLst>
            <pc:docMk/>
            <pc:sldMk cId="3190254948" sldId="1098"/>
            <ac:spMk id="22" creationId="{F7D9B39E-5680-3686-AE19-3F63E8034AE4}"/>
          </ac:spMkLst>
        </pc:spChg>
        <pc:spChg chg="del">
          <ac:chgData name="Samuel Kim" userId="0b4e8f1a-35cc-4769-966d-024c662a6df8" providerId="ADAL" clId="{6F690A62-6D1D-4CCF-8D9B-A6935A550057}" dt="2025-07-21T02:24:17.228" v="24" actId="478"/>
          <ac:spMkLst>
            <pc:docMk/>
            <pc:sldMk cId="3190254948" sldId="1098"/>
            <ac:spMk id="23" creationId="{2A9080E5-0565-6F5C-7F5F-1D3B6E65D7AC}"/>
          </ac:spMkLst>
        </pc:spChg>
        <pc:spChg chg="del mod ord">
          <ac:chgData name="Samuel Kim" userId="0b4e8f1a-35cc-4769-966d-024c662a6df8" providerId="ADAL" clId="{6F690A62-6D1D-4CCF-8D9B-A6935A550057}" dt="2025-07-21T04:12:43.761" v="2251"/>
          <ac:spMkLst>
            <pc:docMk/>
            <pc:sldMk cId="3190254948" sldId="1098"/>
            <ac:spMk id="26" creationId="{4DCE486C-6611-BB51-2E95-0400AB282447}"/>
          </ac:spMkLst>
        </pc:spChg>
        <pc:spChg chg="add del mod ord">
          <ac:chgData name="Samuel Kim" userId="0b4e8f1a-35cc-4769-966d-024c662a6df8" providerId="ADAL" clId="{6F690A62-6D1D-4CCF-8D9B-A6935A550057}" dt="2025-07-21T04:31:43.029" v="2645" actId="478"/>
          <ac:spMkLst>
            <pc:docMk/>
            <pc:sldMk cId="3190254948" sldId="1098"/>
            <ac:spMk id="27" creationId="{B31845CB-C5FF-B0BF-F18F-11DC5BB61FD8}"/>
          </ac:spMkLst>
        </pc:spChg>
        <pc:picChg chg="del mod">
          <ac:chgData name="Samuel Kim" userId="0b4e8f1a-35cc-4769-966d-024c662a6df8" providerId="ADAL" clId="{6F690A62-6D1D-4CCF-8D9B-A6935A550057}" dt="2025-07-21T04:12:39.681" v="2248" actId="478"/>
          <ac:picMkLst>
            <pc:docMk/>
            <pc:sldMk cId="3190254948" sldId="1098"/>
            <ac:picMk id="25" creationId="{2B56D93E-A65F-0E4F-67F9-7A520A21E50C}"/>
          </ac:picMkLst>
        </pc:picChg>
        <pc:picChg chg="del mod">
          <ac:chgData name="Samuel Kim" userId="0b4e8f1a-35cc-4769-966d-024c662a6df8" providerId="ADAL" clId="{6F690A62-6D1D-4CCF-8D9B-A6935A550057}" dt="2025-07-21T04:12:39.681" v="2248" actId="478"/>
          <ac:picMkLst>
            <pc:docMk/>
            <pc:sldMk cId="3190254948" sldId="1098"/>
            <ac:picMk id="28" creationId="{A170B556-AB60-6886-9B9E-82FA6A8CED95}"/>
          </ac:picMkLst>
        </pc:picChg>
        <pc:picChg chg="add mod">
          <ac:chgData name="Samuel Kim" userId="0b4e8f1a-35cc-4769-966d-024c662a6df8" providerId="ADAL" clId="{6F690A62-6D1D-4CCF-8D9B-A6935A550057}" dt="2025-07-21T04:13:06.701" v="2263" actId="962"/>
          <ac:picMkLst>
            <pc:docMk/>
            <pc:sldMk cId="3190254948" sldId="1098"/>
            <ac:picMk id="30" creationId="{04C63D18-A06C-19D2-4C4B-ADDD6B9D83B5}"/>
          </ac:picMkLst>
        </pc:picChg>
      </pc:sldChg>
      <pc:sldChg chg="delSp modSp mod modNotesTx">
        <pc:chgData name="Samuel Kim" userId="0b4e8f1a-35cc-4769-966d-024c662a6df8" providerId="ADAL" clId="{6F690A62-6D1D-4CCF-8D9B-A6935A550057}" dt="2025-07-21T04:31:47.947" v="2646" actId="13244"/>
        <pc:sldMkLst>
          <pc:docMk/>
          <pc:sldMk cId="3922082684" sldId="1099"/>
        </pc:sldMkLst>
        <pc:spChg chg="mod">
          <ac:chgData name="Samuel Kim" userId="0b4e8f1a-35cc-4769-966d-024c662a6df8" providerId="ADAL" clId="{6F690A62-6D1D-4CCF-8D9B-A6935A550057}" dt="2025-07-21T02:25:03.359" v="36" actId="14100"/>
          <ac:spMkLst>
            <pc:docMk/>
            <pc:sldMk cId="3922082684" sldId="1099"/>
            <ac:spMk id="3" creationId="{7ECE2392-5818-03BE-2EDD-AD4BD7D5CD33}"/>
          </ac:spMkLst>
        </pc:spChg>
        <pc:spChg chg="del">
          <ac:chgData name="Samuel Kim" userId="0b4e8f1a-35cc-4769-966d-024c662a6df8" providerId="ADAL" clId="{6F690A62-6D1D-4CCF-8D9B-A6935A550057}" dt="2025-07-21T02:24:35.457" v="30" actId="478"/>
          <ac:spMkLst>
            <pc:docMk/>
            <pc:sldMk cId="3922082684" sldId="1099"/>
            <ac:spMk id="4" creationId="{905AFBDD-F3F1-E64A-3230-955EEFE6BEE5}"/>
          </ac:spMkLst>
        </pc:spChg>
        <pc:spChg chg="del">
          <ac:chgData name="Samuel Kim" userId="0b4e8f1a-35cc-4769-966d-024c662a6df8" providerId="ADAL" clId="{6F690A62-6D1D-4CCF-8D9B-A6935A550057}" dt="2025-07-21T02:24:31.952" v="29" actId="478"/>
          <ac:spMkLst>
            <pc:docMk/>
            <pc:sldMk cId="3922082684" sldId="1099"/>
            <ac:spMk id="5" creationId="{2BD6F21F-AF7B-6D4F-926E-2BA164673F55}"/>
          </ac:spMkLst>
        </pc:spChg>
        <pc:spChg chg="del">
          <ac:chgData name="Samuel Kim" userId="0b4e8f1a-35cc-4769-966d-024c662a6df8" providerId="ADAL" clId="{6F690A62-6D1D-4CCF-8D9B-A6935A550057}" dt="2025-07-21T02:24:31.952" v="29" actId="478"/>
          <ac:spMkLst>
            <pc:docMk/>
            <pc:sldMk cId="3922082684" sldId="1099"/>
            <ac:spMk id="6" creationId="{3FFBD22C-FB4C-50CE-4D6A-0CD716D1DFD7}"/>
          </ac:spMkLst>
        </pc:spChg>
        <pc:spChg chg="del">
          <ac:chgData name="Samuel Kim" userId="0b4e8f1a-35cc-4769-966d-024c662a6df8" providerId="ADAL" clId="{6F690A62-6D1D-4CCF-8D9B-A6935A550057}" dt="2025-07-21T02:24:31.952" v="29" actId="478"/>
          <ac:spMkLst>
            <pc:docMk/>
            <pc:sldMk cId="3922082684" sldId="1099"/>
            <ac:spMk id="7" creationId="{7292EB31-25C2-E838-1AF1-EC0E9F0F1310}"/>
          </ac:spMkLst>
        </pc:spChg>
        <pc:spChg chg="del">
          <ac:chgData name="Samuel Kim" userId="0b4e8f1a-35cc-4769-966d-024c662a6df8" providerId="ADAL" clId="{6F690A62-6D1D-4CCF-8D9B-A6935A550057}" dt="2025-07-21T02:24:31.952" v="29" actId="478"/>
          <ac:spMkLst>
            <pc:docMk/>
            <pc:sldMk cId="3922082684" sldId="1099"/>
            <ac:spMk id="9" creationId="{46404CB0-D310-0B4F-3B68-D381CC3FDFD6}"/>
          </ac:spMkLst>
        </pc:spChg>
        <pc:spChg chg="del">
          <ac:chgData name="Samuel Kim" userId="0b4e8f1a-35cc-4769-966d-024c662a6df8" providerId="ADAL" clId="{6F690A62-6D1D-4CCF-8D9B-A6935A550057}" dt="2025-07-21T02:24:31.952" v="29" actId="478"/>
          <ac:spMkLst>
            <pc:docMk/>
            <pc:sldMk cId="3922082684" sldId="1099"/>
            <ac:spMk id="10" creationId="{8E88F5C3-E01D-AFBF-898E-07962997698E}"/>
          </ac:spMkLst>
        </pc:spChg>
        <pc:spChg chg="del">
          <ac:chgData name="Samuel Kim" userId="0b4e8f1a-35cc-4769-966d-024c662a6df8" providerId="ADAL" clId="{6F690A62-6D1D-4CCF-8D9B-A6935A550057}" dt="2025-07-21T02:24:31.952" v="29" actId="478"/>
          <ac:spMkLst>
            <pc:docMk/>
            <pc:sldMk cId="3922082684" sldId="1099"/>
            <ac:spMk id="11" creationId="{D3E097C0-DEC7-E892-23ED-0FADE4794A0A}"/>
          </ac:spMkLst>
        </pc:spChg>
        <pc:spChg chg="del">
          <ac:chgData name="Samuel Kim" userId="0b4e8f1a-35cc-4769-966d-024c662a6df8" providerId="ADAL" clId="{6F690A62-6D1D-4CCF-8D9B-A6935A550057}" dt="2025-07-21T02:24:31.952" v="29" actId="478"/>
          <ac:spMkLst>
            <pc:docMk/>
            <pc:sldMk cId="3922082684" sldId="1099"/>
            <ac:spMk id="17" creationId="{C87A6D97-82FC-E72E-172E-ADEA21C3D483}"/>
          </ac:spMkLst>
        </pc:spChg>
        <pc:spChg chg="del">
          <ac:chgData name="Samuel Kim" userId="0b4e8f1a-35cc-4769-966d-024c662a6df8" providerId="ADAL" clId="{6F690A62-6D1D-4CCF-8D9B-A6935A550057}" dt="2025-07-21T02:24:31.952" v="29" actId="478"/>
          <ac:spMkLst>
            <pc:docMk/>
            <pc:sldMk cId="3922082684" sldId="1099"/>
            <ac:spMk id="20" creationId="{8E3332F0-A2F5-A956-3546-B38CA2B83BB8}"/>
          </ac:spMkLst>
        </pc:spChg>
        <pc:spChg chg="del">
          <ac:chgData name="Samuel Kim" userId="0b4e8f1a-35cc-4769-966d-024c662a6df8" providerId="ADAL" clId="{6F690A62-6D1D-4CCF-8D9B-A6935A550057}" dt="2025-07-21T02:24:31.952" v="29" actId="478"/>
          <ac:spMkLst>
            <pc:docMk/>
            <pc:sldMk cId="3922082684" sldId="1099"/>
            <ac:spMk id="21" creationId="{04617219-D4CA-6B9C-07FC-3686F59295FA}"/>
          </ac:spMkLst>
        </pc:spChg>
        <pc:spChg chg="del">
          <ac:chgData name="Samuel Kim" userId="0b4e8f1a-35cc-4769-966d-024c662a6df8" providerId="ADAL" clId="{6F690A62-6D1D-4CCF-8D9B-A6935A550057}" dt="2025-07-21T02:24:31.952" v="29" actId="478"/>
          <ac:spMkLst>
            <pc:docMk/>
            <pc:sldMk cId="3922082684" sldId="1099"/>
            <ac:spMk id="23" creationId="{6099ADB0-7CCA-AFC9-0D37-3A7B6954485F}"/>
          </ac:spMkLst>
        </pc:spChg>
        <pc:spChg chg="mod">
          <ac:chgData name="Samuel Kim" userId="0b4e8f1a-35cc-4769-966d-024c662a6df8" providerId="ADAL" clId="{6F690A62-6D1D-4CCF-8D9B-A6935A550057}" dt="2025-07-21T04:31:47.947" v="2646" actId="13244"/>
          <ac:spMkLst>
            <pc:docMk/>
            <pc:sldMk cId="3922082684" sldId="1099"/>
            <ac:spMk id="24" creationId="{D02CF2FB-F660-56CF-E142-4919C4EAF751}"/>
          </ac:spMkLst>
        </pc:spChg>
        <pc:picChg chg="mod">
          <ac:chgData name="Samuel Kim" userId="0b4e8f1a-35cc-4769-966d-024c662a6df8" providerId="ADAL" clId="{6F690A62-6D1D-4CCF-8D9B-A6935A550057}" dt="2025-07-21T03:55:42.201" v="1680" actId="962"/>
          <ac:picMkLst>
            <pc:docMk/>
            <pc:sldMk cId="3922082684" sldId="1099"/>
            <ac:picMk id="25" creationId="{6172AFE4-9044-DF41-2995-70BD7A2BC5A2}"/>
          </ac:picMkLst>
        </pc:picChg>
      </pc:sldChg>
      <pc:sldChg chg="delSp modSp mod modNotesTx">
        <pc:chgData name="Samuel Kim" userId="0b4e8f1a-35cc-4769-966d-024c662a6df8" providerId="ADAL" clId="{6F690A62-6D1D-4CCF-8D9B-A6935A550057}" dt="2025-07-21T04:31:51.549" v="2648" actId="13244"/>
        <pc:sldMkLst>
          <pc:docMk/>
          <pc:sldMk cId="2903637550" sldId="1100"/>
        </pc:sldMkLst>
        <pc:spChg chg="mod">
          <ac:chgData name="Samuel Kim" userId="0b4e8f1a-35cc-4769-966d-024c662a6df8" providerId="ADAL" clId="{6F690A62-6D1D-4CCF-8D9B-A6935A550057}" dt="2025-07-21T02:26:46.643" v="48" actId="403"/>
          <ac:spMkLst>
            <pc:docMk/>
            <pc:sldMk cId="2903637550" sldId="1100"/>
            <ac:spMk id="2" creationId="{2BA2E6E0-556D-40B1-0C41-B9DFD4FF9928}"/>
          </ac:spMkLst>
        </pc:spChg>
        <pc:spChg chg="mod">
          <ac:chgData name="Samuel Kim" userId="0b4e8f1a-35cc-4769-966d-024c662a6df8" providerId="ADAL" clId="{6F690A62-6D1D-4CCF-8D9B-A6935A550057}" dt="2025-07-21T04:31:51.549" v="2648" actId="13244"/>
          <ac:spMkLst>
            <pc:docMk/>
            <pc:sldMk cId="2903637550" sldId="1100"/>
            <ac:spMk id="3" creationId="{B7B8099B-6DD2-B933-05B2-A8CFE0B08422}"/>
          </ac:spMkLst>
        </pc:spChg>
        <pc:spChg chg="del">
          <ac:chgData name="Samuel Kim" userId="0b4e8f1a-35cc-4769-966d-024c662a6df8" providerId="ADAL" clId="{6F690A62-6D1D-4CCF-8D9B-A6935A550057}" dt="2025-07-21T02:25:30.747" v="42" actId="478"/>
          <ac:spMkLst>
            <pc:docMk/>
            <pc:sldMk cId="2903637550" sldId="1100"/>
            <ac:spMk id="6" creationId="{42E8E1E7-D2EE-DFF8-2D01-E8D968BAD44E}"/>
          </ac:spMkLst>
        </pc:spChg>
        <pc:spChg chg="del">
          <ac:chgData name="Samuel Kim" userId="0b4e8f1a-35cc-4769-966d-024c662a6df8" providerId="ADAL" clId="{6F690A62-6D1D-4CCF-8D9B-A6935A550057}" dt="2025-07-21T02:25:30.747" v="42" actId="478"/>
          <ac:spMkLst>
            <pc:docMk/>
            <pc:sldMk cId="2903637550" sldId="1100"/>
            <ac:spMk id="7" creationId="{A7707488-2FF0-6F8C-7D33-B88C6A35512F}"/>
          </ac:spMkLst>
        </pc:spChg>
        <pc:spChg chg="del">
          <ac:chgData name="Samuel Kim" userId="0b4e8f1a-35cc-4769-966d-024c662a6df8" providerId="ADAL" clId="{6F690A62-6D1D-4CCF-8D9B-A6935A550057}" dt="2025-07-21T02:25:30.747" v="42" actId="478"/>
          <ac:spMkLst>
            <pc:docMk/>
            <pc:sldMk cId="2903637550" sldId="1100"/>
            <ac:spMk id="11" creationId="{418D8489-BA1A-8076-C025-60AAC72597D7}"/>
          </ac:spMkLst>
        </pc:spChg>
        <pc:spChg chg="del">
          <ac:chgData name="Samuel Kim" userId="0b4e8f1a-35cc-4769-966d-024c662a6df8" providerId="ADAL" clId="{6F690A62-6D1D-4CCF-8D9B-A6935A550057}" dt="2025-07-21T02:25:30.747" v="42" actId="478"/>
          <ac:spMkLst>
            <pc:docMk/>
            <pc:sldMk cId="2903637550" sldId="1100"/>
            <ac:spMk id="13" creationId="{6AE28E33-8A9C-5355-103B-03AE822C5E52}"/>
          </ac:spMkLst>
        </pc:spChg>
        <pc:spChg chg="del">
          <ac:chgData name="Samuel Kim" userId="0b4e8f1a-35cc-4769-966d-024c662a6df8" providerId="ADAL" clId="{6F690A62-6D1D-4CCF-8D9B-A6935A550057}" dt="2025-07-21T02:25:30.747" v="42" actId="478"/>
          <ac:spMkLst>
            <pc:docMk/>
            <pc:sldMk cId="2903637550" sldId="1100"/>
            <ac:spMk id="15" creationId="{2292719B-A06D-1533-28A8-9525DF0AA6F1}"/>
          </ac:spMkLst>
        </pc:spChg>
        <pc:spChg chg="del">
          <ac:chgData name="Samuel Kim" userId="0b4e8f1a-35cc-4769-966d-024c662a6df8" providerId="ADAL" clId="{6F690A62-6D1D-4CCF-8D9B-A6935A550057}" dt="2025-07-21T02:25:30.747" v="42" actId="478"/>
          <ac:spMkLst>
            <pc:docMk/>
            <pc:sldMk cId="2903637550" sldId="1100"/>
            <ac:spMk id="18" creationId="{EC8CDDD8-64F1-5893-AF3A-4BD1F9580E10}"/>
          </ac:spMkLst>
        </pc:spChg>
        <pc:spChg chg="del">
          <ac:chgData name="Samuel Kim" userId="0b4e8f1a-35cc-4769-966d-024c662a6df8" providerId="ADAL" clId="{6F690A62-6D1D-4CCF-8D9B-A6935A550057}" dt="2025-07-21T02:25:30.747" v="42" actId="478"/>
          <ac:spMkLst>
            <pc:docMk/>
            <pc:sldMk cId="2903637550" sldId="1100"/>
            <ac:spMk id="19" creationId="{B8760B9E-525F-E9AD-5FAE-D78084B2F12B}"/>
          </ac:spMkLst>
        </pc:spChg>
        <pc:spChg chg="del">
          <ac:chgData name="Samuel Kim" userId="0b4e8f1a-35cc-4769-966d-024c662a6df8" providerId="ADAL" clId="{6F690A62-6D1D-4CCF-8D9B-A6935A550057}" dt="2025-07-21T02:25:30.747" v="42" actId="478"/>
          <ac:spMkLst>
            <pc:docMk/>
            <pc:sldMk cId="2903637550" sldId="1100"/>
            <ac:spMk id="20" creationId="{43946835-66B2-452E-AD70-3AE0609F47D4}"/>
          </ac:spMkLst>
        </pc:spChg>
        <pc:spChg chg="del">
          <ac:chgData name="Samuel Kim" userId="0b4e8f1a-35cc-4769-966d-024c662a6df8" providerId="ADAL" clId="{6F690A62-6D1D-4CCF-8D9B-A6935A550057}" dt="2025-07-21T02:25:30.747" v="42" actId="478"/>
          <ac:spMkLst>
            <pc:docMk/>
            <pc:sldMk cId="2903637550" sldId="1100"/>
            <ac:spMk id="21" creationId="{134E2C93-95E3-5D4A-96D6-CD1A9BE75C1C}"/>
          </ac:spMkLst>
        </pc:spChg>
        <pc:spChg chg="del">
          <ac:chgData name="Samuel Kim" userId="0b4e8f1a-35cc-4769-966d-024c662a6df8" providerId="ADAL" clId="{6F690A62-6D1D-4CCF-8D9B-A6935A550057}" dt="2025-07-21T02:25:30.747" v="42" actId="478"/>
          <ac:spMkLst>
            <pc:docMk/>
            <pc:sldMk cId="2903637550" sldId="1100"/>
            <ac:spMk id="23" creationId="{2EAE037E-74D2-44E4-E7C3-71C582F8DDAB}"/>
          </ac:spMkLst>
        </pc:spChg>
        <pc:spChg chg="mod">
          <ac:chgData name="Samuel Kim" userId="0b4e8f1a-35cc-4769-966d-024c662a6df8" providerId="ADAL" clId="{6F690A62-6D1D-4CCF-8D9B-A6935A550057}" dt="2025-07-21T04:31:50.220" v="2647" actId="13244"/>
          <ac:spMkLst>
            <pc:docMk/>
            <pc:sldMk cId="2903637550" sldId="1100"/>
            <ac:spMk id="24" creationId="{E5BBB23F-D574-FB6A-90AE-C2D9D8F6313B}"/>
          </ac:spMkLst>
        </pc:spChg>
        <pc:picChg chg="mod">
          <ac:chgData name="Samuel Kim" userId="0b4e8f1a-35cc-4769-966d-024c662a6df8" providerId="ADAL" clId="{6F690A62-6D1D-4CCF-8D9B-A6935A550057}" dt="2025-07-21T03:56:04.599" v="1682" actId="962"/>
          <ac:picMkLst>
            <pc:docMk/>
            <pc:sldMk cId="2903637550" sldId="1100"/>
            <ac:picMk id="25" creationId="{E7E3F89A-36C0-0055-B1E6-F7875DF81F82}"/>
          </ac:picMkLst>
        </pc:picChg>
        <pc:picChg chg="mod">
          <ac:chgData name="Samuel Kim" userId="0b4e8f1a-35cc-4769-966d-024c662a6df8" providerId="ADAL" clId="{6F690A62-6D1D-4CCF-8D9B-A6935A550057}" dt="2025-07-21T03:56:15.144" v="1684" actId="962"/>
          <ac:picMkLst>
            <pc:docMk/>
            <pc:sldMk cId="2903637550" sldId="1100"/>
            <ac:picMk id="26" creationId="{0B224DB7-91C1-D007-4991-040752DFF021}"/>
          </ac:picMkLst>
        </pc:picChg>
      </pc:sldChg>
      <pc:sldChg chg="delSp modSp mod modNotesTx">
        <pc:chgData name="Samuel Kim" userId="0b4e8f1a-35cc-4769-966d-024c662a6df8" providerId="ADAL" clId="{6F690A62-6D1D-4CCF-8D9B-A6935A550057}" dt="2025-07-21T04:31:57.803" v="2650" actId="13244"/>
        <pc:sldMkLst>
          <pc:docMk/>
          <pc:sldMk cId="1875345969" sldId="1101"/>
        </pc:sldMkLst>
        <pc:spChg chg="mod">
          <ac:chgData name="Samuel Kim" userId="0b4e8f1a-35cc-4769-966d-024c662a6df8" providerId="ADAL" clId="{6F690A62-6D1D-4CCF-8D9B-A6935A550057}" dt="2025-07-21T04:31:57.803" v="2650" actId="13244"/>
          <ac:spMkLst>
            <pc:docMk/>
            <pc:sldMk cId="1875345969" sldId="1101"/>
            <ac:spMk id="3" creationId="{420A8BB9-D137-586B-7629-EB6BB647356C}"/>
          </ac:spMkLst>
        </pc:spChg>
        <pc:spChg chg="del">
          <ac:chgData name="Samuel Kim" userId="0b4e8f1a-35cc-4769-966d-024c662a6df8" providerId="ADAL" clId="{6F690A62-6D1D-4CCF-8D9B-A6935A550057}" dt="2025-07-21T02:26:50.331" v="49" actId="478"/>
          <ac:spMkLst>
            <pc:docMk/>
            <pc:sldMk cId="1875345969" sldId="1101"/>
            <ac:spMk id="5" creationId="{432FB140-0F28-C622-7596-D33AABC0A642}"/>
          </ac:spMkLst>
        </pc:spChg>
        <pc:spChg chg="del">
          <ac:chgData name="Samuel Kim" userId="0b4e8f1a-35cc-4769-966d-024c662a6df8" providerId="ADAL" clId="{6F690A62-6D1D-4CCF-8D9B-A6935A550057}" dt="2025-07-21T02:26:50.331" v="49" actId="478"/>
          <ac:spMkLst>
            <pc:docMk/>
            <pc:sldMk cId="1875345969" sldId="1101"/>
            <ac:spMk id="6" creationId="{72A82E7D-4BAD-4856-4EA4-AAC112BC8D9A}"/>
          </ac:spMkLst>
        </pc:spChg>
        <pc:spChg chg="del">
          <ac:chgData name="Samuel Kim" userId="0b4e8f1a-35cc-4769-966d-024c662a6df8" providerId="ADAL" clId="{6F690A62-6D1D-4CCF-8D9B-A6935A550057}" dt="2025-07-21T02:26:50.331" v="49" actId="478"/>
          <ac:spMkLst>
            <pc:docMk/>
            <pc:sldMk cId="1875345969" sldId="1101"/>
            <ac:spMk id="9" creationId="{07AE2D35-CBEC-150A-7D16-02B4E54F5F7C}"/>
          </ac:spMkLst>
        </pc:spChg>
        <pc:spChg chg="del">
          <ac:chgData name="Samuel Kim" userId="0b4e8f1a-35cc-4769-966d-024c662a6df8" providerId="ADAL" clId="{6F690A62-6D1D-4CCF-8D9B-A6935A550057}" dt="2025-07-21T02:26:50.331" v="49" actId="478"/>
          <ac:spMkLst>
            <pc:docMk/>
            <pc:sldMk cId="1875345969" sldId="1101"/>
            <ac:spMk id="11" creationId="{D936C702-DFEC-C8DE-5EE7-5D188C3B755E}"/>
          </ac:spMkLst>
        </pc:spChg>
        <pc:spChg chg="del">
          <ac:chgData name="Samuel Kim" userId="0b4e8f1a-35cc-4769-966d-024c662a6df8" providerId="ADAL" clId="{6F690A62-6D1D-4CCF-8D9B-A6935A550057}" dt="2025-07-21T02:26:50.331" v="49" actId="478"/>
          <ac:spMkLst>
            <pc:docMk/>
            <pc:sldMk cId="1875345969" sldId="1101"/>
            <ac:spMk id="12" creationId="{3ADE8BF3-3822-3BCC-F00B-E8DEE48AC229}"/>
          </ac:spMkLst>
        </pc:spChg>
        <pc:spChg chg="del">
          <ac:chgData name="Samuel Kim" userId="0b4e8f1a-35cc-4769-966d-024c662a6df8" providerId="ADAL" clId="{6F690A62-6D1D-4CCF-8D9B-A6935A550057}" dt="2025-07-21T02:26:50.331" v="49" actId="478"/>
          <ac:spMkLst>
            <pc:docMk/>
            <pc:sldMk cId="1875345969" sldId="1101"/>
            <ac:spMk id="14" creationId="{04D67738-4AFB-E00F-AC3A-A0D7A77F594D}"/>
          </ac:spMkLst>
        </pc:spChg>
        <pc:spChg chg="del">
          <ac:chgData name="Samuel Kim" userId="0b4e8f1a-35cc-4769-966d-024c662a6df8" providerId="ADAL" clId="{6F690A62-6D1D-4CCF-8D9B-A6935A550057}" dt="2025-07-21T02:26:50.331" v="49" actId="478"/>
          <ac:spMkLst>
            <pc:docMk/>
            <pc:sldMk cId="1875345969" sldId="1101"/>
            <ac:spMk id="17" creationId="{14627871-C40D-4CD1-D76D-8052520A0E11}"/>
          </ac:spMkLst>
        </pc:spChg>
        <pc:spChg chg="del">
          <ac:chgData name="Samuel Kim" userId="0b4e8f1a-35cc-4769-966d-024c662a6df8" providerId="ADAL" clId="{6F690A62-6D1D-4CCF-8D9B-A6935A550057}" dt="2025-07-21T02:26:50.331" v="49" actId="478"/>
          <ac:spMkLst>
            <pc:docMk/>
            <pc:sldMk cId="1875345969" sldId="1101"/>
            <ac:spMk id="18" creationId="{CED56EE3-339B-BA53-23DA-C36FE7730846}"/>
          </ac:spMkLst>
        </pc:spChg>
        <pc:spChg chg="del">
          <ac:chgData name="Samuel Kim" userId="0b4e8f1a-35cc-4769-966d-024c662a6df8" providerId="ADAL" clId="{6F690A62-6D1D-4CCF-8D9B-A6935A550057}" dt="2025-07-21T02:26:50.331" v="49" actId="478"/>
          <ac:spMkLst>
            <pc:docMk/>
            <pc:sldMk cId="1875345969" sldId="1101"/>
            <ac:spMk id="19" creationId="{932FF2E7-AAC6-D09D-C676-A5E76AFB8AB5}"/>
          </ac:spMkLst>
        </pc:spChg>
        <pc:spChg chg="del">
          <ac:chgData name="Samuel Kim" userId="0b4e8f1a-35cc-4769-966d-024c662a6df8" providerId="ADAL" clId="{6F690A62-6D1D-4CCF-8D9B-A6935A550057}" dt="2025-07-21T02:26:50.331" v="49" actId="478"/>
          <ac:spMkLst>
            <pc:docMk/>
            <pc:sldMk cId="1875345969" sldId="1101"/>
            <ac:spMk id="23" creationId="{506D8313-924D-ADF4-84D1-8FEC1C0FCCDB}"/>
          </ac:spMkLst>
        </pc:spChg>
        <pc:spChg chg="mod">
          <ac:chgData name="Samuel Kim" userId="0b4e8f1a-35cc-4769-966d-024c662a6df8" providerId="ADAL" clId="{6F690A62-6D1D-4CCF-8D9B-A6935A550057}" dt="2025-07-21T04:31:54.511" v="2649" actId="13244"/>
          <ac:spMkLst>
            <pc:docMk/>
            <pc:sldMk cId="1875345969" sldId="1101"/>
            <ac:spMk id="24" creationId="{A5110D25-F0AE-D7AA-8629-D187A7BBC664}"/>
          </ac:spMkLst>
        </pc:spChg>
        <pc:picChg chg="mod">
          <ac:chgData name="Samuel Kim" userId="0b4e8f1a-35cc-4769-966d-024c662a6df8" providerId="ADAL" clId="{6F690A62-6D1D-4CCF-8D9B-A6935A550057}" dt="2025-07-21T03:58:55.431" v="1898" actId="1076"/>
          <ac:picMkLst>
            <pc:docMk/>
            <pc:sldMk cId="1875345969" sldId="1101"/>
            <ac:picMk id="25" creationId="{FE175374-2DC8-D8E0-8A3D-94EEEDE97C6C}"/>
          </ac:picMkLst>
        </pc:picChg>
        <pc:picChg chg="mod">
          <ac:chgData name="Samuel Kim" userId="0b4e8f1a-35cc-4769-966d-024c662a6df8" providerId="ADAL" clId="{6F690A62-6D1D-4CCF-8D9B-A6935A550057}" dt="2025-07-21T03:59:46.491" v="2035" actId="1076"/>
          <ac:picMkLst>
            <pc:docMk/>
            <pc:sldMk cId="1875345969" sldId="1101"/>
            <ac:picMk id="26" creationId="{5DFB7F10-34E3-CCBE-8552-CE025D27AD15}"/>
          </ac:picMkLst>
        </pc:picChg>
        <pc:picChg chg="mod">
          <ac:chgData name="Samuel Kim" userId="0b4e8f1a-35cc-4769-966d-024c662a6df8" providerId="ADAL" clId="{6F690A62-6D1D-4CCF-8D9B-A6935A550057}" dt="2025-07-21T04:00:04.268" v="2165" actId="962"/>
          <ac:picMkLst>
            <pc:docMk/>
            <pc:sldMk cId="1875345969" sldId="1101"/>
            <ac:picMk id="27" creationId="{92536716-8A50-1516-1E2B-4BE2EFBA6416}"/>
          </ac:picMkLst>
        </pc:picChg>
      </pc:sldChg>
      <pc:sldChg chg="addSp delSp modSp mod chgLayout modNotesTx">
        <pc:chgData name="Samuel Kim" userId="0b4e8f1a-35cc-4769-966d-024c662a6df8" providerId="ADAL" clId="{6F690A62-6D1D-4CCF-8D9B-A6935A550057}" dt="2025-07-21T04:32:04.139" v="2651" actId="13244"/>
        <pc:sldMkLst>
          <pc:docMk/>
          <pc:sldMk cId="124923048" sldId="1102"/>
        </pc:sldMkLst>
        <pc:spChg chg="add del mod">
          <ac:chgData name="Samuel Kim" userId="0b4e8f1a-35cc-4769-966d-024c662a6df8" providerId="ADAL" clId="{6F690A62-6D1D-4CCF-8D9B-A6935A550057}" dt="2025-07-21T02:28:00.648" v="90" actId="6264"/>
          <ac:spMkLst>
            <pc:docMk/>
            <pc:sldMk cId="124923048" sldId="1102"/>
            <ac:spMk id="2" creationId="{F819C6F1-10AD-91A9-0CA1-0D408BF336AC}"/>
          </ac:spMkLst>
        </pc:spChg>
        <pc:spChg chg="mod">
          <ac:chgData name="Samuel Kim" userId="0b4e8f1a-35cc-4769-966d-024c662a6df8" providerId="ADAL" clId="{6F690A62-6D1D-4CCF-8D9B-A6935A550057}" dt="2025-07-21T02:27:59.958" v="82" actId="27636"/>
          <ac:spMkLst>
            <pc:docMk/>
            <pc:sldMk cId="124923048" sldId="1102"/>
            <ac:spMk id="6" creationId="{5628B437-03CA-203A-9580-0A52107AEA1D}"/>
          </ac:spMkLst>
        </pc:spChg>
        <pc:spChg chg="mod">
          <ac:chgData name="Samuel Kim" userId="0b4e8f1a-35cc-4769-966d-024c662a6df8" providerId="ADAL" clId="{6F690A62-6D1D-4CCF-8D9B-A6935A550057}" dt="2025-07-21T02:27:59.968" v="89" actId="27636"/>
          <ac:spMkLst>
            <pc:docMk/>
            <pc:sldMk cId="124923048" sldId="1102"/>
            <ac:spMk id="7" creationId="{DBE96409-54FC-BE17-E590-94C6BBE640E6}"/>
          </ac:spMkLst>
        </pc:spChg>
        <pc:spChg chg="mod">
          <ac:chgData name="Samuel Kim" userId="0b4e8f1a-35cc-4769-966d-024c662a6df8" providerId="ADAL" clId="{6F690A62-6D1D-4CCF-8D9B-A6935A550057}" dt="2025-07-21T02:27:59.948" v="75" actId="27636"/>
          <ac:spMkLst>
            <pc:docMk/>
            <pc:sldMk cId="124923048" sldId="1102"/>
            <ac:spMk id="8" creationId="{20FA709C-0185-54E8-2636-E8362505B6D9}"/>
          </ac:spMkLst>
        </pc:spChg>
        <pc:spChg chg="add del mod ord">
          <ac:chgData name="Samuel Kim" userId="0b4e8f1a-35cc-4769-966d-024c662a6df8" providerId="ADAL" clId="{6F690A62-6D1D-4CCF-8D9B-A6935A550057}" dt="2025-07-21T02:28:00.648" v="90" actId="6264"/>
          <ac:spMkLst>
            <pc:docMk/>
            <pc:sldMk cId="124923048" sldId="1102"/>
            <ac:spMk id="9" creationId="{BC9596B1-AC50-4AAB-E963-65471A601E0F}"/>
          </ac:spMkLst>
        </pc:spChg>
        <pc:spChg chg="add del mod ord">
          <ac:chgData name="Samuel Kim" userId="0b4e8f1a-35cc-4769-966d-024c662a6df8" providerId="ADAL" clId="{6F690A62-6D1D-4CCF-8D9B-A6935A550057}" dt="2025-07-21T02:28:00.648" v="90" actId="6264"/>
          <ac:spMkLst>
            <pc:docMk/>
            <pc:sldMk cId="124923048" sldId="1102"/>
            <ac:spMk id="10" creationId="{7BBE7A7B-4A99-E85D-1DAB-26A823538B12}"/>
          </ac:spMkLst>
        </pc:spChg>
        <pc:spChg chg="mod">
          <ac:chgData name="Samuel Kim" userId="0b4e8f1a-35cc-4769-966d-024c662a6df8" providerId="ADAL" clId="{6F690A62-6D1D-4CCF-8D9B-A6935A550057}" dt="2025-07-21T02:27:59.948" v="72" actId="27636"/>
          <ac:spMkLst>
            <pc:docMk/>
            <pc:sldMk cId="124923048" sldId="1102"/>
            <ac:spMk id="11" creationId="{27271AB6-E9B0-9CF2-C66F-8C923FEE33B4}"/>
          </ac:spMkLst>
        </pc:spChg>
        <pc:spChg chg="mod">
          <ac:chgData name="Samuel Kim" userId="0b4e8f1a-35cc-4769-966d-024c662a6df8" providerId="ADAL" clId="{6F690A62-6D1D-4CCF-8D9B-A6935A550057}" dt="2025-07-21T02:27:59.958" v="78" actId="27636"/>
          <ac:spMkLst>
            <pc:docMk/>
            <pc:sldMk cId="124923048" sldId="1102"/>
            <ac:spMk id="12" creationId="{14E914FC-5D1D-2933-C1EB-EEB7A8198E93}"/>
          </ac:spMkLst>
        </pc:spChg>
        <pc:spChg chg="mod">
          <ac:chgData name="Samuel Kim" userId="0b4e8f1a-35cc-4769-966d-024c662a6df8" providerId="ADAL" clId="{6F690A62-6D1D-4CCF-8D9B-A6935A550057}" dt="2025-07-21T02:27:59.948" v="69" actId="27636"/>
          <ac:spMkLst>
            <pc:docMk/>
            <pc:sldMk cId="124923048" sldId="1102"/>
            <ac:spMk id="13" creationId="{663E0B3E-96B4-B8D4-444C-43CB43CDD007}"/>
          </ac:spMkLst>
        </pc:spChg>
        <pc:spChg chg="mod">
          <ac:chgData name="Samuel Kim" userId="0b4e8f1a-35cc-4769-966d-024c662a6df8" providerId="ADAL" clId="{6F690A62-6D1D-4CCF-8D9B-A6935A550057}" dt="2025-07-21T02:27:59.968" v="87" actId="27636"/>
          <ac:spMkLst>
            <pc:docMk/>
            <pc:sldMk cId="124923048" sldId="1102"/>
            <ac:spMk id="14" creationId="{1AC447A4-6D81-02CC-CC08-1DA445314C37}"/>
          </ac:spMkLst>
        </pc:spChg>
        <pc:spChg chg="mod">
          <ac:chgData name="Samuel Kim" userId="0b4e8f1a-35cc-4769-966d-024c662a6df8" providerId="ADAL" clId="{6F690A62-6D1D-4CCF-8D9B-A6935A550057}" dt="2025-07-21T02:27:59.965" v="84" actId="27636"/>
          <ac:spMkLst>
            <pc:docMk/>
            <pc:sldMk cId="124923048" sldId="1102"/>
            <ac:spMk id="15" creationId="{B7F53B68-9E92-F300-D5F5-519E23BD094A}"/>
          </ac:spMkLst>
        </pc:spChg>
        <pc:spChg chg="mod">
          <ac:chgData name="Samuel Kim" userId="0b4e8f1a-35cc-4769-966d-024c662a6df8" providerId="ADAL" clId="{6F690A62-6D1D-4CCF-8D9B-A6935A550057}" dt="2025-07-21T02:27:59.948" v="71" actId="27636"/>
          <ac:spMkLst>
            <pc:docMk/>
            <pc:sldMk cId="124923048" sldId="1102"/>
            <ac:spMk id="16" creationId="{45259E32-0F76-74F0-E6FA-ECE1BED71835}"/>
          </ac:spMkLst>
        </pc:spChg>
        <pc:spChg chg="mod">
          <ac:chgData name="Samuel Kim" userId="0b4e8f1a-35cc-4769-966d-024c662a6df8" providerId="ADAL" clId="{6F690A62-6D1D-4CCF-8D9B-A6935A550057}" dt="2025-07-21T02:27:59.948" v="70" actId="27636"/>
          <ac:spMkLst>
            <pc:docMk/>
            <pc:sldMk cId="124923048" sldId="1102"/>
            <ac:spMk id="17" creationId="{A28132AC-7002-70DD-0A73-1691E746EA01}"/>
          </ac:spMkLst>
        </pc:spChg>
        <pc:spChg chg="mod">
          <ac:chgData name="Samuel Kim" userId="0b4e8f1a-35cc-4769-966d-024c662a6df8" providerId="ADAL" clId="{6F690A62-6D1D-4CCF-8D9B-A6935A550057}" dt="2025-07-21T02:27:59.958" v="77" actId="27636"/>
          <ac:spMkLst>
            <pc:docMk/>
            <pc:sldMk cId="124923048" sldId="1102"/>
            <ac:spMk id="18" creationId="{9468F317-A392-F5AD-FD26-EBD986E41AD1}"/>
          </ac:spMkLst>
        </pc:spChg>
        <pc:spChg chg="mod">
          <ac:chgData name="Samuel Kim" userId="0b4e8f1a-35cc-4769-966d-024c662a6df8" providerId="ADAL" clId="{6F690A62-6D1D-4CCF-8D9B-A6935A550057}" dt="2025-07-21T02:27:59.958" v="83" actId="27636"/>
          <ac:spMkLst>
            <pc:docMk/>
            <pc:sldMk cId="124923048" sldId="1102"/>
            <ac:spMk id="19" creationId="{3B4B7C82-BD16-8035-010D-133384B90B62}"/>
          </ac:spMkLst>
        </pc:spChg>
        <pc:spChg chg="mod">
          <ac:chgData name="Samuel Kim" userId="0b4e8f1a-35cc-4769-966d-024c662a6df8" providerId="ADAL" clId="{6F690A62-6D1D-4CCF-8D9B-A6935A550057}" dt="2025-07-21T02:27:59.958" v="81" actId="27636"/>
          <ac:spMkLst>
            <pc:docMk/>
            <pc:sldMk cId="124923048" sldId="1102"/>
            <ac:spMk id="20" creationId="{8E189957-D1AF-6206-E89B-7023A5714A62}"/>
          </ac:spMkLst>
        </pc:spChg>
        <pc:spChg chg="add del mod ord">
          <ac:chgData name="Samuel Kim" userId="0b4e8f1a-35cc-4769-966d-024c662a6df8" providerId="ADAL" clId="{6F690A62-6D1D-4CCF-8D9B-A6935A550057}" dt="2025-07-21T02:28:00.648" v="90" actId="6264"/>
          <ac:spMkLst>
            <pc:docMk/>
            <pc:sldMk cId="124923048" sldId="1102"/>
            <ac:spMk id="21" creationId="{AEC51D27-3758-5733-C5DF-E630D219C4D6}"/>
          </ac:spMkLst>
        </pc:spChg>
        <pc:spChg chg="add del mod ord">
          <ac:chgData name="Samuel Kim" userId="0b4e8f1a-35cc-4769-966d-024c662a6df8" providerId="ADAL" clId="{6F690A62-6D1D-4CCF-8D9B-A6935A550057}" dt="2025-07-21T02:28:00.648" v="90" actId="6264"/>
          <ac:spMkLst>
            <pc:docMk/>
            <pc:sldMk cId="124923048" sldId="1102"/>
            <ac:spMk id="22" creationId="{1EEF491B-F5B6-2AEF-D650-0C8C0DEA3847}"/>
          </ac:spMkLst>
        </pc:spChg>
        <pc:spChg chg="add del mod ord">
          <ac:chgData name="Samuel Kim" userId="0b4e8f1a-35cc-4769-966d-024c662a6df8" providerId="ADAL" clId="{6F690A62-6D1D-4CCF-8D9B-A6935A550057}" dt="2025-07-21T02:28:00.648" v="90" actId="6264"/>
          <ac:spMkLst>
            <pc:docMk/>
            <pc:sldMk cId="124923048" sldId="1102"/>
            <ac:spMk id="23" creationId="{E6AF9AB6-378A-A47C-FE4B-EC8C8462F86A}"/>
          </ac:spMkLst>
        </pc:spChg>
        <pc:spChg chg="mod">
          <ac:chgData name="Samuel Kim" userId="0b4e8f1a-35cc-4769-966d-024c662a6df8" providerId="ADAL" clId="{6F690A62-6D1D-4CCF-8D9B-A6935A550057}" dt="2025-07-21T04:32:04.139" v="2651" actId="13244"/>
          <ac:spMkLst>
            <pc:docMk/>
            <pc:sldMk cId="124923048" sldId="1102"/>
            <ac:spMk id="24" creationId="{09DC7243-58FD-1C0A-F264-B02DF2288070}"/>
          </ac:spMkLst>
        </pc:spChg>
        <pc:spChg chg="mod">
          <ac:chgData name="Samuel Kim" userId="0b4e8f1a-35cc-4769-966d-024c662a6df8" providerId="ADAL" clId="{6F690A62-6D1D-4CCF-8D9B-A6935A550057}" dt="2025-07-21T02:27:59.948" v="73" actId="27636"/>
          <ac:spMkLst>
            <pc:docMk/>
            <pc:sldMk cId="124923048" sldId="1102"/>
            <ac:spMk id="25" creationId="{6FA69E4B-9B6D-70B1-AF78-7F678ABD8185}"/>
          </ac:spMkLst>
        </pc:spChg>
        <pc:spChg chg="mod">
          <ac:chgData name="Samuel Kim" userId="0b4e8f1a-35cc-4769-966d-024c662a6df8" providerId="ADAL" clId="{6F690A62-6D1D-4CCF-8D9B-A6935A550057}" dt="2025-07-21T02:28:27.278" v="95" actId="14100"/>
          <ac:spMkLst>
            <pc:docMk/>
            <pc:sldMk cId="124923048" sldId="1102"/>
            <ac:spMk id="30" creationId="{86413E1B-8E28-39CB-D191-DF4074BF4C7A}"/>
          </ac:spMkLst>
        </pc:spChg>
        <pc:spChg chg="mod">
          <ac:chgData name="Samuel Kim" userId="0b4e8f1a-35cc-4769-966d-024c662a6df8" providerId="ADAL" clId="{6F690A62-6D1D-4CCF-8D9B-A6935A550057}" dt="2025-07-21T03:06:42.347" v="342" actId="14100"/>
          <ac:spMkLst>
            <pc:docMk/>
            <pc:sldMk cId="124923048" sldId="1102"/>
            <ac:spMk id="55" creationId="{1947F2A3-54EC-D5FD-F2D8-50E218371B2B}"/>
          </ac:spMkLst>
        </pc:spChg>
        <pc:spChg chg="del">
          <ac:chgData name="Samuel Kim" userId="0b4e8f1a-35cc-4769-966d-024c662a6df8" providerId="ADAL" clId="{6F690A62-6D1D-4CCF-8D9B-A6935A550057}" dt="2025-07-21T02:28:17.688" v="92" actId="478"/>
          <ac:spMkLst>
            <pc:docMk/>
            <pc:sldMk cId="124923048" sldId="1102"/>
            <ac:spMk id="56" creationId="{86E755A5-0446-573C-A20E-C901764AFCFB}"/>
          </ac:spMkLst>
        </pc:spChg>
        <pc:spChg chg="del">
          <ac:chgData name="Samuel Kim" userId="0b4e8f1a-35cc-4769-966d-024c662a6df8" providerId="ADAL" clId="{6F690A62-6D1D-4CCF-8D9B-A6935A550057}" dt="2025-07-21T02:28:17.688" v="92" actId="478"/>
          <ac:spMkLst>
            <pc:docMk/>
            <pc:sldMk cId="124923048" sldId="1102"/>
            <ac:spMk id="57" creationId="{DF7FD876-9359-C2DE-B129-7C9952C6D7BB}"/>
          </ac:spMkLst>
        </pc:spChg>
        <pc:spChg chg="del">
          <ac:chgData name="Samuel Kim" userId="0b4e8f1a-35cc-4769-966d-024c662a6df8" providerId="ADAL" clId="{6F690A62-6D1D-4CCF-8D9B-A6935A550057}" dt="2025-07-21T02:28:17.688" v="92" actId="478"/>
          <ac:spMkLst>
            <pc:docMk/>
            <pc:sldMk cId="124923048" sldId="1102"/>
            <ac:spMk id="59" creationId="{40F6BBA4-D80B-A163-6C69-89C8086C14CE}"/>
          </ac:spMkLst>
        </pc:spChg>
        <pc:spChg chg="add del">
          <ac:chgData name="Samuel Kim" userId="0b4e8f1a-35cc-4769-966d-024c662a6df8" providerId="ADAL" clId="{6F690A62-6D1D-4CCF-8D9B-A6935A550057}" dt="2025-07-21T02:28:00.648" v="90" actId="6264"/>
          <ac:spMkLst>
            <pc:docMk/>
            <pc:sldMk cId="124923048" sldId="1102"/>
            <ac:spMk id="61" creationId="{7D63E406-E5BA-9C99-38A8-3C24965C3D7F}"/>
          </ac:spMkLst>
        </pc:spChg>
        <pc:spChg chg="add del">
          <ac:chgData name="Samuel Kim" userId="0b4e8f1a-35cc-4769-966d-024c662a6df8" providerId="ADAL" clId="{6F690A62-6D1D-4CCF-8D9B-A6935A550057}" dt="2025-07-21T02:28:17.688" v="92" actId="478"/>
          <ac:spMkLst>
            <pc:docMk/>
            <pc:sldMk cId="124923048" sldId="1102"/>
            <ac:spMk id="63" creationId="{56CC28B2-BE14-0463-7126-0F59EA6C8696}"/>
          </ac:spMkLst>
        </pc:spChg>
        <pc:spChg chg="add del">
          <ac:chgData name="Samuel Kim" userId="0b4e8f1a-35cc-4769-966d-024c662a6df8" providerId="ADAL" clId="{6F690A62-6D1D-4CCF-8D9B-A6935A550057}" dt="2025-07-21T02:28:17.688" v="92" actId="478"/>
          <ac:spMkLst>
            <pc:docMk/>
            <pc:sldMk cId="124923048" sldId="1102"/>
            <ac:spMk id="64" creationId="{56363522-4A8E-2985-3095-161DF1A28583}"/>
          </ac:spMkLst>
        </pc:spChg>
        <pc:spChg chg="del">
          <ac:chgData name="Samuel Kim" userId="0b4e8f1a-35cc-4769-966d-024c662a6df8" providerId="ADAL" clId="{6F690A62-6D1D-4CCF-8D9B-A6935A550057}" dt="2025-07-21T02:28:17.688" v="92" actId="478"/>
          <ac:spMkLst>
            <pc:docMk/>
            <pc:sldMk cId="124923048" sldId="1102"/>
            <ac:spMk id="67" creationId="{A58BE49D-10EA-3D87-819D-7601CE138C81}"/>
          </ac:spMkLst>
        </pc:spChg>
        <pc:spChg chg="del">
          <ac:chgData name="Samuel Kim" userId="0b4e8f1a-35cc-4769-966d-024c662a6df8" providerId="ADAL" clId="{6F690A62-6D1D-4CCF-8D9B-A6935A550057}" dt="2025-07-21T02:28:17.688" v="92" actId="478"/>
          <ac:spMkLst>
            <pc:docMk/>
            <pc:sldMk cId="124923048" sldId="1102"/>
            <ac:spMk id="68" creationId="{E0A58B67-F22F-A0BA-5047-B6F01DC94F78}"/>
          </ac:spMkLst>
        </pc:spChg>
        <pc:spChg chg="add del">
          <ac:chgData name="Samuel Kim" userId="0b4e8f1a-35cc-4769-966d-024c662a6df8" providerId="ADAL" clId="{6F690A62-6D1D-4CCF-8D9B-A6935A550057}" dt="2025-07-21T02:28:17.688" v="92" actId="478"/>
          <ac:spMkLst>
            <pc:docMk/>
            <pc:sldMk cId="124923048" sldId="1102"/>
            <ac:spMk id="69" creationId="{EF544315-1B8A-8EB5-EB63-B265F68D75AB}"/>
          </ac:spMkLst>
        </pc:spChg>
        <pc:spChg chg="del">
          <ac:chgData name="Samuel Kim" userId="0b4e8f1a-35cc-4769-966d-024c662a6df8" providerId="ADAL" clId="{6F690A62-6D1D-4CCF-8D9B-A6935A550057}" dt="2025-07-21T02:28:17.688" v="92" actId="478"/>
          <ac:spMkLst>
            <pc:docMk/>
            <pc:sldMk cId="124923048" sldId="1102"/>
            <ac:spMk id="70" creationId="{C838AA92-5597-9440-4131-C6A8AD3AABC2}"/>
          </ac:spMkLst>
        </pc:spChg>
        <pc:spChg chg="del">
          <ac:chgData name="Samuel Kim" userId="0b4e8f1a-35cc-4769-966d-024c662a6df8" providerId="ADAL" clId="{6F690A62-6D1D-4CCF-8D9B-A6935A550057}" dt="2025-07-21T02:28:17.688" v="92" actId="478"/>
          <ac:spMkLst>
            <pc:docMk/>
            <pc:sldMk cId="124923048" sldId="1102"/>
            <ac:spMk id="73" creationId="{1E22FDD5-2F0A-E8E7-D008-C348BB1FCB3E}"/>
          </ac:spMkLst>
        </pc:spChg>
        <pc:picChg chg="mod">
          <ac:chgData name="Samuel Kim" userId="0b4e8f1a-35cc-4769-966d-024c662a6df8" providerId="ADAL" clId="{6F690A62-6D1D-4CCF-8D9B-A6935A550057}" dt="2025-07-21T04:01:15.025" v="2167" actId="962"/>
          <ac:picMkLst>
            <pc:docMk/>
            <pc:sldMk cId="124923048" sldId="1102"/>
            <ac:picMk id="54" creationId="{6C36D711-6C35-D993-74C1-07C9D1C9B7D6}"/>
          </ac:picMkLst>
        </pc:picChg>
      </pc:sldChg>
      <pc:sldChg chg="delSp modSp mod modNotesTx">
        <pc:chgData name="Samuel Kim" userId="0b4e8f1a-35cc-4769-966d-024c662a6df8" providerId="ADAL" clId="{6F690A62-6D1D-4CCF-8D9B-A6935A550057}" dt="2025-07-21T02:49:16.072" v="156" actId="20577"/>
        <pc:sldMkLst>
          <pc:docMk/>
          <pc:sldMk cId="3332451733" sldId="1103"/>
        </pc:sldMkLst>
        <pc:spChg chg="mod">
          <ac:chgData name="Samuel Kim" userId="0b4e8f1a-35cc-4769-966d-024c662a6df8" providerId="ADAL" clId="{6F690A62-6D1D-4CCF-8D9B-A6935A550057}" dt="2025-07-21T02:49:11.784" v="154" actId="14100"/>
          <ac:spMkLst>
            <pc:docMk/>
            <pc:sldMk cId="3332451733" sldId="1103"/>
            <ac:spMk id="3" creationId="{3973B89F-BBBE-DEEB-1B7F-7F5CF0B0A6FA}"/>
          </ac:spMkLst>
        </pc:spChg>
        <pc:spChg chg="mod">
          <ac:chgData name="Samuel Kim" userId="0b4e8f1a-35cc-4769-966d-024c662a6df8" providerId="ADAL" clId="{6F690A62-6D1D-4CCF-8D9B-A6935A550057}" dt="2025-07-21T02:49:16.072" v="156" actId="20577"/>
          <ac:spMkLst>
            <pc:docMk/>
            <pc:sldMk cId="3332451733" sldId="1103"/>
            <ac:spMk id="4" creationId="{3FBB870D-58C5-25D9-F388-3006266E694E}"/>
          </ac:spMkLst>
        </pc:spChg>
        <pc:spChg chg="del">
          <ac:chgData name="Samuel Kim" userId="0b4e8f1a-35cc-4769-966d-024c662a6df8" providerId="ADAL" clId="{6F690A62-6D1D-4CCF-8D9B-A6935A550057}" dt="2025-07-21T02:29:13.353" v="116" actId="478"/>
          <ac:spMkLst>
            <pc:docMk/>
            <pc:sldMk cId="3332451733" sldId="1103"/>
            <ac:spMk id="5" creationId="{EE0543A2-289F-333D-12A9-6E3FAA91DD4B}"/>
          </ac:spMkLst>
        </pc:spChg>
        <pc:spChg chg="del">
          <ac:chgData name="Samuel Kim" userId="0b4e8f1a-35cc-4769-966d-024c662a6df8" providerId="ADAL" clId="{6F690A62-6D1D-4CCF-8D9B-A6935A550057}" dt="2025-07-21T02:29:13.353" v="116" actId="478"/>
          <ac:spMkLst>
            <pc:docMk/>
            <pc:sldMk cId="3332451733" sldId="1103"/>
            <ac:spMk id="6" creationId="{8B79299A-B754-52FF-1D06-1C8E1C9D816B}"/>
          </ac:spMkLst>
        </pc:spChg>
        <pc:spChg chg="del">
          <ac:chgData name="Samuel Kim" userId="0b4e8f1a-35cc-4769-966d-024c662a6df8" providerId="ADAL" clId="{6F690A62-6D1D-4CCF-8D9B-A6935A550057}" dt="2025-07-21T02:29:13.353" v="116" actId="478"/>
          <ac:spMkLst>
            <pc:docMk/>
            <pc:sldMk cId="3332451733" sldId="1103"/>
            <ac:spMk id="9" creationId="{65B4C9BB-63FC-4781-481F-32711FD22282}"/>
          </ac:spMkLst>
        </pc:spChg>
        <pc:spChg chg="del">
          <ac:chgData name="Samuel Kim" userId="0b4e8f1a-35cc-4769-966d-024c662a6df8" providerId="ADAL" clId="{6F690A62-6D1D-4CCF-8D9B-A6935A550057}" dt="2025-07-21T02:29:13.353" v="116" actId="478"/>
          <ac:spMkLst>
            <pc:docMk/>
            <pc:sldMk cId="3332451733" sldId="1103"/>
            <ac:spMk id="13" creationId="{2FDB01CD-1DB9-7FD1-DBE6-26272304771B}"/>
          </ac:spMkLst>
        </pc:spChg>
        <pc:spChg chg="del">
          <ac:chgData name="Samuel Kim" userId="0b4e8f1a-35cc-4769-966d-024c662a6df8" providerId="ADAL" clId="{6F690A62-6D1D-4CCF-8D9B-A6935A550057}" dt="2025-07-21T02:29:13.353" v="116" actId="478"/>
          <ac:spMkLst>
            <pc:docMk/>
            <pc:sldMk cId="3332451733" sldId="1103"/>
            <ac:spMk id="16" creationId="{9AACFADE-BC75-3F47-1F3A-4776D8F819C2}"/>
          </ac:spMkLst>
        </pc:spChg>
        <pc:spChg chg="del">
          <ac:chgData name="Samuel Kim" userId="0b4e8f1a-35cc-4769-966d-024c662a6df8" providerId="ADAL" clId="{6F690A62-6D1D-4CCF-8D9B-A6935A550057}" dt="2025-07-21T02:29:13.353" v="116" actId="478"/>
          <ac:spMkLst>
            <pc:docMk/>
            <pc:sldMk cId="3332451733" sldId="1103"/>
            <ac:spMk id="18" creationId="{64156DE5-A155-5BCB-7A16-9785FC3E0AC2}"/>
          </ac:spMkLst>
        </pc:spChg>
        <pc:spChg chg="del">
          <ac:chgData name="Samuel Kim" userId="0b4e8f1a-35cc-4769-966d-024c662a6df8" providerId="ADAL" clId="{6F690A62-6D1D-4CCF-8D9B-A6935A550057}" dt="2025-07-21T02:29:13.353" v="116" actId="478"/>
          <ac:spMkLst>
            <pc:docMk/>
            <pc:sldMk cId="3332451733" sldId="1103"/>
            <ac:spMk id="19" creationId="{0FF5E717-0B76-DDF1-E88A-04EC48D01E8B}"/>
          </ac:spMkLst>
        </pc:spChg>
        <pc:spChg chg="del">
          <ac:chgData name="Samuel Kim" userId="0b4e8f1a-35cc-4769-966d-024c662a6df8" providerId="ADAL" clId="{6F690A62-6D1D-4CCF-8D9B-A6935A550057}" dt="2025-07-21T02:29:13.353" v="116" actId="478"/>
          <ac:spMkLst>
            <pc:docMk/>
            <pc:sldMk cId="3332451733" sldId="1103"/>
            <ac:spMk id="20" creationId="{7149247F-817A-970B-C962-D9774987ECFB}"/>
          </ac:spMkLst>
        </pc:spChg>
        <pc:spChg chg="del">
          <ac:chgData name="Samuel Kim" userId="0b4e8f1a-35cc-4769-966d-024c662a6df8" providerId="ADAL" clId="{6F690A62-6D1D-4CCF-8D9B-A6935A550057}" dt="2025-07-21T02:29:13.353" v="116" actId="478"/>
          <ac:spMkLst>
            <pc:docMk/>
            <pc:sldMk cId="3332451733" sldId="1103"/>
            <ac:spMk id="21" creationId="{B980941F-C3DD-481D-F594-D9EEBCB99485}"/>
          </ac:spMkLst>
        </pc:spChg>
        <pc:spChg chg="del">
          <ac:chgData name="Samuel Kim" userId="0b4e8f1a-35cc-4769-966d-024c662a6df8" providerId="ADAL" clId="{6F690A62-6D1D-4CCF-8D9B-A6935A550057}" dt="2025-07-21T02:29:13.353" v="116" actId="478"/>
          <ac:spMkLst>
            <pc:docMk/>
            <pc:sldMk cId="3332451733" sldId="1103"/>
            <ac:spMk id="23" creationId="{16EB6BCF-150D-89FD-F84D-E1096D91F094}"/>
          </ac:spMkLst>
        </pc:spChg>
      </pc:sldChg>
      <pc:sldChg chg="delSp modSp mod">
        <pc:chgData name="Samuel Kim" userId="0b4e8f1a-35cc-4769-966d-024c662a6df8" providerId="ADAL" clId="{6F690A62-6D1D-4CCF-8D9B-A6935A550057}" dt="2025-07-21T04:32:29.239" v="2662" actId="13244"/>
        <pc:sldMkLst>
          <pc:docMk/>
          <pc:sldMk cId="835190453" sldId="1104"/>
        </pc:sldMkLst>
        <pc:spChg chg="mod">
          <ac:chgData name="Samuel Kim" userId="0b4e8f1a-35cc-4769-966d-024c662a6df8" providerId="ADAL" clId="{6F690A62-6D1D-4CCF-8D9B-A6935A550057}" dt="2025-07-21T02:52:34.174" v="251" actId="20577"/>
          <ac:spMkLst>
            <pc:docMk/>
            <pc:sldMk cId="835190453" sldId="1104"/>
            <ac:spMk id="3" creationId="{BC808853-923D-4761-3660-40DBB2D83CF4}"/>
          </ac:spMkLst>
        </pc:spChg>
        <pc:spChg chg="del">
          <ac:chgData name="Samuel Kim" userId="0b4e8f1a-35cc-4769-966d-024c662a6df8" providerId="ADAL" clId="{6F690A62-6D1D-4CCF-8D9B-A6935A550057}" dt="2025-07-21T02:52:39.503" v="252" actId="21"/>
          <ac:spMkLst>
            <pc:docMk/>
            <pc:sldMk cId="835190453" sldId="1104"/>
            <ac:spMk id="5" creationId="{E515F68A-5D63-7F1B-F75C-781BC2D62455}"/>
          </ac:spMkLst>
        </pc:spChg>
        <pc:spChg chg="del">
          <ac:chgData name="Samuel Kim" userId="0b4e8f1a-35cc-4769-966d-024c662a6df8" providerId="ADAL" clId="{6F690A62-6D1D-4CCF-8D9B-A6935A550057}" dt="2025-07-21T02:52:39.503" v="252" actId="21"/>
          <ac:spMkLst>
            <pc:docMk/>
            <pc:sldMk cId="835190453" sldId="1104"/>
            <ac:spMk id="7" creationId="{BDFFD8EB-9D56-5EFA-4FC9-AA243370CC1B}"/>
          </ac:spMkLst>
        </pc:spChg>
        <pc:spChg chg="del">
          <ac:chgData name="Samuel Kim" userId="0b4e8f1a-35cc-4769-966d-024c662a6df8" providerId="ADAL" clId="{6F690A62-6D1D-4CCF-8D9B-A6935A550057}" dt="2025-07-21T02:52:39.503" v="252" actId="21"/>
          <ac:spMkLst>
            <pc:docMk/>
            <pc:sldMk cId="835190453" sldId="1104"/>
            <ac:spMk id="8" creationId="{ECA72DB6-03BE-AA03-82AE-E7DF96AC3E21}"/>
          </ac:spMkLst>
        </pc:spChg>
        <pc:spChg chg="del">
          <ac:chgData name="Samuel Kim" userId="0b4e8f1a-35cc-4769-966d-024c662a6df8" providerId="ADAL" clId="{6F690A62-6D1D-4CCF-8D9B-A6935A550057}" dt="2025-07-21T02:52:39.503" v="252" actId="21"/>
          <ac:spMkLst>
            <pc:docMk/>
            <pc:sldMk cId="835190453" sldId="1104"/>
            <ac:spMk id="10" creationId="{86AD584B-AC8F-841F-0769-5E14E3F95A78}"/>
          </ac:spMkLst>
        </pc:spChg>
        <pc:spChg chg="del">
          <ac:chgData name="Samuel Kim" userId="0b4e8f1a-35cc-4769-966d-024c662a6df8" providerId="ADAL" clId="{6F690A62-6D1D-4CCF-8D9B-A6935A550057}" dt="2025-07-21T02:52:39.503" v="252" actId="21"/>
          <ac:spMkLst>
            <pc:docMk/>
            <pc:sldMk cId="835190453" sldId="1104"/>
            <ac:spMk id="11" creationId="{A7BA4CA2-2E1F-9348-69A9-4934ACBC9324}"/>
          </ac:spMkLst>
        </pc:spChg>
        <pc:spChg chg="del">
          <ac:chgData name="Samuel Kim" userId="0b4e8f1a-35cc-4769-966d-024c662a6df8" providerId="ADAL" clId="{6F690A62-6D1D-4CCF-8D9B-A6935A550057}" dt="2025-07-21T02:52:39.503" v="252" actId="21"/>
          <ac:spMkLst>
            <pc:docMk/>
            <pc:sldMk cId="835190453" sldId="1104"/>
            <ac:spMk id="12" creationId="{F44FB7F8-665F-17F4-AD90-3363113257F7}"/>
          </ac:spMkLst>
        </pc:spChg>
        <pc:spChg chg="del">
          <ac:chgData name="Samuel Kim" userId="0b4e8f1a-35cc-4769-966d-024c662a6df8" providerId="ADAL" clId="{6F690A62-6D1D-4CCF-8D9B-A6935A550057}" dt="2025-07-21T02:52:39.503" v="252" actId="21"/>
          <ac:spMkLst>
            <pc:docMk/>
            <pc:sldMk cId="835190453" sldId="1104"/>
            <ac:spMk id="16" creationId="{D1D8718E-07CC-37CC-1A3D-229761D2DB77}"/>
          </ac:spMkLst>
        </pc:spChg>
        <pc:spChg chg="del">
          <ac:chgData name="Samuel Kim" userId="0b4e8f1a-35cc-4769-966d-024c662a6df8" providerId="ADAL" clId="{6F690A62-6D1D-4CCF-8D9B-A6935A550057}" dt="2025-07-21T02:52:39.503" v="252" actId="21"/>
          <ac:spMkLst>
            <pc:docMk/>
            <pc:sldMk cId="835190453" sldId="1104"/>
            <ac:spMk id="20" creationId="{3631BE11-2006-C695-589E-2051E1028402}"/>
          </ac:spMkLst>
        </pc:spChg>
        <pc:spChg chg="del">
          <ac:chgData name="Samuel Kim" userId="0b4e8f1a-35cc-4769-966d-024c662a6df8" providerId="ADAL" clId="{6F690A62-6D1D-4CCF-8D9B-A6935A550057}" dt="2025-07-21T02:52:39.503" v="252" actId="21"/>
          <ac:spMkLst>
            <pc:docMk/>
            <pc:sldMk cId="835190453" sldId="1104"/>
            <ac:spMk id="21" creationId="{7F115763-767E-0E44-5BDD-380503B9C4DB}"/>
          </ac:spMkLst>
        </pc:spChg>
        <pc:spChg chg="del">
          <ac:chgData name="Samuel Kim" userId="0b4e8f1a-35cc-4769-966d-024c662a6df8" providerId="ADAL" clId="{6F690A62-6D1D-4CCF-8D9B-A6935A550057}" dt="2025-07-21T02:52:39.503" v="252" actId="21"/>
          <ac:spMkLst>
            <pc:docMk/>
            <pc:sldMk cId="835190453" sldId="1104"/>
            <ac:spMk id="22" creationId="{68ABD922-E054-2A79-70D8-410960558BD8}"/>
          </ac:spMkLst>
        </pc:spChg>
        <pc:spChg chg="mod">
          <ac:chgData name="Samuel Kim" userId="0b4e8f1a-35cc-4769-966d-024c662a6df8" providerId="ADAL" clId="{6F690A62-6D1D-4CCF-8D9B-A6935A550057}" dt="2025-07-21T04:32:27.579" v="2661" actId="13244"/>
          <ac:spMkLst>
            <pc:docMk/>
            <pc:sldMk cId="835190453" sldId="1104"/>
            <ac:spMk id="24" creationId="{7D7A4297-DEAB-4295-B920-109A454D844B}"/>
          </ac:spMkLst>
        </pc:spChg>
        <pc:picChg chg="mod">
          <ac:chgData name="Samuel Kim" userId="0b4e8f1a-35cc-4769-966d-024c662a6df8" providerId="ADAL" clId="{6F690A62-6D1D-4CCF-8D9B-A6935A550057}" dt="2025-07-21T04:32:29.239" v="2662" actId="13244"/>
          <ac:picMkLst>
            <pc:docMk/>
            <pc:sldMk cId="835190453" sldId="1104"/>
            <ac:picMk id="25" creationId="{60CCB694-0A9B-6680-B4B1-E4BCE72C770C}"/>
          </ac:picMkLst>
        </pc:picChg>
      </pc:sldChg>
      <pc:sldChg chg="addSp delSp modSp mod">
        <pc:chgData name="Samuel Kim" userId="0b4e8f1a-35cc-4769-966d-024c662a6df8" providerId="ADAL" clId="{6F690A62-6D1D-4CCF-8D9B-A6935A550057}" dt="2025-07-21T04:32:32.849" v="2663" actId="13244"/>
        <pc:sldMkLst>
          <pc:docMk/>
          <pc:sldMk cId="4139809357" sldId="1105"/>
        </pc:sldMkLst>
        <pc:spChg chg="del mod">
          <ac:chgData name="Samuel Kim" userId="0b4e8f1a-35cc-4769-966d-024c662a6df8" providerId="ADAL" clId="{6F690A62-6D1D-4CCF-8D9B-A6935A550057}" dt="2025-07-21T04:05:33.818" v="2207" actId="478"/>
          <ac:spMkLst>
            <pc:docMk/>
            <pc:sldMk cId="4139809357" sldId="1105"/>
            <ac:spMk id="4" creationId="{293E4EDA-0D83-9FB3-C7C9-E4CC868B4F20}"/>
          </ac:spMkLst>
        </pc:spChg>
        <pc:spChg chg="del mod">
          <ac:chgData name="Samuel Kim" userId="0b4e8f1a-35cc-4769-966d-024c662a6df8" providerId="ADAL" clId="{6F690A62-6D1D-4CCF-8D9B-A6935A550057}" dt="2025-07-21T04:05:33.818" v="2207" actId="478"/>
          <ac:spMkLst>
            <pc:docMk/>
            <pc:sldMk cId="4139809357" sldId="1105"/>
            <ac:spMk id="5" creationId="{1BBD27D7-36F0-F292-0668-D19ECB4D59A1}"/>
          </ac:spMkLst>
        </pc:spChg>
        <pc:spChg chg="mod">
          <ac:chgData name="Samuel Kim" userId="0b4e8f1a-35cc-4769-966d-024c662a6df8" providerId="ADAL" clId="{6F690A62-6D1D-4CCF-8D9B-A6935A550057}" dt="2025-07-21T04:05:10.583" v="2206" actId="1076"/>
          <ac:spMkLst>
            <pc:docMk/>
            <pc:sldMk cId="4139809357" sldId="1105"/>
            <ac:spMk id="6" creationId="{304A611F-43D6-0D51-E5A6-B018D3E9E04E}"/>
          </ac:spMkLst>
        </pc:spChg>
        <pc:spChg chg="del mod">
          <ac:chgData name="Samuel Kim" userId="0b4e8f1a-35cc-4769-966d-024c662a6df8" providerId="ADAL" clId="{6F690A62-6D1D-4CCF-8D9B-A6935A550057}" dt="2025-07-21T04:05:33.818" v="2207" actId="478"/>
          <ac:spMkLst>
            <pc:docMk/>
            <pc:sldMk cId="4139809357" sldId="1105"/>
            <ac:spMk id="7" creationId="{014543A6-5E8B-DDB7-0502-C1ED6EC035BF}"/>
          </ac:spMkLst>
        </pc:spChg>
        <pc:spChg chg="del">
          <ac:chgData name="Samuel Kim" userId="0b4e8f1a-35cc-4769-966d-024c662a6df8" providerId="ADAL" clId="{6F690A62-6D1D-4CCF-8D9B-A6935A550057}" dt="2025-07-21T02:52:49.033" v="253" actId="21"/>
          <ac:spMkLst>
            <pc:docMk/>
            <pc:sldMk cId="4139809357" sldId="1105"/>
            <ac:spMk id="8" creationId="{6CAF2AF1-C2DB-BDB9-329B-7C2E41362B4F}"/>
          </ac:spMkLst>
        </pc:spChg>
        <pc:spChg chg="add del mod">
          <ac:chgData name="Samuel Kim" userId="0b4e8f1a-35cc-4769-966d-024c662a6df8" providerId="ADAL" clId="{6F690A62-6D1D-4CCF-8D9B-A6935A550057}" dt="2025-07-21T04:05:36.671" v="2208" actId="478"/>
          <ac:spMkLst>
            <pc:docMk/>
            <pc:sldMk cId="4139809357" sldId="1105"/>
            <ac:spMk id="8" creationId="{7AA2E620-9FB8-B5A2-A224-1AEE9927A578}"/>
          </ac:spMkLst>
        </pc:spChg>
        <pc:spChg chg="del">
          <ac:chgData name="Samuel Kim" userId="0b4e8f1a-35cc-4769-966d-024c662a6df8" providerId="ADAL" clId="{6F690A62-6D1D-4CCF-8D9B-A6935A550057}" dt="2025-07-21T02:52:49.033" v="253" actId="21"/>
          <ac:spMkLst>
            <pc:docMk/>
            <pc:sldMk cId="4139809357" sldId="1105"/>
            <ac:spMk id="9" creationId="{26B2558A-7851-BF2B-7960-C364A1EC16F1}"/>
          </ac:spMkLst>
        </pc:spChg>
        <pc:spChg chg="add del mod">
          <ac:chgData name="Samuel Kim" userId="0b4e8f1a-35cc-4769-966d-024c662a6df8" providerId="ADAL" clId="{6F690A62-6D1D-4CCF-8D9B-A6935A550057}" dt="2025-07-21T04:05:36.671" v="2208" actId="478"/>
          <ac:spMkLst>
            <pc:docMk/>
            <pc:sldMk cId="4139809357" sldId="1105"/>
            <ac:spMk id="9" creationId="{52B27B42-D81D-6E6C-7B93-D16AA1C49F91}"/>
          </ac:spMkLst>
        </pc:spChg>
        <pc:spChg chg="add del mod">
          <ac:chgData name="Samuel Kim" userId="0b4e8f1a-35cc-4769-966d-024c662a6df8" providerId="ADAL" clId="{6F690A62-6D1D-4CCF-8D9B-A6935A550057}" dt="2025-07-21T04:05:36.671" v="2208" actId="478"/>
          <ac:spMkLst>
            <pc:docMk/>
            <pc:sldMk cId="4139809357" sldId="1105"/>
            <ac:spMk id="10" creationId="{1A908CE4-21A0-E52C-07B5-144648D463E4}"/>
          </ac:spMkLst>
        </pc:spChg>
        <pc:spChg chg="del">
          <ac:chgData name="Samuel Kim" userId="0b4e8f1a-35cc-4769-966d-024c662a6df8" providerId="ADAL" clId="{6F690A62-6D1D-4CCF-8D9B-A6935A550057}" dt="2025-07-21T02:52:49.033" v="253" actId="21"/>
          <ac:spMkLst>
            <pc:docMk/>
            <pc:sldMk cId="4139809357" sldId="1105"/>
            <ac:spMk id="10" creationId="{378BF2EF-CCB7-B842-0D16-51DB20AE4645}"/>
          </ac:spMkLst>
        </pc:spChg>
        <pc:spChg chg="add del mod">
          <ac:chgData name="Samuel Kim" userId="0b4e8f1a-35cc-4769-966d-024c662a6df8" providerId="ADAL" clId="{6F690A62-6D1D-4CCF-8D9B-A6935A550057}" dt="2025-07-21T04:05:36.671" v="2208" actId="478"/>
          <ac:spMkLst>
            <pc:docMk/>
            <pc:sldMk cId="4139809357" sldId="1105"/>
            <ac:spMk id="11" creationId="{27904DC5-34A5-6757-6261-34EDF7075260}"/>
          </ac:spMkLst>
        </pc:spChg>
        <pc:spChg chg="del">
          <ac:chgData name="Samuel Kim" userId="0b4e8f1a-35cc-4769-966d-024c662a6df8" providerId="ADAL" clId="{6F690A62-6D1D-4CCF-8D9B-A6935A550057}" dt="2025-07-21T02:52:49.033" v="253" actId="21"/>
          <ac:spMkLst>
            <pc:docMk/>
            <pc:sldMk cId="4139809357" sldId="1105"/>
            <ac:spMk id="11" creationId="{3F93DA28-70A9-91D9-6F2C-3C1C2744137F}"/>
          </ac:spMkLst>
        </pc:spChg>
        <pc:spChg chg="add del mod">
          <ac:chgData name="Samuel Kim" userId="0b4e8f1a-35cc-4769-966d-024c662a6df8" providerId="ADAL" clId="{6F690A62-6D1D-4CCF-8D9B-A6935A550057}" dt="2025-07-21T04:05:41.220" v="2209" actId="931"/>
          <ac:spMkLst>
            <pc:docMk/>
            <pc:sldMk cId="4139809357" sldId="1105"/>
            <ac:spMk id="12" creationId="{2033D942-48AD-ABA5-2DA4-49903C33A6C6}"/>
          </ac:spMkLst>
        </pc:spChg>
        <pc:spChg chg="del">
          <ac:chgData name="Samuel Kim" userId="0b4e8f1a-35cc-4769-966d-024c662a6df8" providerId="ADAL" clId="{6F690A62-6D1D-4CCF-8D9B-A6935A550057}" dt="2025-07-21T02:52:49.033" v="253" actId="21"/>
          <ac:spMkLst>
            <pc:docMk/>
            <pc:sldMk cId="4139809357" sldId="1105"/>
            <ac:spMk id="12" creationId="{BB6BEC9F-04F0-F38E-873E-EE18DF1DE0AD}"/>
          </ac:spMkLst>
        </pc:spChg>
        <pc:spChg chg="del">
          <ac:chgData name="Samuel Kim" userId="0b4e8f1a-35cc-4769-966d-024c662a6df8" providerId="ADAL" clId="{6F690A62-6D1D-4CCF-8D9B-A6935A550057}" dt="2025-07-21T02:52:49.033" v="253" actId="21"/>
          <ac:spMkLst>
            <pc:docMk/>
            <pc:sldMk cId="4139809357" sldId="1105"/>
            <ac:spMk id="15" creationId="{78BE60BC-62CC-1774-813A-6C7857B9A29E}"/>
          </ac:spMkLst>
        </pc:spChg>
        <pc:spChg chg="del">
          <ac:chgData name="Samuel Kim" userId="0b4e8f1a-35cc-4769-966d-024c662a6df8" providerId="ADAL" clId="{6F690A62-6D1D-4CCF-8D9B-A6935A550057}" dt="2025-07-21T02:52:49.033" v="253" actId="21"/>
          <ac:spMkLst>
            <pc:docMk/>
            <pc:sldMk cId="4139809357" sldId="1105"/>
            <ac:spMk id="18" creationId="{F6BEC598-2373-10C5-8EB1-E658DF5BCE02}"/>
          </ac:spMkLst>
        </pc:spChg>
        <pc:spChg chg="del">
          <ac:chgData name="Samuel Kim" userId="0b4e8f1a-35cc-4769-966d-024c662a6df8" providerId="ADAL" clId="{6F690A62-6D1D-4CCF-8D9B-A6935A550057}" dt="2025-07-21T02:52:49.033" v="253" actId="21"/>
          <ac:spMkLst>
            <pc:docMk/>
            <pc:sldMk cId="4139809357" sldId="1105"/>
            <ac:spMk id="19" creationId="{1521C504-26C3-EC29-E611-E07B3F5E552D}"/>
          </ac:spMkLst>
        </pc:spChg>
        <pc:spChg chg="del">
          <ac:chgData name="Samuel Kim" userId="0b4e8f1a-35cc-4769-966d-024c662a6df8" providerId="ADAL" clId="{6F690A62-6D1D-4CCF-8D9B-A6935A550057}" dt="2025-07-21T02:52:49.033" v="253" actId="21"/>
          <ac:spMkLst>
            <pc:docMk/>
            <pc:sldMk cId="4139809357" sldId="1105"/>
            <ac:spMk id="21" creationId="{09DC612B-96A6-874B-25B9-74E46C2FA03F}"/>
          </ac:spMkLst>
        </pc:spChg>
        <pc:spChg chg="del">
          <ac:chgData name="Samuel Kim" userId="0b4e8f1a-35cc-4769-966d-024c662a6df8" providerId="ADAL" clId="{6F690A62-6D1D-4CCF-8D9B-A6935A550057}" dt="2025-07-21T02:52:49.033" v="253" actId="21"/>
          <ac:spMkLst>
            <pc:docMk/>
            <pc:sldMk cId="4139809357" sldId="1105"/>
            <ac:spMk id="22" creationId="{9320A344-DF46-E50B-86CD-02FC44BD6268}"/>
          </ac:spMkLst>
        </pc:spChg>
        <pc:spChg chg="mod">
          <ac:chgData name="Samuel Kim" userId="0b4e8f1a-35cc-4769-966d-024c662a6df8" providerId="ADAL" clId="{6F690A62-6D1D-4CCF-8D9B-A6935A550057}" dt="2025-07-21T04:32:32.849" v="2663" actId="13244"/>
          <ac:spMkLst>
            <pc:docMk/>
            <pc:sldMk cId="4139809357" sldId="1105"/>
            <ac:spMk id="24" creationId="{4924A48C-1010-F693-3AB8-5A47FAD81366}"/>
          </ac:spMkLst>
        </pc:spChg>
        <pc:spChg chg="del mod">
          <ac:chgData name="Samuel Kim" userId="0b4e8f1a-35cc-4769-966d-024c662a6df8" providerId="ADAL" clId="{6F690A62-6D1D-4CCF-8D9B-A6935A550057}" dt="2025-07-21T04:05:33.818" v="2207" actId="478"/>
          <ac:spMkLst>
            <pc:docMk/>
            <pc:sldMk cId="4139809357" sldId="1105"/>
            <ac:spMk id="27" creationId="{67D5CD45-2999-2CAE-CD93-B31EA6C747AB}"/>
          </ac:spMkLst>
        </pc:spChg>
        <pc:spChg chg="del mod">
          <ac:chgData name="Samuel Kim" userId="0b4e8f1a-35cc-4769-966d-024c662a6df8" providerId="ADAL" clId="{6F690A62-6D1D-4CCF-8D9B-A6935A550057}" dt="2025-07-21T04:05:33.818" v="2207" actId="478"/>
          <ac:spMkLst>
            <pc:docMk/>
            <pc:sldMk cId="4139809357" sldId="1105"/>
            <ac:spMk id="30" creationId="{90B555D3-E63B-1333-4F9F-F4C0BF33A707}"/>
          </ac:spMkLst>
        </pc:spChg>
        <pc:spChg chg="mod">
          <ac:chgData name="Samuel Kim" userId="0b4e8f1a-35cc-4769-966d-024c662a6df8" providerId="ADAL" clId="{6F690A62-6D1D-4CCF-8D9B-A6935A550057}" dt="2025-07-21T04:05:10.583" v="2206" actId="1076"/>
          <ac:spMkLst>
            <pc:docMk/>
            <pc:sldMk cId="4139809357" sldId="1105"/>
            <ac:spMk id="32" creationId="{6281D2C1-5892-8D7E-9588-F3782A67FD02}"/>
          </ac:spMkLst>
        </pc:spChg>
        <pc:spChg chg="mod">
          <ac:chgData name="Samuel Kim" userId="0b4e8f1a-35cc-4769-966d-024c662a6df8" providerId="ADAL" clId="{6F690A62-6D1D-4CCF-8D9B-A6935A550057}" dt="2025-07-21T04:05:10.583" v="2206" actId="1076"/>
          <ac:spMkLst>
            <pc:docMk/>
            <pc:sldMk cId="4139809357" sldId="1105"/>
            <ac:spMk id="33" creationId="{36A3B051-536F-C45D-C132-B2269E6707CB}"/>
          </ac:spMkLst>
        </pc:spChg>
        <pc:grpChg chg="add mod">
          <ac:chgData name="Samuel Kim" userId="0b4e8f1a-35cc-4769-966d-024c662a6df8" providerId="ADAL" clId="{6F690A62-6D1D-4CCF-8D9B-A6935A550057}" dt="2025-07-21T04:03:59.173" v="2193" actId="1076"/>
          <ac:grpSpMkLst>
            <pc:docMk/>
            <pc:sldMk cId="4139809357" sldId="1105"/>
            <ac:grpSpMk id="3" creationId="{E4F6A2E7-6EC5-5E5E-28A1-3C9B6BED8ABC}"/>
          </ac:grpSpMkLst>
        </pc:grpChg>
        <pc:picChg chg="add mod">
          <ac:chgData name="Samuel Kim" userId="0b4e8f1a-35cc-4769-966d-024c662a6df8" providerId="ADAL" clId="{6F690A62-6D1D-4CCF-8D9B-A6935A550057}" dt="2025-07-21T04:09:51.929" v="2217" actId="962"/>
          <ac:picMkLst>
            <pc:docMk/>
            <pc:sldMk cId="4139809357" sldId="1105"/>
            <ac:picMk id="14" creationId="{9316611B-E92F-74B5-192A-5930F7098027}"/>
          </ac:picMkLst>
        </pc:picChg>
        <pc:picChg chg="mod">
          <ac:chgData name="Samuel Kim" userId="0b4e8f1a-35cc-4769-966d-024c662a6df8" providerId="ADAL" clId="{6F690A62-6D1D-4CCF-8D9B-A6935A550057}" dt="2025-07-21T04:05:10.583" v="2206" actId="1076"/>
          <ac:picMkLst>
            <pc:docMk/>
            <pc:sldMk cId="4139809357" sldId="1105"/>
            <ac:picMk id="25" creationId="{88FEED3E-9777-CA31-0A1D-64FEDAF4F6A0}"/>
          </ac:picMkLst>
        </pc:picChg>
        <pc:picChg chg="mod">
          <ac:chgData name="Samuel Kim" userId="0b4e8f1a-35cc-4769-966d-024c662a6df8" providerId="ADAL" clId="{6F690A62-6D1D-4CCF-8D9B-A6935A550057}" dt="2025-07-21T04:05:06.432" v="2204" actId="1076"/>
          <ac:picMkLst>
            <pc:docMk/>
            <pc:sldMk cId="4139809357" sldId="1105"/>
            <ac:picMk id="26" creationId="{436E1B4A-1F0E-FC70-909C-8E22A26A7D50}"/>
          </ac:picMkLst>
        </pc:picChg>
        <pc:picChg chg="mod">
          <ac:chgData name="Samuel Kim" userId="0b4e8f1a-35cc-4769-966d-024c662a6df8" providerId="ADAL" clId="{6F690A62-6D1D-4CCF-8D9B-A6935A550057}" dt="2025-07-21T04:05:10.583" v="2206" actId="1076"/>
          <ac:picMkLst>
            <pc:docMk/>
            <pc:sldMk cId="4139809357" sldId="1105"/>
            <ac:picMk id="31" creationId="{EAC9F0CD-AF3D-D3ED-EDB9-1744B58C5222}"/>
          </ac:picMkLst>
        </pc:picChg>
      </pc:sldChg>
      <pc:sldChg chg="addSp delSp modSp mod chgLayout modNotesTx">
        <pc:chgData name="Samuel Kim" userId="0b4e8f1a-35cc-4769-966d-024c662a6df8" providerId="ADAL" clId="{6F690A62-6D1D-4CCF-8D9B-A6935A550057}" dt="2025-07-21T04:32:40.189" v="2664" actId="13244"/>
        <pc:sldMkLst>
          <pc:docMk/>
          <pc:sldMk cId="1591094005" sldId="1106"/>
        </pc:sldMkLst>
        <pc:spChg chg="add del mod">
          <ac:chgData name="Samuel Kim" userId="0b4e8f1a-35cc-4769-966d-024c662a6df8" providerId="ADAL" clId="{6F690A62-6D1D-4CCF-8D9B-A6935A550057}" dt="2025-07-21T04:11:25.695" v="2236" actId="478"/>
          <ac:spMkLst>
            <pc:docMk/>
            <pc:sldMk cId="1591094005" sldId="1106"/>
            <ac:spMk id="3" creationId="{FE8856C3-E72B-2F20-2B72-2BA0486F69E8}"/>
          </ac:spMkLst>
        </pc:spChg>
        <pc:spChg chg="add del mod ord">
          <ac:chgData name="Samuel Kim" userId="0b4e8f1a-35cc-4769-966d-024c662a6df8" providerId="ADAL" clId="{6F690A62-6D1D-4CCF-8D9B-A6935A550057}" dt="2025-07-21T04:11:30.283" v="2239"/>
          <ac:spMkLst>
            <pc:docMk/>
            <pc:sldMk cId="1591094005" sldId="1106"/>
            <ac:spMk id="9" creationId="{6C2328EA-3464-6032-8DE7-65FBD1E5EFB2}"/>
          </ac:spMkLst>
        </pc:spChg>
        <pc:spChg chg="add del mod ord">
          <ac:chgData name="Samuel Kim" userId="0b4e8f1a-35cc-4769-966d-024c662a6df8" providerId="ADAL" clId="{6F690A62-6D1D-4CCF-8D9B-A6935A550057}" dt="2025-07-21T04:11:30.283" v="2239"/>
          <ac:spMkLst>
            <pc:docMk/>
            <pc:sldMk cId="1591094005" sldId="1106"/>
            <ac:spMk id="11" creationId="{67946A9B-272C-CDAF-5F2F-8F7CA18D6144}"/>
          </ac:spMkLst>
        </pc:spChg>
        <pc:spChg chg="add del mod ord">
          <ac:chgData name="Samuel Kim" userId="0b4e8f1a-35cc-4769-966d-024c662a6df8" providerId="ADAL" clId="{6F690A62-6D1D-4CCF-8D9B-A6935A550057}" dt="2025-07-21T04:11:30.283" v="2239"/>
          <ac:spMkLst>
            <pc:docMk/>
            <pc:sldMk cId="1591094005" sldId="1106"/>
            <ac:spMk id="12" creationId="{5EA12C27-9E65-E2F9-81CE-AE4FDF12D957}"/>
          </ac:spMkLst>
        </pc:spChg>
        <pc:spChg chg="add del mod ord">
          <ac:chgData name="Samuel Kim" userId="0b4e8f1a-35cc-4769-966d-024c662a6df8" providerId="ADAL" clId="{6F690A62-6D1D-4CCF-8D9B-A6935A550057}" dt="2025-07-21T04:11:30.283" v="2239"/>
          <ac:spMkLst>
            <pc:docMk/>
            <pc:sldMk cId="1591094005" sldId="1106"/>
            <ac:spMk id="13" creationId="{87D84EBD-FEF2-4616-340B-789D375BE160}"/>
          </ac:spMkLst>
        </pc:spChg>
        <pc:spChg chg="add del mod ord">
          <ac:chgData name="Samuel Kim" userId="0b4e8f1a-35cc-4769-966d-024c662a6df8" providerId="ADAL" clId="{6F690A62-6D1D-4CCF-8D9B-A6935A550057}" dt="2025-07-21T04:11:30.283" v="2239"/>
          <ac:spMkLst>
            <pc:docMk/>
            <pc:sldMk cId="1591094005" sldId="1106"/>
            <ac:spMk id="16" creationId="{71EB8219-FA91-7E87-CBE0-5EF2B99BB45F}"/>
          </ac:spMkLst>
        </pc:spChg>
        <pc:spChg chg="add del mod ord">
          <ac:chgData name="Samuel Kim" userId="0b4e8f1a-35cc-4769-966d-024c662a6df8" providerId="ADAL" clId="{6F690A62-6D1D-4CCF-8D9B-A6935A550057}" dt="2025-07-21T04:11:30.283" v="2239"/>
          <ac:spMkLst>
            <pc:docMk/>
            <pc:sldMk cId="1591094005" sldId="1106"/>
            <ac:spMk id="20" creationId="{C440AC8A-8F50-91E1-5058-EC00F096A8F6}"/>
          </ac:spMkLst>
        </pc:spChg>
        <pc:spChg chg="add del mod ord">
          <ac:chgData name="Samuel Kim" userId="0b4e8f1a-35cc-4769-966d-024c662a6df8" providerId="ADAL" clId="{6F690A62-6D1D-4CCF-8D9B-A6935A550057}" dt="2025-07-21T04:11:30.283" v="2239"/>
          <ac:spMkLst>
            <pc:docMk/>
            <pc:sldMk cId="1591094005" sldId="1106"/>
            <ac:spMk id="22" creationId="{414FA84F-3DE0-4B4E-388E-4C80E1C84DFD}"/>
          </ac:spMkLst>
        </pc:spChg>
        <pc:spChg chg="mod ord">
          <ac:chgData name="Samuel Kim" userId="0b4e8f1a-35cc-4769-966d-024c662a6df8" providerId="ADAL" clId="{6F690A62-6D1D-4CCF-8D9B-A6935A550057}" dt="2025-07-21T04:11:30.283" v="2239"/>
          <ac:spMkLst>
            <pc:docMk/>
            <pc:sldMk cId="1591094005" sldId="1106"/>
            <ac:spMk id="24" creationId="{697E3D91-84C4-963B-067E-F1093A8FD8C2}"/>
          </ac:spMkLst>
        </pc:spChg>
        <pc:spChg chg="add del mod ord">
          <ac:chgData name="Samuel Kim" userId="0b4e8f1a-35cc-4769-966d-024c662a6df8" providerId="ADAL" clId="{6F690A62-6D1D-4CCF-8D9B-A6935A550057}" dt="2025-07-21T04:11:30.283" v="2239"/>
          <ac:spMkLst>
            <pc:docMk/>
            <pc:sldMk cId="1591094005" sldId="1106"/>
            <ac:spMk id="25" creationId="{FA161878-0A22-22C5-FCFF-710181C8EB1F}"/>
          </ac:spMkLst>
        </pc:spChg>
        <pc:spChg chg="mod">
          <ac:chgData name="Samuel Kim" userId="0b4e8f1a-35cc-4769-966d-024c662a6df8" providerId="ADAL" clId="{6F690A62-6D1D-4CCF-8D9B-A6935A550057}" dt="2025-07-21T04:11:47.171" v="2245" actId="1076"/>
          <ac:spMkLst>
            <pc:docMk/>
            <pc:sldMk cId="1591094005" sldId="1106"/>
            <ac:spMk id="27" creationId="{A4E6513C-61A5-428B-235C-C2276CB9C869}"/>
          </ac:spMkLst>
        </pc:spChg>
        <pc:spChg chg="add del mod ord">
          <ac:chgData name="Samuel Kim" userId="0b4e8f1a-35cc-4769-966d-024c662a6df8" providerId="ADAL" clId="{6F690A62-6D1D-4CCF-8D9B-A6935A550057}" dt="2025-07-21T04:11:30.283" v="2239"/>
          <ac:spMkLst>
            <pc:docMk/>
            <pc:sldMk cId="1591094005" sldId="1106"/>
            <ac:spMk id="28" creationId="{392F4927-0F7E-B84E-3970-F8B9349B64D0}"/>
          </ac:spMkLst>
        </pc:spChg>
        <pc:spChg chg="del">
          <ac:chgData name="Samuel Kim" userId="0b4e8f1a-35cc-4769-966d-024c662a6df8" providerId="ADAL" clId="{6F690A62-6D1D-4CCF-8D9B-A6935A550057}" dt="2025-07-21T02:52:55.434" v="254" actId="21"/>
          <ac:spMkLst>
            <pc:docMk/>
            <pc:sldMk cId="1591094005" sldId="1106"/>
            <ac:spMk id="29" creationId="{752D54EE-EEB2-9452-A748-3C4536AC605D}"/>
          </ac:spMkLst>
        </pc:spChg>
        <pc:spChg chg="del">
          <ac:chgData name="Samuel Kim" userId="0b4e8f1a-35cc-4769-966d-024c662a6df8" providerId="ADAL" clId="{6F690A62-6D1D-4CCF-8D9B-A6935A550057}" dt="2025-07-21T02:52:55.434" v="254" actId="21"/>
          <ac:spMkLst>
            <pc:docMk/>
            <pc:sldMk cId="1591094005" sldId="1106"/>
            <ac:spMk id="30" creationId="{440A46D8-ED97-C043-197B-C0C4DA52F24E}"/>
          </ac:spMkLst>
        </pc:spChg>
        <pc:spChg chg="del">
          <ac:chgData name="Samuel Kim" userId="0b4e8f1a-35cc-4769-966d-024c662a6df8" providerId="ADAL" clId="{6F690A62-6D1D-4CCF-8D9B-A6935A550057}" dt="2025-07-21T02:52:55.434" v="254" actId="21"/>
          <ac:spMkLst>
            <pc:docMk/>
            <pc:sldMk cId="1591094005" sldId="1106"/>
            <ac:spMk id="32" creationId="{27D6DE05-54F4-0427-B100-C6CC7D317BD3}"/>
          </ac:spMkLst>
        </pc:spChg>
        <pc:spChg chg="del">
          <ac:chgData name="Samuel Kim" userId="0b4e8f1a-35cc-4769-966d-024c662a6df8" providerId="ADAL" clId="{6F690A62-6D1D-4CCF-8D9B-A6935A550057}" dt="2025-07-21T02:52:55.434" v="254" actId="21"/>
          <ac:spMkLst>
            <pc:docMk/>
            <pc:sldMk cId="1591094005" sldId="1106"/>
            <ac:spMk id="34" creationId="{FCC528C9-99F9-8995-814C-D303BEDDA1AA}"/>
          </ac:spMkLst>
        </pc:spChg>
        <pc:spChg chg="del">
          <ac:chgData name="Samuel Kim" userId="0b4e8f1a-35cc-4769-966d-024c662a6df8" providerId="ADAL" clId="{6F690A62-6D1D-4CCF-8D9B-A6935A550057}" dt="2025-07-21T02:52:55.434" v="254" actId="21"/>
          <ac:spMkLst>
            <pc:docMk/>
            <pc:sldMk cId="1591094005" sldId="1106"/>
            <ac:spMk id="35" creationId="{5C5933A8-5034-2987-A4D7-23C3780D7C68}"/>
          </ac:spMkLst>
        </pc:spChg>
        <pc:spChg chg="del">
          <ac:chgData name="Samuel Kim" userId="0b4e8f1a-35cc-4769-966d-024c662a6df8" providerId="ADAL" clId="{6F690A62-6D1D-4CCF-8D9B-A6935A550057}" dt="2025-07-21T02:52:55.434" v="254" actId="21"/>
          <ac:spMkLst>
            <pc:docMk/>
            <pc:sldMk cId="1591094005" sldId="1106"/>
            <ac:spMk id="37" creationId="{B9F2641E-CC5E-63ED-28DF-7DF8AA7D1507}"/>
          </ac:spMkLst>
        </pc:spChg>
        <pc:spChg chg="del">
          <ac:chgData name="Samuel Kim" userId="0b4e8f1a-35cc-4769-966d-024c662a6df8" providerId="ADAL" clId="{6F690A62-6D1D-4CCF-8D9B-A6935A550057}" dt="2025-07-21T02:52:55.434" v="254" actId="21"/>
          <ac:spMkLst>
            <pc:docMk/>
            <pc:sldMk cId="1591094005" sldId="1106"/>
            <ac:spMk id="38" creationId="{A4630711-0600-86A6-2E0C-8EC210B48D0E}"/>
          </ac:spMkLst>
        </pc:spChg>
        <pc:spChg chg="del">
          <ac:chgData name="Samuel Kim" userId="0b4e8f1a-35cc-4769-966d-024c662a6df8" providerId="ADAL" clId="{6F690A62-6D1D-4CCF-8D9B-A6935A550057}" dt="2025-07-21T02:52:55.434" v="254" actId="21"/>
          <ac:spMkLst>
            <pc:docMk/>
            <pc:sldMk cId="1591094005" sldId="1106"/>
            <ac:spMk id="43" creationId="{AE33C600-A722-323A-F25A-5799200BD7A7}"/>
          </ac:spMkLst>
        </pc:spChg>
        <pc:spChg chg="del">
          <ac:chgData name="Samuel Kim" userId="0b4e8f1a-35cc-4769-966d-024c662a6df8" providerId="ADAL" clId="{6F690A62-6D1D-4CCF-8D9B-A6935A550057}" dt="2025-07-21T02:52:55.434" v="254" actId="21"/>
          <ac:spMkLst>
            <pc:docMk/>
            <pc:sldMk cId="1591094005" sldId="1106"/>
            <ac:spMk id="45" creationId="{5FED7A08-65E1-D1A6-8BD5-90E1029A4682}"/>
          </ac:spMkLst>
        </pc:spChg>
        <pc:spChg chg="del">
          <ac:chgData name="Samuel Kim" userId="0b4e8f1a-35cc-4769-966d-024c662a6df8" providerId="ADAL" clId="{6F690A62-6D1D-4CCF-8D9B-A6935A550057}" dt="2025-07-21T02:52:55.434" v="254" actId="21"/>
          <ac:spMkLst>
            <pc:docMk/>
            <pc:sldMk cId="1591094005" sldId="1106"/>
            <ac:spMk id="47" creationId="{445D5949-F50B-B2AC-072E-97663544A8AD}"/>
          </ac:spMkLst>
        </pc:spChg>
        <pc:spChg chg="add del mod">
          <ac:chgData name="Samuel Kim" userId="0b4e8f1a-35cc-4769-966d-024c662a6df8" providerId="ADAL" clId="{6F690A62-6D1D-4CCF-8D9B-A6935A550057}" dt="2025-07-21T04:11:25.695" v="2236" actId="478"/>
          <ac:spMkLst>
            <pc:docMk/>
            <pc:sldMk cId="1591094005" sldId="1106"/>
            <ac:spMk id="50" creationId="{72589E4D-2E2E-7B56-EADE-BD27A04E3ECD}"/>
          </ac:spMkLst>
        </pc:spChg>
        <pc:spChg chg="add del mod">
          <ac:chgData name="Samuel Kim" userId="0b4e8f1a-35cc-4769-966d-024c662a6df8" providerId="ADAL" clId="{6F690A62-6D1D-4CCF-8D9B-A6935A550057}" dt="2025-07-21T04:11:25.695" v="2236" actId="478"/>
          <ac:spMkLst>
            <pc:docMk/>
            <pc:sldMk cId="1591094005" sldId="1106"/>
            <ac:spMk id="51" creationId="{5D645299-AC18-89CC-1075-03D2B3E4C54E}"/>
          </ac:spMkLst>
        </pc:spChg>
        <pc:picChg chg="add mod">
          <ac:chgData name="Samuel Kim" userId="0b4e8f1a-35cc-4769-966d-024c662a6df8" providerId="ADAL" clId="{6F690A62-6D1D-4CCF-8D9B-A6935A550057}" dt="2025-07-21T04:32:40.189" v="2664" actId="13244"/>
          <ac:picMkLst>
            <pc:docMk/>
            <pc:sldMk cId="1591094005" sldId="1106"/>
            <ac:picMk id="30" creationId="{FDE2F2EF-9897-59F7-1CBE-8F975CF39726}"/>
          </ac:picMkLst>
        </pc:picChg>
        <pc:picChg chg="add del mod">
          <ac:chgData name="Samuel Kim" userId="0b4e8f1a-35cc-4769-966d-024c662a6df8" providerId="ADAL" clId="{6F690A62-6D1D-4CCF-8D9B-A6935A550057}" dt="2025-07-21T04:11:25.695" v="2236" actId="478"/>
          <ac:picMkLst>
            <pc:docMk/>
            <pc:sldMk cId="1591094005" sldId="1106"/>
            <ac:picMk id="48" creationId="{EC2F9EE9-6E01-705E-5E4B-BE80BAA5EEC1}"/>
          </ac:picMkLst>
        </pc:picChg>
        <pc:picChg chg="add del">
          <ac:chgData name="Samuel Kim" userId="0b4e8f1a-35cc-4769-966d-024c662a6df8" providerId="ADAL" clId="{6F690A62-6D1D-4CCF-8D9B-A6935A550057}" dt="2025-07-21T04:11:25.695" v="2236" actId="478"/>
          <ac:picMkLst>
            <pc:docMk/>
            <pc:sldMk cId="1591094005" sldId="1106"/>
            <ac:picMk id="49" creationId="{D5C48119-1FE8-E963-C7F2-BA665A8745B5}"/>
          </ac:picMkLst>
        </pc:picChg>
      </pc:sldChg>
      <pc:sldChg chg="delSp modSp mod">
        <pc:chgData name="Samuel Kim" userId="0b4e8f1a-35cc-4769-966d-024c662a6df8" providerId="ADAL" clId="{6F690A62-6D1D-4CCF-8D9B-A6935A550057}" dt="2025-07-21T04:32:58.610" v="2667" actId="13244"/>
        <pc:sldMkLst>
          <pc:docMk/>
          <pc:sldMk cId="2410161746" sldId="1107"/>
        </pc:sldMkLst>
        <pc:spChg chg="mod">
          <ac:chgData name="Samuel Kim" userId="0b4e8f1a-35cc-4769-966d-024c662a6df8" providerId="ADAL" clId="{6F690A62-6D1D-4CCF-8D9B-A6935A550057}" dt="2025-07-21T02:54:50.909" v="283" actId="255"/>
          <ac:spMkLst>
            <pc:docMk/>
            <pc:sldMk cId="2410161746" sldId="1107"/>
            <ac:spMk id="3" creationId="{800C127B-93F9-DC29-91F1-FEA44F9AAC25}"/>
          </ac:spMkLst>
        </pc:spChg>
        <pc:spChg chg="mod">
          <ac:chgData name="Samuel Kim" userId="0b4e8f1a-35cc-4769-966d-024c662a6df8" providerId="ADAL" clId="{6F690A62-6D1D-4CCF-8D9B-A6935A550057}" dt="2025-07-21T04:32:51.042" v="2665" actId="13244"/>
          <ac:spMkLst>
            <pc:docMk/>
            <pc:sldMk cId="2410161746" sldId="1107"/>
            <ac:spMk id="4" creationId="{DCAF685B-384D-52B0-238B-193EE232E88F}"/>
          </ac:spMkLst>
        </pc:spChg>
        <pc:spChg chg="del">
          <ac:chgData name="Samuel Kim" userId="0b4e8f1a-35cc-4769-966d-024c662a6df8" providerId="ADAL" clId="{6F690A62-6D1D-4CCF-8D9B-A6935A550057}" dt="2025-07-21T02:54:37.825" v="279" actId="478"/>
          <ac:spMkLst>
            <pc:docMk/>
            <pc:sldMk cId="2410161746" sldId="1107"/>
            <ac:spMk id="6" creationId="{0E36F7F6-938D-53D0-F897-5453C8BD65F3}"/>
          </ac:spMkLst>
        </pc:spChg>
        <pc:spChg chg="del">
          <ac:chgData name="Samuel Kim" userId="0b4e8f1a-35cc-4769-966d-024c662a6df8" providerId="ADAL" clId="{6F690A62-6D1D-4CCF-8D9B-A6935A550057}" dt="2025-07-21T02:54:37.825" v="279" actId="478"/>
          <ac:spMkLst>
            <pc:docMk/>
            <pc:sldMk cId="2410161746" sldId="1107"/>
            <ac:spMk id="7" creationId="{E8041393-AA71-C232-41F0-F2A9DBCB5A50}"/>
          </ac:spMkLst>
        </pc:spChg>
        <pc:spChg chg="del">
          <ac:chgData name="Samuel Kim" userId="0b4e8f1a-35cc-4769-966d-024c662a6df8" providerId="ADAL" clId="{6F690A62-6D1D-4CCF-8D9B-A6935A550057}" dt="2025-07-21T02:54:37.825" v="279" actId="478"/>
          <ac:spMkLst>
            <pc:docMk/>
            <pc:sldMk cId="2410161746" sldId="1107"/>
            <ac:spMk id="8" creationId="{F77C74B5-4B2C-2226-C816-7FF08EBB1AEF}"/>
          </ac:spMkLst>
        </pc:spChg>
        <pc:spChg chg="del">
          <ac:chgData name="Samuel Kim" userId="0b4e8f1a-35cc-4769-966d-024c662a6df8" providerId="ADAL" clId="{6F690A62-6D1D-4CCF-8D9B-A6935A550057}" dt="2025-07-21T02:54:37.825" v="279" actId="478"/>
          <ac:spMkLst>
            <pc:docMk/>
            <pc:sldMk cId="2410161746" sldId="1107"/>
            <ac:spMk id="9" creationId="{D22B4EFC-B17C-7114-4D1F-53584DF6EF68}"/>
          </ac:spMkLst>
        </pc:spChg>
        <pc:spChg chg="del">
          <ac:chgData name="Samuel Kim" userId="0b4e8f1a-35cc-4769-966d-024c662a6df8" providerId="ADAL" clId="{6F690A62-6D1D-4CCF-8D9B-A6935A550057}" dt="2025-07-21T02:54:37.825" v="279" actId="478"/>
          <ac:spMkLst>
            <pc:docMk/>
            <pc:sldMk cId="2410161746" sldId="1107"/>
            <ac:spMk id="12" creationId="{AE06100D-8CC4-9ACE-DC72-AE8AD3970387}"/>
          </ac:spMkLst>
        </pc:spChg>
        <pc:spChg chg="del">
          <ac:chgData name="Samuel Kim" userId="0b4e8f1a-35cc-4769-966d-024c662a6df8" providerId="ADAL" clId="{6F690A62-6D1D-4CCF-8D9B-A6935A550057}" dt="2025-07-21T02:54:37.825" v="279" actId="478"/>
          <ac:spMkLst>
            <pc:docMk/>
            <pc:sldMk cId="2410161746" sldId="1107"/>
            <ac:spMk id="13" creationId="{049F3DC3-46FB-447F-5565-490F66C1D0B7}"/>
          </ac:spMkLst>
        </pc:spChg>
        <pc:spChg chg="del">
          <ac:chgData name="Samuel Kim" userId="0b4e8f1a-35cc-4769-966d-024c662a6df8" providerId="ADAL" clId="{6F690A62-6D1D-4CCF-8D9B-A6935A550057}" dt="2025-07-21T02:54:37.825" v="279" actId="478"/>
          <ac:spMkLst>
            <pc:docMk/>
            <pc:sldMk cId="2410161746" sldId="1107"/>
            <ac:spMk id="16" creationId="{4D6FDFEB-4E02-036F-E9D0-6D260D8F927C}"/>
          </ac:spMkLst>
        </pc:spChg>
        <pc:spChg chg="del">
          <ac:chgData name="Samuel Kim" userId="0b4e8f1a-35cc-4769-966d-024c662a6df8" providerId="ADAL" clId="{6F690A62-6D1D-4CCF-8D9B-A6935A550057}" dt="2025-07-21T02:54:37.825" v="279" actId="478"/>
          <ac:spMkLst>
            <pc:docMk/>
            <pc:sldMk cId="2410161746" sldId="1107"/>
            <ac:spMk id="20" creationId="{ADD999AC-F216-F425-50E3-B176CBE0BE5A}"/>
          </ac:spMkLst>
        </pc:spChg>
        <pc:spChg chg="del">
          <ac:chgData name="Samuel Kim" userId="0b4e8f1a-35cc-4769-966d-024c662a6df8" providerId="ADAL" clId="{6F690A62-6D1D-4CCF-8D9B-A6935A550057}" dt="2025-07-21T02:54:37.825" v="279" actId="478"/>
          <ac:spMkLst>
            <pc:docMk/>
            <pc:sldMk cId="2410161746" sldId="1107"/>
            <ac:spMk id="22" creationId="{69B8D870-22CD-4DE4-BA8E-8FF45B5384A3}"/>
          </ac:spMkLst>
        </pc:spChg>
        <pc:spChg chg="del">
          <ac:chgData name="Samuel Kim" userId="0b4e8f1a-35cc-4769-966d-024c662a6df8" providerId="ADAL" clId="{6F690A62-6D1D-4CCF-8D9B-A6935A550057}" dt="2025-07-21T02:54:37.825" v="279" actId="478"/>
          <ac:spMkLst>
            <pc:docMk/>
            <pc:sldMk cId="2410161746" sldId="1107"/>
            <ac:spMk id="23" creationId="{BB062FB3-FDAE-9AB0-7E87-E58A412F7778}"/>
          </ac:spMkLst>
        </pc:spChg>
        <pc:picChg chg="mod">
          <ac:chgData name="Samuel Kim" userId="0b4e8f1a-35cc-4769-966d-024c662a6df8" providerId="ADAL" clId="{6F690A62-6D1D-4CCF-8D9B-A6935A550057}" dt="2025-07-21T04:32:58.610" v="2667" actId="13244"/>
          <ac:picMkLst>
            <pc:docMk/>
            <pc:sldMk cId="2410161746" sldId="1107"/>
            <ac:picMk id="25" creationId="{1944EC9B-71AF-E96B-3225-82CE6005352D}"/>
          </ac:picMkLst>
        </pc:picChg>
      </pc:sldChg>
      <pc:sldChg chg="delSp modSp mod">
        <pc:chgData name="Samuel Kim" userId="0b4e8f1a-35cc-4769-966d-024c662a6df8" providerId="ADAL" clId="{6F690A62-6D1D-4CCF-8D9B-A6935A550057}" dt="2025-07-21T04:33:01.037" v="2668" actId="13244"/>
        <pc:sldMkLst>
          <pc:docMk/>
          <pc:sldMk cId="3222767403" sldId="1108"/>
        </pc:sldMkLst>
        <pc:spChg chg="mod">
          <ac:chgData name="Samuel Kim" userId="0b4e8f1a-35cc-4769-966d-024c662a6df8" providerId="ADAL" clId="{6F690A62-6D1D-4CCF-8D9B-A6935A550057}" dt="2025-07-21T02:55:47.390" v="304" actId="20577"/>
          <ac:spMkLst>
            <pc:docMk/>
            <pc:sldMk cId="3222767403" sldId="1108"/>
            <ac:spMk id="3" creationId="{6D91944C-98FE-767E-54F5-E94DB481B98B}"/>
          </ac:spMkLst>
        </pc:spChg>
        <pc:spChg chg="del">
          <ac:chgData name="Samuel Kim" userId="0b4e8f1a-35cc-4769-966d-024c662a6df8" providerId="ADAL" clId="{6F690A62-6D1D-4CCF-8D9B-A6935A550057}" dt="2025-07-21T02:55:07.944" v="284" actId="478"/>
          <ac:spMkLst>
            <pc:docMk/>
            <pc:sldMk cId="3222767403" sldId="1108"/>
            <ac:spMk id="4" creationId="{CA49905F-E6AF-B782-0A11-201409020E49}"/>
          </ac:spMkLst>
        </pc:spChg>
        <pc:spChg chg="del">
          <ac:chgData name="Samuel Kim" userId="0b4e8f1a-35cc-4769-966d-024c662a6df8" providerId="ADAL" clId="{6F690A62-6D1D-4CCF-8D9B-A6935A550057}" dt="2025-07-21T02:55:07.944" v="284" actId="478"/>
          <ac:spMkLst>
            <pc:docMk/>
            <pc:sldMk cId="3222767403" sldId="1108"/>
            <ac:spMk id="10" creationId="{7C3A7248-C779-6672-169D-515CD7B12C56}"/>
          </ac:spMkLst>
        </pc:spChg>
        <pc:spChg chg="del">
          <ac:chgData name="Samuel Kim" userId="0b4e8f1a-35cc-4769-966d-024c662a6df8" providerId="ADAL" clId="{6F690A62-6D1D-4CCF-8D9B-A6935A550057}" dt="2025-07-21T02:55:07.944" v="284" actId="478"/>
          <ac:spMkLst>
            <pc:docMk/>
            <pc:sldMk cId="3222767403" sldId="1108"/>
            <ac:spMk id="12" creationId="{77C84530-EA99-95D6-7B4E-95E9DAFDF273}"/>
          </ac:spMkLst>
        </pc:spChg>
        <pc:spChg chg="del">
          <ac:chgData name="Samuel Kim" userId="0b4e8f1a-35cc-4769-966d-024c662a6df8" providerId="ADAL" clId="{6F690A62-6D1D-4CCF-8D9B-A6935A550057}" dt="2025-07-21T02:55:07.944" v="284" actId="478"/>
          <ac:spMkLst>
            <pc:docMk/>
            <pc:sldMk cId="3222767403" sldId="1108"/>
            <ac:spMk id="14" creationId="{0E9476A0-3B65-2BE5-C28E-BF45B6E20311}"/>
          </ac:spMkLst>
        </pc:spChg>
        <pc:spChg chg="del">
          <ac:chgData name="Samuel Kim" userId="0b4e8f1a-35cc-4769-966d-024c662a6df8" providerId="ADAL" clId="{6F690A62-6D1D-4CCF-8D9B-A6935A550057}" dt="2025-07-21T02:55:07.944" v="284" actId="478"/>
          <ac:spMkLst>
            <pc:docMk/>
            <pc:sldMk cId="3222767403" sldId="1108"/>
            <ac:spMk id="15" creationId="{D75858B7-A217-9C4C-171D-62C0B8015F61}"/>
          </ac:spMkLst>
        </pc:spChg>
        <pc:spChg chg="del">
          <ac:chgData name="Samuel Kim" userId="0b4e8f1a-35cc-4769-966d-024c662a6df8" providerId="ADAL" clId="{6F690A62-6D1D-4CCF-8D9B-A6935A550057}" dt="2025-07-21T02:55:07.944" v="284" actId="478"/>
          <ac:spMkLst>
            <pc:docMk/>
            <pc:sldMk cId="3222767403" sldId="1108"/>
            <ac:spMk id="16" creationId="{07585EE2-BFB3-3BA8-D6C9-73AC68F4EA1F}"/>
          </ac:spMkLst>
        </pc:spChg>
        <pc:spChg chg="del">
          <ac:chgData name="Samuel Kim" userId="0b4e8f1a-35cc-4769-966d-024c662a6df8" providerId="ADAL" clId="{6F690A62-6D1D-4CCF-8D9B-A6935A550057}" dt="2025-07-21T02:55:07.944" v="284" actId="478"/>
          <ac:spMkLst>
            <pc:docMk/>
            <pc:sldMk cId="3222767403" sldId="1108"/>
            <ac:spMk id="19" creationId="{2A009B22-C156-3FE0-1841-306FFEFD5F6D}"/>
          </ac:spMkLst>
        </pc:spChg>
        <pc:spChg chg="del">
          <ac:chgData name="Samuel Kim" userId="0b4e8f1a-35cc-4769-966d-024c662a6df8" providerId="ADAL" clId="{6F690A62-6D1D-4CCF-8D9B-A6935A550057}" dt="2025-07-21T02:55:07.944" v="284" actId="478"/>
          <ac:spMkLst>
            <pc:docMk/>
            <pc:sldMk cId="3222767403" sldId="1108"/>
            <ac:spMk id="20" creationId="{CFF8BBE2-9B01-0F6B-97BB-588321AF9574}"/>
          </ac:spMkLst>
        </pc:spChg>
        <pc:spChg chg="del">
          <ac:chgData name="Samuel Kim" userId="0b4e8f1a-35cc-4769-966d-024c662a6df8" providerId="ADAL" clId="{6F690A62-6D1D-4CCF-8D9B-A6935A550057}" dt="2025-07-21T02:55:07.944" v="284" actId="478"/>
          <ac:spMkLst>
            <pc:docMk/>
            <pc:sldMk cId="3222767403" sldId="1108"/>
            <ac:spMk id="21" creationId="{01E98915-2A6B-8E9F-4AE1-B6D330784BF0}"/>
          </ac:spMkLst>
        </pc:spChg>
        <pc:spChg chg="del">
          <ac:chgData name="Samuel Kim" userId="0b4e8f1a-35cc-4769-966d-024c662a6df8" providerId="ADAL" clId="{6F690A62-6D1D-4CCF-8D9B-A6935A550057}" dt="2025-07-21T02:55:07.944" v="284" actId="478"/>
          <ac:spMkLst>
            <pc:docMk/>
            <pc:sldMk cId="3222767403" sldId="1108"/>
            <ac:spMk id="22" creationId="{70362B39-EC17-52E8-1376-844CD3332520}"/>
          </ac:spMkLst>
        </pc:spChg>
        <pc:spChg chg="mod">
          <ac:chgData name="Samuel Kim" userId="0b4e8f1a-35cc-4769-966d-024c662a6df8" providerId="ADAL" clId="{6F690A62-6D1D-4CCF-8D9B-A6935A550057}" dt="2025-07-21T04:33:01.037" v="2668" actId="13244"/>
          <ac:spMkLst>
            <pc:docMk/>
            <pc:sldMk cId="3222767403" sldId="1108"/>
            <ac:spMk id="24" creationId="{6A940CEE-9847-9DE0-4F8F-4D08A3C4CE5A}"/>
          </ac:spMkLst>
        </pc:spChg>
        <pc:picChg chg="mod">
          <ac:chgData name="Samuel Kim" userId="0b4e8f1a-35cc-4769-966d-024c662a6df8" providerId="ADAL" clId="{6F690A62-6D1D-4CCF-8D9B-A6935A550057}" dt="2025-07-21T04:14:38.151" v="2267" actId="962"/>
          <ac:picMkLst>
            <pc:docMk/>
            <pc:sldMk cId="3222767403" sldId="1108"/>
            <ac:picMk id="25" creationId="{4E571811-B5B6-B4AC-7436-9E738B372E9D}"/>
          </ac:picMkLst>
        </pc:picChg>
      </pc:sldChg>
      <pc:sldChg chg="delSp modSp mod">
        <pc:chgData name="Samuel Kim" userId="0b4e8f1a-35cc-4769-966d-024c662a6df8" providerId="ADAL" clId="{6F690A62-6D1D-4CCF-8D9B-A6935A550057}" dt="2025-07-21T04:33:07.389" v="2669" actId="13244"/>
        <pc:sldMkLst>
          <pc:docMk/>
          <pc:sldMk cId="3561466761" sldId="1109"/>
        </pc:sldMkLst>
        <pc:spChg chg="mod">
          <ac:chgData name="Samuel Kim" userId="0b4e8f1a-35cc-4769-966d-024c662a6df8" providerId="ADAL" clId="{6F690A62-6D1D-4CCF-8D9B-A6935A550057}" dt="2025-07-21T04:33:07.389" v="2669" actId="13244"/>
          <ac:spMkLst>
            <pc:docMk/>
            <pc:sldMk cId="3561466761" sldId="1109"/>
            <ac:spMk id="24" creationId="{4A5D47B0-64A8-A0B1-2D87-4A905DDFEEDA}"/>
          </ac:spMkLst>
        </pc:spChg>
        <pc:spChg chg="mod">
          <ac:chgData name="Samuel Kim" userId="0b4e8f1a-35cc-4769-966d-024c662a6df8" providerId="ADAL" clId="{6F690A62-6D1D-4CCF-8D9B-A6935A550057}" dt="2025-07-21T03:05:45.566" v="338" actId="14100"/>
          <ac:spMkLst>
            <pc:docMk/>
            <pc:sldMk cId="3561466761" sldId="1109"/>
            <ac:spMk id="26" creationId="{29FEC902-703C-9C83-73C7-F160669BDC3B}"/>
          </ac:spMkLst>
        </pc:spChg>
        <pc:spChg chg="del">
          <ac:chgData name="Samuel Kim" userId="0b4e8f1a-35cc-4769-966d-024c662a6df8" providerId="ADAL" clId="{6F690A62-6D1D-4CCF-8D9B-A6935A550057}" dt="2025-07-21T03:04:53.497" v="327" actId="478"/>
          <ac:spMkLst>
            <pc:docMk/>
            <pc:sldMk cId="3561466761" sldId="1109"/>
            <ac:spMk id="27" creationId="{A9F93575-63CF-D308-0571-A9E49D836BE6}"/>
          </ac:spMkLst>
        </pc:spChg>
        <pc:spChg chg="del">
          <ac:chgData name="Samuel Kim" userId="0b4e8f1a-35cc-4769-966d-024c662a6df8" providerId="ADAL" clId="{6F690A62-6D1D-4CCF-8D9B-A6935A550057}" dt="2025-07-21T03:04:53.497" v="327" actId="478"/>
          <ac:spMkLst>
            <pc:docMk/>
            <pc:sldMk cId="3561466761" sldId="1109"/>
            <ac:spMk id="28" creationId="{86877292-9271-5EC6-FA37-B5CCA508F28E}"/>
          </ac:spMkLst>
        </pc:spChg>
        <pc:spChg chg="del">
          <ac:chgData name="Samuel Kim" userId="0b4e8f1a-35cc-4769-966d-024c662a6df8" providerId="ADAL" clId="{6F690A62-6D1D-4CCF-8D9B-A6935A550057}" dt="2025-07-21T03:04:53.497" v="327" actId="478"/>
          <ac:spMkLst>
            <pc:docMk/>
            <pc:sldMk cId="3561466761" sldId="1109"/>
            <ac:spMk id="34" creationId="{C26E0425-A3E5-2E4B-1642-FCC43A0A508C}"/>
          </ac:spMkLst>
        </pc:spChg>
        <pc:spChg chg="del">
          <ac:chgData name="Samuel Kim" userId="0b4e8f1a-35cc-4769-966d-024c662a6df8" providerId="ADAL" clId="{6F690A62-6D1D-4CCF-8D9B-A6935A550057}" dt="2025-07-21T03:04:53.497" v="327" actId="478"/>
          <ac:spMkLst>
            <pc:docMk/>
            <pc:sldMk cId="3561466761" sldId="1109"/>
            <ac:spMk id="35" creationId="{923BC615-A90D-5F60-650D-EED5982C3306}"/>
          </ac:spMkLst>
        </pc:spChg>
        <pc:spChg chg="del">
          <ac:chgData name="Samuel Kim" userId="0b4e8f1a-35cc-4769-966d-024c662a6df8" providerId="ADAL" clId="{6F690A62-6D1D-4CCF-8D9B-A6935A550057}" dt="2025-07-21T03:04:53.497" v="327" actId="478"/>
          <ac:spMkLst>
            <pc:docMk/>
            <pc:sldMk cId="3561466761" sldId="1109"/>
            <ac:spMk id="36" creationId="{0019E1D4-84E9-56EB-BDD4-9F323CCE6E1E}"/>
          </ac:spMkLst>
        </pc:spChg>
        <pc:spChg chg="del">
          <ac:chgData name="Samuel Kim" userId="0b4e8f1a-35cc-4769-966d-024c662a6df8" providerId="ADAL" clId="{6F690A62-6D1D-4CCF-8D9B-A6935A550057}" dt="2025-07-21T03:04:53.497" v="327" actId="478"/>
          <ac:spMkLst>
            <pc:docMk/>
            <pc:sldMk cId="3561466761" sldId="1109"/>
            <ac:spMk id="38" creationId="{4983CF5B-0311-A015-2362-9822B673CE03}"/>
          </ac:spMkLst>
        </pc:spChg>
        <pc:spChg chg="del">
          <ac:chgData name="Samuel Kim" userId="0b4e8f1a-35cc-4769-966d-024c662a6df8" providerId="ADAL" clId="{6F690A62-6D1D-4CCF-8D9B-A6935A550057}" dt="2025-07-21T03:04:53.497" v="327" actId="478"/>
          <ac:spMkLst>
            <pc:docMk/>
            <pc:sldMk cId="3561466761" sldId="1109"/>
            <ac:spMk id="39" creationId="{069F9FA3-B857-3438-1C0B-903ACE6F4DB4}"/>
          </ac:spMkLst>
        </pc:spChg>
        <pc:spChg chg="del">
          <ac:chgData name="Samuel Kim" userId="0b4e8f1a-35cc-4769-966d-024c662a6df8" providerId="ADAL" clId="{6F690A62-6D1D-4CCF-8D9B-A6935A550057}" dt="2025-07-21T03:04:53.497" v="327" actId="478"/>
          <ac:spMkLst>
            <pc:docMk/>
            <pc:sldMk cId="3561466761" sldId="1109"/>
            <ac:spMk id="41" creationId="{E3AF7519-CF0D-8DE3-9D03-4AB2A676D1B2}"/>
          </ac:spMkLst>
        </pc:spChg>
        <pc:spChg chg="del">
          <ac:chgData name="Samuel Kim" userId="0b4e8f1a-35cc-4769-966d-024c662a6df8" providerId="ADAL" clId="{6F690A62-6D1D-4CCF-8D9B-A6935A550057}" dt="2025-07-21T03:04:53.497" v="327" actId="478"/>
          <ac:spMkLst>
            <pc:docMk/>
            <pc:sldMk cId="3561466761" sldId="1109"/>
            <ac:spMk id="42" creationId="{7591E0F5-74BB-E049-E61F-32900609D38E}"/>
          </ac:spMkLst>
        </pc:spChg>
        <pc:spChg chg="del">
          <ac:chgData name="Samuel Kim" userId="0b4e8f1a-35cc-4769-966d-024c662a6df8" providerId="ADAL" clId="{6F690A62-6D1D-4CCF-8D9B-A6935A550057}" dt="2025-07-21T03:04:53.497" v="327" actId="478"/>
          <ac:spMkLst>
            <pc:docMk/>
            <pc:sldMk cId="3561466761" sldId="1109"/>
            <ac:spMk id="46" creationId="{C8B622EF-2697-0B57-46BC-90F978F7F9BD}"/>
          </ac:spMkLst>
        </pc:spChg>
        <pc:picChg chg="mod">
          <ac:chgData name="Samuel Kim" userId="0b4e8f1a-35cc-4769-966d-024c662a6df8" providerId="ADAL" clId="{6F690A62-6D1D-4CCF-8D9B-A6935A550057}" dt="2025-07-21T04:15:06.681" v="2272" actId="962"/>
          <ac:picMkLst>
            <pc:docMk/>
            <pc:sldMk cId="3561466761" sldId="1109"/>
            <ac:picMk id="2" creationId="{952307C6-CECF-EBCE-1F13-05AF9BC5C3CF}"/>
          </ac:picMkLst>
        </pc:picChg>
      </pc:sldChg>
      <pc:sldChg chg="addSp delSp modSp mod chgLayout">
        <pc:chgData name="Samuel Kim" userId="0b4e8f1a-35cc-4769-966d-024c662a6df8" providerId="ADAL" clId="{6F690A62-6D1D-4CCF-8D9B-A6935A550057}" dt="2025-07-21T04:30:35.152" v="2631" actId="255"/>
        <pc:sldMkLst>
          <pc:docMk/>
          <pc:sldMk cId="4220027466" sldId="1117"/>
        </pc:sldMkLst>
        <pc:spChg chg="add del mod">
          <ac:chgData name="Samuel Kim" userId="0b4e8f1a-35cc-4769-966d-024c662a6df8" providerId="ADAL" clId="{6F690A62-6D1D-4CCF-8D9B-A6935A550057}" dt="2025-07-21T04:30:26.847" v="2630"/>
          <ac:spMkLst>
            <pc:docMk/>
            <pc:sldMk cId="4220027466" sldId="1117"/>
            <ac:spMk id="5" creationId="{AC7AA0B8-1808-3A02-E999-EE306A8D9523}"/>
          </ac:spMkLst>
        </pc:spChg>
        <pc:spChg chg="add del mod ord">
          <ac:chgData name="Samuel Kim" userId="0b4e8f1a-35cc-4769-966d-024c662a6df8" providerId="ADAL" clId="{6F690A62-6D1D-4CCF-8D9B-A6935A550057}" dt="2025-07-21T04:30:26.847" v="2630"/>
          <ac:spMkLst>
            <pc:docMk/>
            <pc:sldMk cId="4220027466" sldId="1117"/>
            <ac:spMk id="6" creationId="{9A6BBF50-BE77-A5F3-EE39-981462E4AB02}"/>
          </ac:spMkLst>
        </pc:spChg>
        <pc:spChg chg="add del mod ord">
          <ac:chgData name="Samuel Kim" userId="0b4e8f1a-35cc-4769-966d-024c662a6df8" providerId="ADAL" clId="{6F690A62-6D1D-4CCF-8D9B-A6935A550057}" dt="2025-07-21T04:30:26.847" v="2630"/>
          <ac:spMkLst>
            <pc:docMk/>
            <pc:sldMk cId="4220027466" sldId="1117"/>
            <ac:spMk id="7" creationId="{596DD81E-B46A-6C05-2563-9F095C8A8775}"/>
          </ac:spMkLst>
        </pc:spChg>
        <pc:spChg chg="add del mod ord">
          <ac:chgData name="Samuel Kim" userId="0b4e8f1a-35cc-4769-966d-024c662a6df8" providerId="ADAL" clId="{6F690A62-6D1D-4CCF-8D9B-A6935A550057}" dt="2025-07-21T04:30:26.847" v="2630"/>
          <ac:spMkLst>
            <pc:docMk/>
            <pc:sldMk cId="4220027466" sldId="1117"/>
            <ac:spMk id="8" creationId="{CCB071A7-181B-3A1B-D1A3-1B280056A495}"/>
          </ac:spMkLst>
        </pc:spChg>
        <pc:spChg chg="mod ord">
          <ac:chgData name="Samuel Kim" userId="0b4e8f1a-35cc-4769-966d-024c662a6df8" providerId="ADAL" clId="{6F690A62-6D1D-4CCF-8D9B-A6935A550057}" dt="2025-07-21T04:30:24.718" v="2628" actId="6264"/>
          <ac:spMkLst>
            <pc:docMk/>
            <pc:sldMk cId="4220027466" sldId="1117"/>
            <ac:spMk id="9" creationId="{3907478C-ADEA-B146-97F5-5CC471CE6586}"/>
          </ac:spMkLst>
        </pc:spChg>
        <pc:spChg chg="mod ord">
          <ac:chgData name="Samuel Kim" userId="0b4e8f1a-35cc-4769-966d-024c662a6df8" providerId="ADAL" clId="{6F690A62-6D1D-4CCF-8D9B-A6935A550057}" dt="2025-07-21T04:30:35.152" v="2631" actId="255"/>
          <ac:spMkLst>
            <pc:docMk/>
            <pc:sldMk cId="4220027466" sldId="1117"/>
            <ac:spMk id="10" creationId="{E57BAFDC-F3A8-A107-0DF5-EE7ABA891F6F}"/>
          </ac:spMkLst>
        </pc:spChg>
        <pc:spChg chg="add del mod ord">
          <ac:chgData name="Samuel Kim" userId="0b4e8f1a-35cc-4769-966d-024c662a6df8" providerId="ADAL" clId="{6F690A62-6D1D-4CCF-8D9B-A6935A550057}" dt="2025-07-21T04:30:26.847" v="2630"/>
          <ac:spMkLst>
            <pc:docMk/>
            <pc:sldMk cId="4220027466" sldId="1117"/>
            <ac:spMk id="16" creationId="{D0F26794-82B6-3A90-FB46-7E3941E135D7}"/>
          </ac:spMkLst>
        </pc:spChg>
        <pc:spChg chg="add del mod ord">
          <ac:chgData name="Samuel Kim" userId="0b4e8f1a-35cc-4769-966d-024c662a6df8" providerId="ADAL" clId="{6F690A62-6D1D-4CCF-8D9B-A6935A550057}" dt="2025-07-21T04:30:26.847" v="2630"/>
          <ac:spMkLst>
            <pc:docMk/>
            <pc:sldMk cId="4220027466" sldId="1117"/>
            <ac:spMk id="17" creationId="{99E9D9DB-819F-04A9-33E2-BE0A9A064F55}"/>
          </ac:spMkLst>
        </pc:spChg>
        <pc:spChg chg="add del mod ord">
          <ac:chgData name="Samuel Kim" userId="0b4e8f1a-35cc-4769-966d-024c662a6df8" providerId="ADAL" clId="{6F690A62-6D1D-4CCF-8D9B-A6935A550057}" dt="2025-07-21T04:30:26.847" v="2630"/>
          <ac:spMkLst>
            <pc:docMk/>
            <pc:sldMk cId="4220027466" sldId="1117"/>
            <ac:spMk id="20" creationId="{2F8DDA98-D1F6-0F03-D9F3-BB86C6BDECD3}"/>
          </ac:spMkLst>
        </pc:spChg>
        <pc:spChg chg="del mod ord">
          <ac:chgData name="Samuel Kim" userId="0b4e8f1a-35cc-4769-966d-024c662a6df8" providerId="ADAL" clId="{6F690A62-6D1D-4CCF-8D9B-A6935A550057}" dt="2025-07-21T04:30:26.847" v="2630"/>
          <ac:spMkLst>
            <pc:docMk/>
            <pc:sldMk cId="4220027466" sldId="1117"/>
            <ac:spMk id="21" creationId="{F2A4AC74-5DEE-2DE6-A510-991D4E8110AD}"/>
          </ac:spMkLst>
        </pc:spChg>
        <pc:spChg chg="add del mod ord">
          <ac:chgData name="Samuel Kim" userId="0b4e8f1a-35cc-4769-966d-024c662a6df8" providerId="ADAL" clId="{6F690A62-6D1D-4CCF-8D9B-A6935A550057}" dt="2025-07-21T04:30:26.847" v="2630"/>
          <ac:spMkLst>
            <pc:docMk/>
            <pc:sldMk cId="4220027466" sldId="1117"/>
            <ac:spMk id="22" creationId="{296C5D87-DD8A-63D1-865D-6618C614D654}"/>
          </ac:spMkLst>
        </pc:spChg>
        <pc:spChg chg="del">
          <ac:chgData name="Samuel Kim" userId="0b4e8f1a-35cc-4769-966d-024c662a6df8" providerId="ADAL" clId="{6F690A62-6D1D-4CCF-8D9B-A6935A550057}" dt="2025-07-21T02:22:34.597" v="0" actId="478"/>
          <ac:spMkLst>
            <pc:docMk/>
            <pc:sldMk cId="4220027466" sldId="1117"/>
            <ac:spMk id="29" creationId="{6C47C542-41DE-FCD1-642C-8ECABAC9E4D1}"/>
          </ac:spMkLst>
        </pc:spChg>
        <pc:spChg chg="del">
          <ac:chgData name="Samuel Kim" userId="0b4e8f1a-35cc-4769-966d-024c662a6df8" providerId="ADAL" clId="{6F690A62-6D1D-4CCF-8D9B-A6935A550057}" dt="2025-07-21T02:22:34.597" v="0" actId="478"/>
          <ac:spMkLst>
            <pc:docMk/>
            <pc:sldMk cId="4220027466" sldId="1117"/>
            <ac:spMk id="30" creationId="{F8611074-899D-344F-9E78-F2A6F8195F78}"/>
          </ac:spMkLst>
        </pc:spChg>
        <pc:spChg chg="del">
          <ac:chgData name="Samuel Kim" userId="0b4e8f1a-35cc-4769-966d-024c662a6df8" providerId="ADAL" clId="{6F690A62-6D1D-4CCF-8D9B-A6935A550057}" dt="2025-07-21T02:22:34.597" v="0" actId="478"/>
          <ac:spMkLst>
            <pc:docMk/>
            <pc:sldMk cId="4220027466" sldId="1117"/>
            <ac:spMk id="31" creationId="{4164BF4A-8756-BBB0-A7D0-837359C1FE2F}"/>
          </ac:spMkLst>
        </pc:spChg>
        <pc:spChg chg="del">
          <ac:chgData name="Samuel Kim" userId="0b4e8f1a-35cc-4769-966d-024c662a6df8" providerId="ADAL" clId="{6F690A62-6D1D-4CCF-8D9B-A6935A550057}" dt="2025-07-21T02:22:34.597" v="0" actId="478"/>
          <ac:spMkLst>
            <pc:docMk/>
            <pc:sldMk cId="4220027466" sldId="1117"/>
            <ac:spMk id="32" creationId="{4A6CCEA8-6828-B0BB-B850-58047E381FDE}"/>
          </ac:spMkLst>
        </pc:spChg>
        <pc:spChg chg="del">
          <ac:chgData name="Samuel Kim" userId="0b4e8f1a-35cc-4769-966d-024c662a6df8" providerId="ADAL" clId="{6F690A62-6D1D-4CCF-8D9B-A6935A550057}" dt="2025-07-21T02:22:34.597" v="0" actId="478"/>
          <ac:spMkLst>
            <pc:docMk/>
            <pc:sldMk cId="4220027466" sldId="1117"/>
            <ac:spMk id="37" creationId="{16B2A00E-EE74-4C58-CAAE-DE6826C6E397}"/>
          </ac:spMkLst>
        </pc:spChg>
        <pc:spChg chg="del">
          <ac:chgData name="Samuel Kim" userId="0b4e8f1a-35cc-4769-966d-024c662a6df8" providerId="ADAL" clId="{6F690A62-6D1D-4CCF-8D9B-A6935A550057}" dt="2025-07-21T02:22:34.597" v="0" actId="478"/>
          <ac:spMkLst>
            <pc:docMk/>
            <pc:sldMk cId="4220027466" sldId="1117"/>
            <ac:spMk id="38" creationId="{09033E31-8E48-3396-B25B-43A6278A402B}"/>
          </ac:spMkLst>
        </pc:spChg>
        <pc:spChg chg="del">
          <ac:chgData name="Samuel Kim" userId="0b4e8f1a-35cc-4769-966d-024c662a6df8" providerId="ADAL" clId="{6F690A62-6D1D-4CCF-8D9B-A6935A550057}" dt="2025-07-21T02:22:34.597" v="0" actId="478"/>
          <ac:spMkLst>
            <pc:docMk/>
            <pc:sldMk cId="4220027466" sldId="1117"/>
            <ac:spMk id="39" creationId="{08E5EF4B-A44F-9377-0195-A7CA4DA50C80}"/>
          </ac:spMkLst>
        </pc:spChg>
        <pc:spChg chg="del">
          <ac:chgData name="Samuel Kim" userId="0b4e8f1a-35cc-4769-966d-024c662a6df8" providerId="ADAL" clId="{6F690A62-6D1D-4CCF-8D9B-A6935A550057}" dt="2025-07-21T02:22:34.597" v="0" actId="478"/>
          <ac:spMkLst>
            <pc:docMk/>
            <pc:sldMk cId="4220027466" sldId="1117"/>
            <ac:spMk id="40" creationId="{E02D464B-C7C0-BC36-93A0-211944E59EB1}"/>
          </ac:spMkLst>
        </pc:spChg>
        <pc:spChg chg="del">
          <ac:chgData name="Samuel Kim" userId="0b4e8f1a-35cc-4769-966d-024c662a6df8" providerId="ADAL" clId="{6F690A62-6D1D-4CCF-8D9B-A6935A550057}" dt="2025-07-21T02:22:34.597" v="0" actId="478"/>
          <ac:spMkLst>
            <pc:docMk/>
            <pc:sldMk cId="4220027466" sldId="1117"/>
            <ac:spMk id="43" creationId="{C6DC7ACC-63EB-1105-5EE1-47E909BCAB4B}"/>
          </ac:spMkLst>
        </pc:spChg>
        <pc:spChg chg="del">
          <ac:chgData name="Samuel Kim" userId="0b4e8f1a-35cc-4769-966d-024c662a6df8" providerId="ADAL" clId="{6F690A62-6D1D-4CCF-8D9B-A6935A550057}" dt="2025-07-21T02:22:34.597" v="0" actId="478"/>
          <ac:spMkLst>
            <pc:docMk/>
            <pc:sldMk cId="4220027466" sldId="1117"/>
            <ac:spMk id="45" creationId="{3918FC72-20DE-2CB1-1CC8-AD8B4D240341}"/>
          </ac:spMkLst>
        </pc:spChg>
        <pc:picChg chg="mod">
          <ac:chgData name="Samuel Kim" userId="0b4e8f1a-35cc-4769-966d-024c662a6df8" providerId="ADAL" clId="{6F690A62-6D1D-4CCF-8D9B-A6935A550057}" dt="2025-07-21T04:30:22.697" v="2627" actId="13244"/>
          <ac:picMkLst>
            <pc:docMk/>
            <pc:sldMk cId="4220027466" sldId="1117"/>
            <ac:picMk id="3" creationId="{26B6B424-B080-F020-CA80-69F1017B1337}"/>
          </ac:picMkLst>
        </pc:picChg>
      </pc:sldChg>
      <pc:sldMasterChg chg="modSp mod modSldLayout">
        <pc:chgData name="Samuel Kim" userId="0b4e8f1a-35cc-4769-966d-024c662a6df8" providerId="ADAL" clId="{6F690A62-6D1D-4CCF-8D9B-A6935A550057}" dt="2025-07-21T04:29:50.992" v="2625" actId="13244"/>
        <pc:sldMasterMkLst>
          <pc:docMk/>
          <pc:sldMasterMk cId="2910674328" sldId="2147483679"/>
        </pc:sldMasterMkLst>
        <pc:spChg chg="mod ord">
          <ac:chgData name="Samuel Kim" userId="0b4e8f1a-35cc-4769-966d-024c662a6df8" providerId="ADAL" clId="{6F690A62-6D1D-4CCF-8D9B-A6935A550057}" dt="2025-07-21T04:29:07.692" v="2618" actId="13244"/>
          <ac:spMkLst>
            <pc:docMk/>
            <pc:sldMasterMk cId="2910674328" sldId="2147483679"/>
            <ac:spMk id="7" creationId="{BDE4EFBB-B193-F2B5-6C50-0EBEE89E10C3}"/>
          </ac:spMkLst>
        </pc:spChg>
        <pc:spChg chg="ord">
          <ac:chgData name="Samuel Kim" userId="0b4e8f1a-35cc-4769-966d-024c662a6df8" providerId="ADAL" clId="{6F690A62-6D1D-4CCF-8D9B-A6935A550057}" dt="2025-07-21T04:29:12.755" v="2619" actId="13244"/>
          <ac:spMkLst>
            <pc:docMk/>
            <pc:sldMasterMk cId="2910674328" sldId="2147483679"/>
            <ac:spMk id="15" creationId="{EAEB803E-BCEE-876D-9A2E-80CB57F6A31D}"/>
          </ac:spMkLst>
        </pc:spChg>
        <pc:cxnChg chg="ord">
          <ac:chgData name="Samuel Kim" userId="0b4e8f1a-35cc-4769-966d-024c662a6df8" providerId="ADAL" clId="{6F690A62-6D1D-4CCF-8D9B-A6935A550057}" dt="2025-07-21T04:29:15.659" v="2620" actId="13244"/>
          <ac:cxnSpMkLst>
            <pc:docMk/>
            <pc:sldMasterMk cId="2910674328" sldId="2147483679"/>
            <ac:cxnSpMk id="6" creationId="{11F5BF43-9CC5-BC44-370A-195ADAA3F91A}"/>
          </ac:cxnSpMkLst>
        </pc:cxnChg>
        <pc:sldLayoutChg chg="addSp delSp modSp mod">
          <pc:chgData name="Samuel Kim" userId="0b4e8f1a-35cc-4769-966d-024c662a6df8" providerId="ADAL" clId="{6F690A62-6D1D-4CCF-8D9B-A6935A550057}" dt="2025-07-21T04:28:51.028" v="2616" actId="13244"/>
          <pc:sldLayoutMkLst>
            <pc:docMk/>
            <pc:sldMasterMk cId="2910674328" sldId="2147483679"/>
            <pc:sldLayoutMk cId="4245282507" sldId="2147483680"/>
          </pc:sldLayoutMkLst>
          <pc:spChg chg="add mod">
            <ac:chgData name="Samuel Kim" userId="0b4e8f1a-35cc-4769-966d-024c662a6df8" providerId="ADAL" clId="{6F690A62-6D1D-4CCF-8D9B-A6935A550057}" dt="2025-07-21T04:20:17.221" v="2475"/>
            <ac:spMkLst>
              <pc:docMk/>
              <pc:sldMasterMk cId="2910674328" sldId="2147483679"/>
              <pc:sldLayoutMk cId="4245282507" sldId="2147483680"/>
              <ac:spMk id="3" creationId="{7287FC61-EAC8-2D65-A3FC-847926D2EB12}"/>
            </ac:spMkLst>
          </pc:spChg>
          <pc:spChg chg="add del mod">
            <ac:chgData name="Samuel Kim" userId="0b4e8f1a-35cc-4769-966d-024c662a6df8" providerId="ADAL" clId="{6F690A62-6D1D-4CCF-8D9B-A6935A550057}" dt="2025-07-21T04:26:26.251" v="2593" actId="478"/>
            <ac:spMkLst>
              <pc:docMk/>
              <pc:sldMasterMk cId="2910674328" sldId="2147483679"/>
              <pc:sldLayoutMk cId="4245282507" sldId="2147483680"/>
              <ac:spMk id="4" creationId="{588A3A93-39F1-7BCA-8E60-45D476C39F14}"/>
            </ac:spMkLst>
          </pc:spChg>
          <pc:spChg chg="add mod ord">
            <ac:chgData name="Samuel Kim" userId="0b4e8f1a-35cc-4769-966d-024c662a6df8" providerId="ADAL" clId="{6F690A62-6D1D-4CCF-8D9B-A6935A550057}" dt="2025-07-21T04:28:51.028" v="2616" actId="13244"/>
            <ac:spMkLst>
              <pc:docMk/>
              <pc:sldMasterMk cId="2910674328" sldId="2147483679"/>
              <pc:sldLayoutMk cId="4245282507" sldId="2147483680"/>
              <ac:spMk id="5" creationId="{E4F3C5BB-4220-950B-97D0-38D0F83320BD}"/>
            </ac:spMkLst>
          </pc:spChg>
          <pc:spChg chg="add mod">
            <ac:chgData name="Samuel Kim" userId="0b4e8f1a-35cc-4769-966d-024c662a6df8" providerId="ADAL" clId="{6F690A62-6D1D-4CCF-8D9B-A6935A550057}" dt="2025-07-21T04:25:43.274" v="2563" actId="571"/>
            <ac:spMkLst>
              <pc:docMk/>
              <pc:sldMasterMk cId="2910674328" sldId="2147483679"/>
              <pc:sldLayoutMk cId="4245282507" sldId="2147483680"/>
              <ac:spMk id="6" creationId="{D6CF6056-5D2F-6564-090F-C1899A2163DB}"/>
            </ac:spMkLst>
          </pc:spChg>
          <pc:spChg chg="mod">
            <ac:chgData name="Samuel Kim" userId="0b4e8f1a-35cc-4769-966d-024c662a6df8" providerId="ADAL" clId="{6F690A62-6D1D-4CCF-8D9B-A6935A550057}" dt="2025-07-21T04:27:29.196" v="2601" actId="3064"/>
            <ac:spMkLst>
              <pc:docMk/>
              <pc:sldMasterMk cId="2910674328" sldId="2147483679"/>
              <pc:sldLayoutMk cId="4245282507" sldId="2147483680"/>
              <ac:spMk id="14" creationId="{01BFD701-DCDD-1541-947E-35D6195E93CD}"/>
            </ac:spMkLst>
          </pc:spChg>
          <pc:spChg chg="mod">
            <ac:chgData name="Samuel Kim" userId="0b4e8f1a-35cc-4769-966d-024c662a6df8" providerId="ADAL" clId="{6F690A62-6D1D-4CCF-8D9B-A6935A550057}" dt="2025-07-21T04:27:20.932" v="2600" actId="1076"/>
            <ac:spMkLst>
              <pc:docMk/>
              <pc:sldMasterMk cId="2910674328" sldId="2147483679"/>
              <pc:sldLayoutMk cId="4245282507" sldId="2147483680"/>
              <ac:spMk id="15" creationId="{9A5032BA-6CEA-D245-AEEB-D55D22D96BF6}"/>
            </ac:spMkLst>
          </pc:spChg>
        </pc:sldLayoutChg>
        <pc:sldLayoutChg chg="modSp mod">
          <pc:chgData name="Samuel Kim" userId="0b4e8f1a-35cc-4769-966d-024c662a6df8" providerId="ADAL" clId="{6F690A62-6D1D-4CCF-8D9B-A6935A550057}" dt="2025-07-21T04:29:50.992" v="2625" actId="13244"/>
          <pc:sldLayoutMkLst>
            <pc:docMk/>
            <pc:sldMasterMk cId="2910674328" sldId="2147483679"/>
            <pc:sldLayoutMk cId="4109735874" sldId="2147483685"/>
          </pc:sldLayoutMkLst>
          <pc:spChg chg="ord">
            <ac:chgData name="Samuel Kim" userId="0b4e8f1a-35cc-4769-966d-024c662a6df8" providerId="ADAL" clId="{6F690A62-6D1D-4CCF-8D9B-A6935A550057}" dt="2025-07-21T04:29:47.126" v="2623" actId="13244"/>
            <ac:spMkLst>
              <pc:docMk/>
              <pc:sldMasterMk cId="2910674328" sldId="2147483679"/>
              <pc:sldLayoutMk cId="4109735874" sldId="2147483685"/>
              <ac:spMk id="5" creationId="{16088F90-8FB4-909F-46CC-657AEBC6EDE0}"/>
            </ac:spMkLst>
          </pc:spChg>
          <pc:spChg chg="mod">
            <ac:chgData name="Samuel Kim" userId="0b4e8f1a-35cc-4769-966d-024c662a6df8" providerId="ADAL" clId="{6F690A62-6D1D-4CCF-8D9B-A6935A550057}" dt="2025-07-21T04:29:42.912" v="2621" actId="962"/>
            <ac:spMkLst>
              <pc:docMk/>
              <pc:sldMasterMk cId="2910674328" sldId="2147483679"/>
              <pc:sldLayoutMk cId="4109735874" sldId="2147483685"/>
              <ac:spMk id="8" creationId="{EA8AA545-DD95-C7D2-6E84-BBA2823DBA06}"/>
            </ac:spMkLst>
          </pc:spChg>
          <pc:picChg chg="mod">
            <ac:chgData name="Samuel Kim" userId="0b4e8f1a-35cc-4769-966d-024c662a6df8" providerId="ADAL" clId="{6F690A62-6D1D-4CCF-8D9B-A6935A550057}" dt="2025-07-21T04:29:50.992" v="2625" actId="13244"/>
            <ac:picMkLst>
              <pc:docMk/>
              <pc:sldMasterMk cId="2910674328" sldId="2147483679"/>
              <pc:sldLayoutMk cId="4109735874" sldId="2147483685"/>
              <ac:picMk id="10" creationId="{2C56AF87-42B3-5485-72C0-F8B659F7759B}"/>
            </ac:picMkLst>
          </pc:picChg>
          <pc:cxnChg chg="ord">
            <ac:chgData name="Samuel Kim" userId="0b4e8f1a-35cc-4769-966d-024c662a6df8" providerId="ADAL" clId="{6F690A62-6D1D-4CCF-8D9B-A6935A550057}" dt="2025-07-21T04:29:48.418" v="2624" actId="13244"/>
            <ac:cxnSpMkLst>
              <pc:docMk/>
              <pc:sldMasterMk cId="2910674328" sldId="2147483679"/>
              <pc:sldLayoutMk cId="4109735874" sldId="2147483685"/>
              <ac:cxnSpMk id="9" creationId="{D5036040-4D10-6FFF-AFCD-C8EE8098D0DB}"/>
            </ac:cxnSpMkLst>
          </pc:cxnChg>
        </pc:sldLayoutChg>
      </pc:sldMasterChg>
    </pc:docChg>
  </pc:docChgLst>
  <pc:docChgLst>
    <pc:chgData name="Caylin Andrews" userId="b39fd84c-a637-463b-ba38-8685eda9252a" providerId="ADAL" clId="{74DDC859-D508-44CC-984F-7758A6FC57E3}"/>
    <pc:docChg chg="custSel modSld">
      <pc:chgData name="Caylin Andrews" userId="b39fd84c-a637-463b-ba38-8685eda9252a" providerId="ADAL" clId="{74DDC859-D508-44CC-984F-7758A6FC57E3}" dt="2025-03-13T12:17:24.574" v="242" actId="20577"/>
      <pc:docMkLst>
        <pc:docMk/>
      </pc:docMkLst>
      <pc:sldChg chg="modSp mod modCm">
        <pc:chgData name="Caylin Andrews" userId="b39fd84c-a637-463b-ba38-8685eda9252a" providerId="ADAL" clId="{74DDC859-D508-44CC-984F-7758A6FC57E3}" dt="2025-03-13T12:17:24.574" v="242" actId="20577"/>
        <pc:sldMkLst>
          <pc:docMk/>
          <pc:sldMk cId="1912418019" sldId="1094"/>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74DDC859-D508-44CC-984F-7758A6FC57E3}" dt="2025-03-13T12:17:24.574" v="242" actId="20577"/>
              <pc2:cmMkLst xmlns:pc2="http://schemas.microsoft.com/office/powerpoint/2019/9/main/command">
                <pc:docMk/>
                <pc:sldMk cId="1912418019" sldId="1094"/>
                <pc2:cmMk id="{63DD5D0C-DA7A-4A1E-B946-35A4A1350FD2}"/>
              </pc2:cmMkLst>
            </pc226:cmChg>
          </p:ext>
        </pc:extLst>
      </pc:sldChg>
      <pc:sldChg chg="modSp">
        <pc:chgData name="Caylin Andrews" userId="b39fd84c-a637-463b-ba38-8685eda9252a" providerId="ADAL" clId="{74DDC859-D508-44CC-984F-7758A6FC57E3}" dt="2025-03-13T12:06:38.113" v="0"/>
        <pc:sldMkLst>
          <pc:docMk/>
          <pc:sldMk cId="2335801278" sldId="1096"/>
        </pc:sldMkLst>
      </pc:sldChg>
      <pc:sldChg chg="modSp">
        <pc:chgData name="Caylin Andrews" userId="b39fd84c-a637-463b-ba38-8685eda9252a" providerId="ADAL" clId="{74DDC859-D508-44CC-984F-7758A6FC57E3}" dt="2025-03-13T12:06:54.513" v="1"/>
        <pc:sldMkLst>
          <pc:docMk/>
          <pc:sldMk cId="3190254948" sldId="1098"/>
        </pc:sldMkLst>
      </pc:sldChg>
      <pc:sldChg chg="modSp">
        <pc:chgData name="Caylin Andrews" userId="b39fd84c-a637-463b-ba38-8685eda9252a" providerId="ADAL" clId="{74DDC859-D508-44CC-984F-7758A6FC57E3}" dt="2025-03-13T12:07:11.410" v="2"/>
        <pc:sldMkLst>
          <pc:docMk/>
          <pc:sldMk cId="124923048" sldId="1102"/>
        </pc:sldMkLst>
      </pc:sldChg>
      <pc:sldChg chg="modSp">
        <pc:chgData name="Caylin Andrews" userId="b39fd84c-a637-463b-ba38-8685eda9252a" providerId="ADAL" clId="{74DDC859-D508-44CC-984F-7758A6FC57E3}" dt="2025-03-13T12:07:25.430" v="3"/>
        <pc:sldMkLst>
          <pc:docMk/>
          <pc:sldMk cId="1591094005" sldId="1106"/>
        </pc:sldMkLst>
      </pc:sldChg>
      <pc:sldChg chg="modSp mod modCm">
        <pc:chgData name="Caylin Andrews" userId="b39fd84c-a637-463b-ba38-8685eda9252a" providerId="ADAL" clId="{74DDC859-D508-44CC-984F-7758A6FC57E3}" dt="2025-03-13T12:12:22.809" v="234" actId="27636"/>
        <pc:sldMkLst>
          <pc:docMk/>
          <pc:sldMk cId="3561466761" sldId="1109"/>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74DDC859-D508-44CC-984F-7758A6FC57E3}" dt="2025-03-13T12:11:59.634" v="229" actId="20577"/>
              <pc2:cmMkLst xmlns:pc2="http://schemas.microsoft.com/office/powerpoint/2019/9/main/command">
                <pc:docMk/>
                <pc:sldMk cId="3561466761" sldId="1109"/>
                <pc2:cmMk id="{DD83F82E-FA07-4744-A5A5-7876BCEFC16D}"/>
              </pc2:cmMkLst>
            </pc226:cmChg>
            <pc226:cmChg xmlns:pc226="http://schemas.microsoft.com/office/powerpoint/2022/06/main/command" chg="mod">
              <pc226:chgData name="Caylin Andrews" userId="b39fd84c-a637-463b-ba38-8685eda9252a" providerId="ADAL" clId="{74DDC859-D508-44CC-984F-7758A6FC57E3}" dt="2025-03-13T12:11:06.674" v="227" actId="20577"/>
              <pc2:cmMkLst xmlns:pc2="http://schemas.microsoft.com/office/powerpoint/2019/9/main/command">
                <pc:docMk/>
                <pc:sldMk cId="3561466761" sldId="1109"/>
                <pc2:cmMk id="{DC699D45-D1CF-4B5F-8228-5C6EA5E91E4E}"/>
              </pc2:cmMkLst>
            </pc226:cmChg>
            <pc226:cmChg xmlns:pc226="http://schemas.microsoft.com/office/powerpoint/2022/06/main/command" chg="mod">
              <pc226:chgData name="Caylin Andrews" userId="b39fd84c-a637-463b-ba38-8685eda9252a" providerId="ADAL" clId="{74DDC859-D508-44CC-984F-7758A6FC57E3}" dt="2025-03-13T12:11:59.634" v="229" actId="20577"/>
              <pc2:cmMkLst xmlns:pc2="http://schemas.microsoft.com/office/powerpoint/2019/9/main/command">
                <pc:docMk/>
                <pc:sldMk cId="3561466761" sldId="1109"/>
                <pc2:cmMk id="{01513257-634F-48BB-942B-45C96884D631}"/>
              </pc2:cmMkLst>
            </pc226:cmChg>
            <pc226:cmChg xmlns:pc226="http://schemas.microsoft.com/office/powerpoint/2022/06/main/command" chg="mod">
              <pc226:chgData name="Caylin Andrews" userId="b39fd84c-a637-463b-ba38-8685eda9252a" providerId="ADAL" clId="{74DDC859-D508-44CC-984F-7758A6FC57E3}" dt="2025-03-13T12:11:59.634" v="229" actId="20577"/>
              <pc2:cmMkLst xmlns:pc2="http://schemas.microsoft.com/office/powerpoint/2019/9/main/command">
                <pc:docMk/>
                <pc:sldMk cId="3561466761" sldId="1109"/>
                <pc2:cmMk id="{2D1E3E7E-4CB2-44C3-A8D4-75209FFBC6C0}"/>
              </pc2:cmMkLst>
            </pc226:cmChg>
            <pc226:cmChg xmlns:pc226="http://schemas.microsoft.com/office/powerpoint/2022/06/main/command" chg="mod">
              <pc226:chgData name="Caylin Andrews" userId="b39fd84c-a637-463b-ba38-8685eda9252a" providerId="ADAL" clId="{74DDC859-D508-44CC-984F-7758A6FC57E3}" dt="2025-03-13T12:11:06.674" v="227" actId="20577"/>
              <pc2:cmMkLst xmlns:pc2="http://schemas.microsoft.com/office/powerpoint/2019/9/main/command">
                <pc:docMk/>
                <pc:sldMk cId="3561466761" sldId="1109"/>
                <pc2:cmMk id="{E141D184-B972-40AC-8A44-79F69635D525}"/>
              </pc2:cmMkLst>
            </pc226:cmChg>
            <pc226:cmChg xmlns:pc226="http://schemas.microsoft.com/office/powerpoint/2022/06/main/command" chg="mod">
              <pc226:chgData name="Caylin Andrews" userId="b39fd84c-a637-463b-ba38-8685eda9252a" providerId="ADAL" clId="{74DDC859-D508-44CC-984F-7758A6FC57E3}" dt="2025-03-13T12:11:59.634" v="229" actId="20577"/>
              <pc2:cmMkLst xmlns:pc2="http://schemas.microsoft.com/office/powerpoint/2019/9/main/command">
                <pc:docMk/>
                <pc:sldMk cId="3561466761" sldId="1109"/>
                <pc2:cmMk id="{05172788-E29E-406D-8692-32BA28C8F686}"/>
              </pc2:cmMkLst>
            </pc226:cmChg>
            <pc226:cmChg xmlns:pc226="http://schemas.microsoft.com/office/powerpoint/2022/06/main/command" chg="mod">
              <pc226:chgData name="Caylin Andrews" userId="b39fd84c-a637-463b-ba38-8685eda9252a" providerId="ADAL" clId="{74DDC859-D508-44CC-984F-7758A6FC57E3}" dt="2025-03-13T12:11:59.634" v="229" actId="20577"/>
              <pc2:cmMkLst xmlns:pc2="http://schemas.microsoft.com/office/powerpoint/2019/9/main/command">
                <pc:docMk/>
                <pc:sldMk cId="3561466761" sldId="1109"/>
                <pc2:cmMk id="{CF3FB790-5A24-417E-A37F-EC04831784ED}"/>
              </pc2:cmMkLst>
            </pc226:cmChg>
            <pc226:cmChg xmlns:pc226="http://schemas.microsoft.com/office/powerpoint/2022/06/main/command" chg="mod">
              <pc226:chgData name="Caylin Andrews" userId="b39fd84c-a637-463b-ba38-8685eda9252a" providerId="ADAL" clId="{74DDC859-D508-44CC-984F-7758A6FC57E3}" dt="2025-03-13T12:11:59.634" v="229" actId="20577"/>
              <pc2:cmMkLst xmlns:pc2="http://schemas.microsoft.com/office/powerpoint/2019/9/main/command">
                <pc:docMk/>
                <pc:sldMk cId="3561466761" sldId="1109"/>
                <pc2:cmMk id="{3F9B25BF-EA59-4934-BBDD-5258430257B5}"/>
              </pc2:cmMkLst>
            </pc226:cmChg>
            <pc226:cmChg xmlns:pc226="http://schemas.microsoft.com/office/powerpoint/2022/06/main/command" chg="mod">
              <pc226:chgData name="Caylin Andrews" userId="b39fd84c-a637-463b-ba38-8685eda9252a" providerId="ADAL" clId="{74DDC859-D508-44CC-984F-7758A6FC57E3}" dt="2025-03-13T12:11:59.634" v="229" actId="20577"/>
              <pc2:cmMkLst xmlns:pc2="http://schemas.microsoft.com/office/powerpoint/2019/9/main/command">
                <pc:docMk/>
                <pc:sldMk cId="3561466761" sldId="1109"/>
                <pc2:cmMk id="{CA3A7FDD-6574-4FAA-A89E-9DBF4DA11511}"/>
              </pc2:cmMkLst>
            </pc226:cmChg>
            <pc226:cmChg xmlns:pc226="http://schemas.microsoft.com/office/powerpoint/2022/06/main/command" chg="mod">
              <pc226:chgData name="Caylin Andrews" userId="b39fd84c-a637-463b-ba38-8685eda9252a" providerId="ADAL" clId="{74DDC859-D508-44CC-984F-7758A6FC57E3}" dt="2025-03-13T12:11:06.674" v="227" actId="20577"/>
              <pc2:cmMkLst xmlns:pc2="http://schemas.microsoft.com/office/powerpoint/2019/9/main/command">
                <pc:docMk/>
                <pc:sldMk cId="3561466761" sldId="1109"/>
                <pc2:cmMk id="{01461CE4-25B1-463E-A265-C403925401F3}"/>
              </pc2:cmMkLst>
            </pc226:cmChg>
          </p:ext>
        </pc:extLst>
      </pc:sldChg>
    </pc:docChg>
  </pc:docChgLst>
  <pc:docChgLst>
    <pc:chgData name="Caylin Andrews" userId="b39fd84c-a637-463b-ba38-8685eda9252a" providerId="ADAL" clId="{13F63D0B-BFC6-4CCE-B682-7BB2F2391CE8}"/>
    <pc:docChg chg="custSel addSld modSld">
      <pc:chgData name="Caylin Andrews" userId="b39fd84c-a637-463b-ba38-8685eda9252a" providerId="ADAL" clId="{13F63D0B-BFC6-4CCE-B682-7BB2F2391CE8}" dt="2025-03-21T18:12:56.678" v="11" actId="5793"/>
      <pc:docMkLst>
        <pc:docMk/>
      </pc:docMkLst>
      <pc:sldChg chg="modSp mod">
        <pc:chgData name="Caylin Andrews" userId="b39fd84c-a637-463b-ba38-8685eda9252a" providerId="ADAL" clId="{13F63D0B-BFC6-4CCE-B682-7BB2F2391CE8}" dt="2025-03-21T18:12:56.678" v="11" actId="5793"/>
        <pc:sldMkLst>
          <pc:docMk/>
          <pc:sldMk cId="1456226579" sldId="993"/>
        </pc:sldMkLst>
      </pc:sldChg>
      <pc:sldChg chg="modSp mod">
        <pc:chgData name="Caylin Andrews" userId="b39fd84c-a637-463b-ba38-8685eda9252a" providerId="ADAL" clId="{13F63D0B-BFC6-4CCE-B682-7BB2F2391CE8}" dt="2025-03-21T18:09:02.071" v="2" actId="1076"/>
        <pc:sldMkLst>
          <pc:docMk/>
          <pc:sldMk cId="1912418019" sldId="1094"/>
        </pc:sldMkLst>
      </pc:sldChg>
      <pc:sldChg chg="add modNotesTx">
        <pc:chgData name="Caylin Andrews" userId="b39fd84c-a637-463b-ba38-8685eda9252a" providerId="ADAL" clId="{13F63D0B-BFC6-4CCE-B682-7BB2F2391CE8}" dt="2025-03-21T18:08:52.550" v="1" actId="20577"/>
        <pc:sldMkLst>
          <pc:docMk/>
          <pc:sldMk cId="4234563282" sldId="1110"/>
        </pc:sldMkLst>
      </pc:sldChg>
    </pc:docChg>
  </pc:docChgLst>
  <pc:docChgLst>
    <pc:chgData name="Kathleen Speck" userId="1c3bee05-3f30-471c-9c5c-6f1d82c4dd7a" providerId="ADAL" clId="{D37A17FF-5F16-47AC-83E3-F5735FD8891F}"/>
    <pc:docChg chg="modSld">
      <pc:chgData name="Kathleen Speck" userId="1c3bee05-3f30-471c-9c5c-6f1d82c4dd7a" providerId="ADAL" clId="{D37A17FF-5F16-47AC-83E3-F5735FD8891F}" dt="2025-07-01T14:49:38.801" v="10" actId="20577"/>
      <pc:docMkLst>
        <pc:docMk/>
      </pc:docMkLst>
      <pc:sldChg chg="modSp mod">
        <pc:chgData name="Kathleen Speck" userId="1c3bee05-3f30-471c-9c5c-6f1d82c4dd7a" providerId="ADAL" clId="{D37A17FF-5F16-47AC-83E3-F5735FD8891F}" dt="2025-07-01T14:49:38.801" v="10" actId="20577"/>
        <pc:sldMkLst>
          <pc:docMk/>
          <pc:sldMk cId="1456226579" sldId="993"/>
        </pc:sldMkLst>
        <pc:spChg chg="mod">
          <ac:chgData name="Kathleen Speck" userId="1c3bee05-3f30-471c-9c5c-6f1d82c4dd7a" providerId="ADAL" clId="{D37A17FF-5F16-47AC-83E3-F5735FD8891F}" dt="2025-07-01T14:49:38.801" v="10" actId="20577"/>
          <ac:spMkLst>
            <pc:docMk/>
            <pc:sldMk cId="1456226579" sldId="993"/>
            <ac:spMk id="6" creationId="{5DBDEEFF-9F3A-678C-1906-79F6F1CC864F}"/>
          </ac:spMkLst>
        </pc:spChg>
      </pc:sldChg>
      <pc:sldChg chg="modSp mod">
        <pc:chgData name="Kathleen Speck" userId="1c3bee05-3f30-471c-9c5c-6f1d82c4dd7a" providerId="ADAL" clId="{D37A17FF-5F16-47AC-83E3-F5735FD8891F}" dt="2025-07-01T14:47:49.978" v="4" actId="1076"/>
        <pc:sldMkLst>
          <pc:docMk/>
          <pc:sldMk cId="3190254948" sldId="1098"/>
        </pc:sldMkLst>
      </pc:sldChg>
    </pc:docChg>
  </pc:docChgLst>
  <pc:docChgLst>
    <pc:chgData name="Caylin Andrews" userId="b39fd84c-a637-463b-ba38-8685eda9252a" providerId="ADAL" clId="{A6AEFA25-41F4-4FE8-B7B5-D21D4E26A081}"/>
    <pc:docChg chg="custSel modSld">
      <pc:chgData name="Caylin Andrews" userId="b39fd84c-a637-463b-ba38-8685eda9252a" providerId="ADAL" clId="{A6AEFA25-41F4-4FE8-B7B5-D21D4E26A081}" dt="2025-03-12T16:49:25.560" v="132" actId="20577"/>
      <pc:docMkLst>
        <pc:docMk/>
      </pc:docMkLst>
      <pc:sldChg chg="modSp mod modCm">
        <pc:chgData name="Caylin Andrews" userId="b39fd84c-a637-463b-ba38-8685eda9252a" providerId="ADAL" clId="{A6AEFA25-41F4-4FE8-B7B5-D21D4E26A081}" dt="2025-03-12T16:42:03.022" v="128" actId="20577"/>
        <pc:sldMkLst>
          <pc:docMk/>
          <pc:sldMk cId="1912418019" sldId="1094"/>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A6AEFA25-41F4-4FE8-B7B5-D21D4E26A081}" dt="2025-03-12T16:42:03.022" v="128" actId="20577"/>
              <pc2:cmMkLst xmlns:pc2="http://schemas.microsoft.com/office/powerpoint/2019/9/main/command">
                <pc:docMk/>
                <pc:sldMk cId="1912418019" sldId="1094"/>
                <pc2:cmMk id="{63DD5D0C-DA7A-4A1E-B946-35A4A1350FD2}"/>
              </pc2:cmMkLst>
            </pc226:cmChg>
            <pc226:cmChg xmlns:pc226="http://schemas.microsoft.com/office/powerpoint/2022/06/main/command" chg="mod">
              <pc226:chgData name="Caylin Andrews" userId="b39fd84c-a637-463b-ba38-8685eda9252a" providerId="ADAL" clId="{A6AEFA25-41F4-4FE8-B7B5-D21D4E26A081}" dt="2025-03-12T16:42:03.022" v="128" actId="20577"/>
              <pc2:cmMkLst xmlns:pc2="http://schemas.microsoft.com/office/powerpoint/2019/9/main/command">
                <pc:docMk/>
                <pc:sldMk cId="1912418019" sldId="1094"/>
                <pc2:cmMk id="{7E81F6AC-EF38-4F18-965A-DD61DBD8B60B}"/>
              </pc2:cmMkLst>
            </pc226:cmChg>
          </p:ext>
        </pc:extLst>
      </pc:sldChg>
      <pc:sldChg chg="modSp mod">
        <pc:chgData name="Caylin Andrews" userId="b39fd84c-a637-463b-ba38-8685eda9252a" providerId="ADAL" clId="{A6AEFA25-41F4-4FE8-B7B5-D21D4E26A081}" dt="2025-03-12T16:34:25.455" v="16" actId="113"/>
        <pc:sldMkLst>
          <pc:docMk/>
          <pc:sldMk cId="124923048" sldId="1102"/>
        </pc:sldMkLst>
      </pc:sldChg>
      <pc:sldChg chg="modSp mod">
        <pc:chgData name="Caylin Andrews" userId="b39fd84c-a637-463b-ba38-8685eda9252a" providerId="ADAL" clId="{A6AEFA25-41F4-4FE8-B7B5-D21D4E26A081}" dt="2025-03-12T16:36:46.774" v="17" actId="207"/>
        <pc:sldMkLst>
          <pc:docMk/>
          <pc:sldMk cId="3332451733" sldId="1103"/>
        </pc:sldMkLst>
      </pc:sldChg>
      <pc:sldChg chg="modSp mod modCm">
        <pc:chgData name="Caylin Andrews" userId="b39fd84c-a637-463b-ba38-8685eda9252a" providerId="ADAL" clId="{A6AEFA25-41F4-4FE8-B7B5-D21D4E26A081}" dt="2025-03-12T16:15:40.757" v="6" actId="20577"/>
        <pc:sldMkLst>
          <pc:docMk/>
          <pc:sldMk cId="2410161746" sldId="1107"/>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A6AEFA25-41F4-4FE8-B7B5-D21D4E26A081}" dt="2025-03-12T16:15:40.757" v="6" actId="20577"/>
              <pc2:cmMkLst xmlns:pc2="http://schemas.microsoft.com/office/powerpoint/2019/9/main/command">
                <pc:docMk/>
                <pc:sldMk cId="2410161746" sldId="1107"/>
                <pc2:cmMk id="{0F26DF01-900B-420F-8FB1-B08F83540345}"/>
              </pc2:cmMkLst>
            </pc226:cmChg>
          </p:ext>
        </pc:extLst>
      </pc:sldChg>
      <pc:sldChg chg="modSp mod modCm">
        <pc:chgData name="Caylin Andrews" userId="b39fd84c-a637-463b-ba38-8685eda9252a" providerId="ADAL" clId="{A6AEFA25-41F4-4FE8-B7B5-D21D4E26A081}" dt="2025-03-12T16:49:25.560" v="132" actId="20577"/>
        <pc:sldMkLst>
          <pc:docMk/>
          <pc:sldMk cId="3561466761" sldId="1109"/>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A6AEFA25-41F4-4FE8-B7B5-D21D4E26A081}" dt="2025-03-12T16:49:25.560" v="132" actId="20577"/>
              <pc2:cmMkLst xmlns:pc2="http://schemas.microsoft.com/office/powerpoint/2019/9/main/command">
                <pc:docMk/>
                <pc:sldMk cId="3561466761" sldId="1109"/>
                <pc2:cmMk id="{DD83F82E-FA07-4744-A5A5-7876BCEFC16D}"/>
              </pc2:cmMkLst>
            </pc226:cmChg>
            <pc226:cmChg xmlns:pc226="http://schemas.microsoft.com/office/powerpoint/2022/06/main/command" chg="mod">
              <pc226:chgData name="Caylin Andrews" userId="b39fd84c-a637-463b-ba38-8685eda9252a" providerId="ADAL" clId="{A6AEFA25-41F4-4FE8-B7B5-D21D4E26A081}" dt="2025-03-12T16:49:25.560" v="132" actId="20577"/>
              <pc2:cmMkLst xmlns:pc2="http://schemas.microsoft.com/office/powerpoint/2019/9/main/command">
                <pc:docMk/>
                <pc:sldMk cId="3561466761" sldId="1109"/>
                <pc2:cmMk id="{DC699D45-D1CF-4B5F-8228-5C6EA5E91E4E}"/>
              </pc2:cmMkLst>
            </pc226:cmChg>
            <pc226:cmChg xmlns:pc226="http://schemas.microsoft.com/office/powerpoint/2022/06/main/command" chg="mod">
              <pc226:chgData name="Caylin Andrews" userId="b39fd84c-a637-463b-ba38-8685eda9252a" providerId="ADAL" clId="{A6AEFA25-41F4-4FE8-B7B5-D21D4E26A081}" dt="2025-03-12T16:49:25.560" v="132" actId="20577"/>
              <pc2:cmMkLst xmlns:pc2="http://schemas.microsoft.com/office/powerpoint/2019/9/main/command">
                <pc:docMk/>
                <pc:sldMk cId="3561466761" sldId="1109"/>
                <pc2:cmMk id="{01513257-634F-48BB-942B-45C96884D631}"/>
              </pc2:cmMkLst>
            </pc226:cmChg>
            <pc226:cmChg xmlns:pc226="http://schemas.microsoft.com/office/powerpoint/2022/06/main/command" chg="mod">
              <pc226:chgData name="Caylin Andrews" userId="b39fd84c-a637-463b-ba38-8685eda9252a" providerId="ADAL" clId="{A6AEFA25-41F4-4FE8-B7B5-D21D4E26A081}" dt="2025-03-12T16:49:25.560" v="132" actId="20577"/>
              <pc2:cmMkLst xmlns:pc2="http://schemas.microsoft.com/office/powerpoint/2019/9/main/command">
                <pc:docMk/>
                <pc:sldMk cId="3561466761" sldId="1109"/>
                <pc2:cmMk id="{05172788-E29E-406D-8692-32BA28C8F686}"/>
              </pc2:cmMkLst>
            </pc226:cmChg>
            <pc226:cmChg xmlns:pc226="http://schemas.microsoft.com/office/powerpoint/2022/06/main/command" chg="mod">
              <pc226:chgData name="Caylin Andrews" userId="b39fd84c-a637-463b-ba38-8685eda9252a" providerId="ADAL" clId="{A6AEFA25-41F4-4FE8-B7B5-D21D4E26A081}" dt="2025-03-12T16:49:25.560" v="132" actId="20577"/>
              <pc2:cmMkLst xmlns:pc2="http://schemas.microsoft.com/office/powerpoint/2019/9/main/command">
                <pc:docMk/>
                <pc:sldMk cId="3561466761" sldId="1109"/>
                <pc2:cmMk id="{01461CE4-25B1-463E-A265-C403925401F3}"/>
              </pc2:cmMkLst>
            </pc226:cmChg>
          </p:ext>
        </pc:extLst>
      </pc:sldChg>
    </pc:docChg>
  </pc:docChgLst>
  <pc:docChgLst>
    <pc:chgData name="Caylin Andrews" userId="b39fd84c-a637-463b-ba38-8685eda9252a" providerId="ADAL" clId="{59C59C6C-7FCD-46BC-809F-33487225E8CF}"/>
    <pc:docChg chg="custSel addSld delSld modSld">
      <pc:chgData name="Caylin Andrews" userId="b39fd84c-a637-463b-ba38-8685eda9252a" providerId="ADAL" clId="{59C59C6C-7FCD-46BC-809F-33487225E8CF}" dt="2025-06-30T14:38:37.469" v="486" actId="20577"/>
      <pc:docMkLst>
        <pc:docMk/>
      </pc:docMkLst>
      <pc:sldChg chg="modSp mod">
        <pc:chgData name="Caylin Andrews" userId="b39fd84c-a637-463b-ba38-8685eda9252a" providerId="ADAL" clId="{59C59C6C-7FCD-46BC-809F-33487225E8CF}" dt="2025-06-30T14:38:37.469" v="486" actId="20577"/>
        <pc:sldMkLst>
          <pc:docMk/>
          <pc:sldMk cId="1456226579" sldId="993"/>
        </pc:sldMkLst>
        <pc:spChg chg="mod">
          <ac:chgData name="Caylin Andrews" userId="b39fd84c-a637-463b-ba38-8685eda9252a" providerId="ADAL" clId="{59C59C6C-7FCD-46BC-809F-33487225E8CF}" dt="2025-06-30T14:38:37.469" v="486" actId="20577"/>
          <ac:spMkLst>
            <pc:docMk/>
            <pc:sldMk cId="1456226579" sldId="993"/>
            <ac:spMk id="6" creationId="{5DBDEEFF-9F3A-678C-1906-79F6F1CC864F}"/>
          </ac:spMkLst>
        </pc:spChg>
      </pc:sldChg>
      <pc:sldChg chg="modSp mod">
        <pc:chgData name="Caylin Andrews" userId="b39fd84c-a637-463b-ba38-8685eda9252a" providerId="ADAL" clId="{59C59C6C-7FCD-46BC-809F-33487225E8CF}" dt="2025-06-25T12:48:47.337" v="70" actId="403"/>
        <pc:sldMkLst>
          <pc:docMk/>
          <pc:sldMk cId="1192451559" sldId="1084"/>
        </pc:sldMkLst>
        <pc:spChg chg="mod">
          <ac:chgData name="Caylin Andrews" userId="b39fd84c-a637-463b-ba38-8685eda9252a" providerId="ADAL" clId="{59C59C6C-7FCD-46BC-809F-33487225E8CF}" dt="2025-06-25T12:48:47.337" v="70" actId="403"/>
          <ac:spMkLst>
            <pc:docMk/>
            <pc:sldMk cId="1192451559" sldId="1084"/>
            <ac:spMk id="4" creationId="{50C16B70-C5E2-7237-B573-65F652B78393}"/>
          </ac:spMkLst>
        </pc:spChg>
      </pc:sldChg>
      <pc:sldChg chg="delSp">
        <pc:chgData name="Caylin Andrews" userId="b39fd84c-a637-463b-ba38-8685eda9252a" providerId="ADAL" clId="{59C59C6C-7FCD-46BC-809F-33487225E8CF}" dt="2025-06-25T12:44:23.375" v="0" actId="478"/>
        <pc:sldMkLst>
          <pc:docMk/>
          <pc:sldMk cId="802401407" sldId="1095"/>
        </pc:sldMkLst>
      </pc:sldChg>
      <pc:sldChg chg="delSp">
        <pc:chgData name="Caylin Andrews" userId="b39fd84c-a637-463b-ba38-8685eda9252a" providerId="ADAL" clId="{59C59C6C-7FCD-46BC-809F-33487225E8CF}" dt="2025-06-25T12:44:26.596" v="1" actId="478"/>
        <pc:sldMkLst>
          <pc:docMk/>
          <pc:sldMk cId="2335801278" sldId="1096"/>
        </pc:sldMkLst>
      </pc:sldChg>
      <pc:sldChg chg="delSp">
        <pc:chgData name="Caylin Andrews" userId="b39fd84c-a637-463b-ba38-8685eda9252a" providerId="ADAL" clId="{59C59C6C-7FCD-46BC-809F-33487225E8CF}" dt="2025-06-25T12:44:51.431" v="2" actId="478"/>
        <pc:sldMkLst>
          <pc:docMk/>
          <pc:sldMk cId="2375487036" sldId="1097"/>
        </pc:sldMkLst>
      </pc:sldChg>
      <pc:sldChg chg="delSp modSp mod">
        <pc:chgData name="Caylin Andrews" userId="b39fd84c-a637-463b-ba38-8685eda9252a" providerId="ADAL" clId="{59C59C6C-7FCD-46BC-809F-33487225E8CF}" dt="2025-06-25T12:48:29.021" v="68" actId="20577"/>
        <pc:sldMkLst>
          <pc:docMk/>
          <pc:sldMk cId="3190254948" sldId="1098"/>
        </pc:sldMkLst>
        <pc:spChg chg="mod">
          <ac:chgData name="Caylin Andrews" userId="b39fd84c-a637-463b-ba38-8685eda9252a" providerId="ADAL" clId="{59C59C6C-7FCD-46BC-809F-33487225E8CF}" dt="2025-06-25T12:48:29.021" v="68" actId="20577"/>
          <ac:spMkLst>
            <pc:docMk/>
            <pc:sldMk cId="3190254948" sldId="1098"/>
            <ac:spMk id="2" creationId="{34F9E214-D7C1-B36A-029D-D5BAF6F20D15}"/>
          </ac:spMkLst>
        </pc:spChg>
      </pc:sldChg>
      <pc:sldChg chg="delSp">
        <pc:chgData name="Caylin Andrews" userId="b39fd84c-a637-463b-ba38-8685eda9252a" providerId="ADAL" clId="{59C59C6C-7FCD-46BC-809F-33487225E8CF}" dt="2025-06-25T12:45:07.788" v="4" actId="478"/>
        <pc:sldMkLst>
          <pc:docMk/>
          <pc:sldMk cId="3922082684" sldId="1099"/>
        </pc:sldMkLst>
      </pc:sldChg>
      <pc:sldChg chg="delSp">
        <pc:chgData name="Caylin Andrews" userId="b39fd84c-a637-463b-ba38-8685eda9252a" providerId="ADAL" clId="{59C59C6C-7FCD-46BC-809F-33487225E8CF}" dt="2025-06-25T12:45:11.795" v="5" actId="478"/>
        <pc:sldMkLst>
          <pc:docMk/>
          <pc:sldMk cId="2903637550" sldId="1100"/>
        </pc:sldMkLst>
      </pc:sldChg>
      <pc:sldChg chg="modSp mod">
        <pc:chgData name="Caylin Andrews" userId="b39fd84c-a637-463b-ba38-8685eda9252a" providerId="ADAL" clId="{59C59C6C-7FCD-46BC-809F-33487225E8CF}" dt="2025-06-25T12:52:02.194" v="115" actId="20577"/>
        <pc:sldMkLst>
          <pc:docMk/>
          <pc:sldMk cId="124923048" sldId="1102"/>
        </pc:sldMkLst>
        <pc:spChg chg="mod">
          <ac:chgData name="Caylin Andrews" userId="b39fd84c-a637-463b-ba38-8685eda9252a" providerId="ADAL" clId="{59C59C6C-7FCD-46BC-809F-33487225E8CF}" dt="2025-06-25T12:52:02.194" v="115" actId="20577"/>
          <ac:spMkLst>
            <pc:docMk/>
            <pc:sldMk cId="124923048" sldId="1102"/>
            <ac:spMk id="29" creationId="{B832867E-A3BA-DE66-C671-E3A069A076DB}"/>
          </ac:spMkLst>
        </pc:spChg>
      </pc:sldChg>
      <pc:sldChg chg="modSp mod">
        <pc:chgData name="Caylin Andrews" userId="b39fd84c-a637-463b-ba38-8685eda9252a" providerId="ADAL" clId="{59C59C6C-7FCD-46BC-809F-33487225E8CF}" dt="2025-06-25T12:52:16.621" v="116" actId="20577"/>
        <pc:sldMkLst>
          <pc:docMk/>
          <pc:sldMk cId="3332451733" sldId="1103"/>
        </pc:sldMkLst>
        <pc:spChg chg="mod">
          <ac:chgData name="Caylin Andrews" userId="b39fd84c-a637-463b-ba38-8685eda9252a" providerId="ADAL" clId="{59C59C6C-7FCD-46BC-809F-33487225E8CF}" dt="2025-06-25T12:52:16.621" v="116" actId="20577"/>
          <ac:spMkLst>
            <pc:docMk/>
            <pc:sldMk cId="3332451733" sldId="1103"/>
            <ac:spMk id="2" creationId="{15750E64-4E0D-C1EE-A3A4-2EAD04AF7011}"/>
          </ac:spMkLst>
        </pc:spChg>
      </pc:sldChg>
      <pc:sldChg chg="delSp modSp mod">
        <pc:chgData name="Caylin Andrews" userId="b39fd84c-a637-463b-ba38-8685eda9252a" providerId="ADAL" clId="{59C59C6C-7FCD-46BC-809F-33487225E8CF}" dt="2025-06-25T15:06:27.016" v="121" actId="478"/>
        <pc:sldMkLst>
          <pc:docMk/>
          <pc:sldMk cId="1591094005" sldId="1106"/>
        </pc:sldMkLst>
        <pc:spChg chg="mod">
          <ac:chgData name="Caylin Andrews" userId="b39fd84c-a637-463b-ba38-8685eda9252a" providerId="ADAL" clId="{59C59C6C-7FCD-46BC-809F-33487225E8CF}" dt="2025-06-25T12:49:07.974" v="71" actId="20577"/>
          <ac:spMkLst>
            <pc:docMk/>
            <pc:sldMk cId="1591094005" sldId="1106"/>
            <ac:spMk id="2" creationId="{133826FB-2799-1E1E-1212-EDB4A2C47336}"/>
          </ac:spMkLst>
        </pc:spChg>
      </pc:sldChg>
      <pc:sldChg chg="modSp mod modCm">
        <pc:chgData name="Caylin Andrews" userId="b39fd84c-a637-463b-ba38-8685eda9252a" providerId="ADAL" clId="{59C59C6C-7FCD-46BC-809F-33487225E8CF}" dt="2025-06-25T12:50:54.736" v="114" actId="20577"/>
        <pc:sldMkLst>
          <pc:docMk/>
          <pc:sldMk cId="3561466761" sldId="1109"/>
        </pc:sldMkLst>
        <pc:spChg chg="mod">
          <ac:chgData name="Caylin Andrews" userId="b39fd84c-a637-463b-ba38-8685eda9252a" providerId="ADAL" clId="{59C59C6C-7FCD-46BC-809F-33487225E8CF}" dt="2025-06-25T12:50:54.736" v="114" actId="20577"/>
          <ac:spMkLst>
            <pc:docMk/>
            <pc:sldMk cId="3561466761" sldId="1109"/>
            <ac:spMk id="26" creationId="{29FEC902-703C-9C83-73C7-F160669BDC3B}"/>
          </ac:spMkLst>
        </pc:spChg>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59C59C6C-7FCD-46BC-809F-33487225E8CF}" dt="2025-06-25T12:50:54.736" v="114" actId="20577"/>
              <pc2:cmMkLst xmlns:pc2="http://schemas.microsoft.com/office/powerpoint/2019/9/main/command">
                <pc:docMk/>
                <pc:sldMk cId="3561466761" sldId="1109"/>
                <pc2:cmMk id="{5F251206-86AF-4DFB-9134-F684B15951C7}"/>
              </pc2:cmMkLst>
            </pc226:cmChg>
            <pc226:cmChg xmlns:pc226="http://schemas.microsoft.com/office/powerpoint/2022/06/main/command" chg="mod">
              <pc226:chgData name="Caylin Andrews" userId="b39fd84c-a637-463b-ba38-8685eda9252a" providerId="ADAL" clId="{59C59C6C-7FCD-46BC-809F-33487225E8CF}" dt="2025-06-25T12:50:54.736" v="114" actId="20577"/>
              <pc2:cmMkLst xmlns:pc2="http://schemas.microsoft.com/office/powerpoint/2019/9/main/command">
                <pc:docMk/>
                <pc:sldMk cId="3561466761" sldId="1109"/>
                <pc2:cmMk id="{DD83F82E-FA07-4744-A5A5-7876BCEFC16D}"/>
              </pc2:cmMkLst>
            </pc226:cmChg>
            <pc226:cmChg xmlns:pc226="http://schemas.microsoft.com/office/powerpoint/2022/06/main/command" chg="mod">
              <pc226:chgData name="Caylin Andrews" userId="b39fd84c-a637-463b-ba38-8685eda9252a" providerId="ADAL" clId="{59C59C6C-7FCD-46BC-809F-33487225E8CF}" dt="2025-06-25T12:50:54.736" v="114" actId="20577"/>
              <pc2:cmMkLst xmlns:pc2="http://schemas.microsoft.com/office/powerpoint/2019/9/main/command">
                <pc:docMk/>
                <pc:sldMk cId="3561466761" sldId="1109"/>
                <pc2:cmMk id="{6A2CDB3D-6307-4040-AFCC-5153FB89B392}"/>
              </pc2:cmMkLst>
            </pc226:cmChg>
            <pc226:cmChg xmlns:pc226="http://schemas.microsoft.com/office/powerpoint/2022/06/main/command" chg="mod">
              <pc226:chgData name="Caylin Andrews" userId="b39fd84c-a637-463b-ba38-8685eda9252a" providerId="ADAL" clId="{59C59C6C-7FCD-46BC-809F-33487225E8CF}" dt="2025-06-25T12:50:54.736" v="114" actId="20577"/>
              <pc2:cmMkLst xmlns:pc2="http://schemas.microsoft.com/office/powerpoint/2019/9/main/command">
                <pc:docMk/>
                <pc:sldMk cId="3561466761" sldId="1109"/>
                <pc2:cmMk id="{01513257-634F-48BB-942B-45C96884D631}"/>
              </pc2:cmMkLst>
            </pc226:cmChg>
            <pc226:cmChg xmlns:pc226="http://schemas.microsoft.com/office/powerpoint/2022/06/main/command" chg="mod">
              <pc226:chgData name="Caylin Andrews" userId="b39fd84c-a637-463b-ba38-8685eda9252a" providerId="ADAL" clId="{59C59C6C-7FCD-46BC-809F-33487225E8CF}" dt="2025-06-25T12:50:54.736" v="114" actId="20577"/>
              <pc2:cmMkLst xmlns:pc2="http://schemas.microsoft.com/office/powerpoint/2019/9/main/command">
                <pc:docMk/>
                <pc:sldMk cId="3561466761" sldId="1109"/>
                <pc2:cmMk id="{2D1E3E7E-4CB2-44C3-A8D4-75209FFBC6C0}"/>
              </pc2:cmMkLst>
            </pc226:cmChg>
            <pc226:cmChg xmlns:pc226="http://schemas.microsoft.com/office/powerpoint/2022/06/main/command" chg="mod">
              <pc226:chgData name="Caylin Andrews" userId="b39fd84c-a637-463b-ba38-8685eda9252a" providerId="ADAL" clId="{59C59C6C-7FCD-46BC-809F-33487225E8CF}" dt="2025-06-25T12:50:54.736" v="114" actId="20577"/>
              <pc2:cmMkLst xmlns:pc2="http://schemas.microsoft.com/office/powerpoint/2019/9/main/command">
                <pc:docMk/>
                <pc:sldMk cId="3561466761" sldId="1109"/>
                <pc2:cmMk id="{CF3FB790-5A24-417E-A37F-EC04831784ED}"/>
              </pc2:cmMkLst>
            </pc226:cmChg>
            <pc226:cmChg xmlns:pc226="http://schemas.microsoft.com/office/powerpoint/2022/06/main/command" chg="mod">
              <pc226:chgData name="Caylin Andrews" userId="b39fd84c-a637-463b-ba38-8685eda9252a" providerId="ADAL" clId="{59C59C6C-7FCD-46BC-809F-33487225E8CF}" dt="2025-06-25T12:50:54.736" v="114" actId="20577"/>
              <pc2:cmMkLst xmlns:pc2="http://schemas.microsoft.com/office/powerpoint/2019/9/main/command">
                <pc:docMk/>
                <pc:sldMk cId="3561466761" sldId="1109"/>
                <pc2:cmMk id="{3F9B25BF-EA59-4934-BBDD-5258430257B5}"/>
              </pc2:cmMkLst>
            </pc226:cmChg>
            <pc226:cmChg xmlns:pc226="http://schemas.microsoft.com/office/powerpoint/2022/06/main/command" chg="mod">
              <pc226:chgData name="Caylin Andrews" userId="b39fd84c-a637-463b-ba38-8685eda9252a" providerId="ADAL" clId="{59C59C6C-7FCD-46BC-809F-33487225E8CF}" dt="2025-06-25T12:50:54.736" v="114" actId="20577"/>
              <pc2:cmMkLst xmlns:pc2="http://schemas.microsoft.com/office/powerpoint/2019/9/main/command">
                <pc:docMk/>
                <pc:sldMk cId="3561466761" sldId="1109"/>
                <pc2:cmMk id="{CA3A7FDD-6574-4FAA-A89E-9DBF4DA11511}"/>
              </pc2:cmMkLst>
            </pc226:cmChg>
          </p:ext>
        </pc:extLst>
      </pc:sldChg>
      <pc:sldChg chg="addSp delSp del mod">
        <pc:chgData name="Caylin Andrews" userId="b39fd84c-a637-463b-ba38-8685eda9252a" providerId="ADAL" clId="{59C59C6C-7FCD-46BC-809F-33487225E8CF}" dt="2025-06-25T13:31:38.282" v="120" actId="47"/>
        <pc:sldMkLst>
          <pc:docMk/>
          <pc:sldMk cId="4234563282" sldId="1110"/>
        </pc:sldMkLst>
      </pc:sldChg>
      <pc:sldChg chg="add">
        <pc:chgData name="Caylin Andrews" userId="b39fd84c-a637-463b-ba38-8685eda9252a" providerId="ADAL" clId="{59C59C6C-7FCD-46BC-809F-33487225E8CF}" dt="2025-06-25T13:31:33.012" v="119"/>
        <pc:sldMkLst>
          <pc:docMk/>
          <pc:sldMk cId="4220027466" sldId="1117"/>
        </pc:sldMkLst>
      </pc:sldChg>
    </pc:docChg>
  </pc:docChgLst>
  <pc:docChgLst>
    <pc:chgData name="Samuel Kim" userId="0b4e8f1a-35cc-4769-966d-024c662a6df8" providerId="ADAL" clId="{0973CB81-0C0C-4142-8EC9-78290A9AA357}"/>
    <pc:docChg chg="custSel modMainMaster">
      <pc:chgData name="Samuel Kim" userId="0b4e8f1a-35cc-4769-966d-024c662a6df8" providerId="ADAL" clId="{0973CB81-0C0C-4142-8EC9-78290A9AA357}" dt="2025-02-21T18:47:36.539" v="11" actId="1076"/>
      <pc:docMkLst>
        <pc:docMk/>
      </pc:docMkLst>
      <pc:sldMasterChg chg="addSp delSp modSp mod modSldLayout">
        <pc:chgData name="Samuel Kim" userId="0b4e8f1a-35cc-4769-966d-024c662a6df8" providerId="ADAL" clId="{0973CB81-0C0C-4142-8EC9-78290A9AA357}" dt="2025-02-21T18:47:36.539" v="11" actId="1076"/>
        <pc:sldMasterMkLst>
          <pc:docMk/>
          <pc:sldMasterMk cId="2910674328" sldId="2147483679"/>
        </pc:sldMasterMkLst>
        <pc:sldLayoutChg chg="addSp delSp modSp mod">
          <pc:chgData name="Samuel Kim" userId="0b4e8f1a-35cc-4769-966d-024c662a6df8" providerId="ADAL" clId="{0973CB81-0C0C-4142-8EC9-78290A9AA357}" dt="2025-02-21T18:47:36.539" v="11" actId="1076"/>
          <pc:sldLayoutMkLst>
            <pc:docMk/>
            <pc:sldMasterMk cId="2910674328" sldId="2147483679"/>
            <pc:sldLayoutMk cId="4109735874" sldId="2147483685"/>
          </pc:sldLayoutMkLst>
        </pc:sldLayoutChg>
      </pc:sldMasterChg>
    </pc:docChg>
  </pc:docChgLst>
  <pc:docChgLst>
    <pc:chgData name="Katie Naberhaus" userId="1d40637a-8e16-4e9d-a93a-2c3b002dc8a4" providerId="ADAL" clId="{3D44D359-C9A8-45CC-93B7-68245AA552C5}"/>
    <pc:docChg chg="custSel modSld modMainMaster">
      <pc:chgData name="Katie Naberhaus" userId="1d40637a-8e16-4e9d-a93a-2c3b002dc8a4" providerId="ADAL" clId="{3D44D359-C9A8-45CC-93B7-68245AA552C5}" dt="2025-03-28T18:03:42.619" v="20" actId="113"/>
      <pc:docMkLst>
        <pc:docMk/>
      </pc:docMkLst>
      <pc:sldChg chg="modSp mod modCm">
        <pc:chgData name="Katie Naberhaus" userId="1d40637a-8e16-4e9d-a93a-2c3b002dc8a4" providerId="ADAL" clId="{3D44D359-C9A8-45CC-93B7-68245AA552C5}" dt="2025-03-28T17:53:49.853" v="2" actId="20577"/>
        <pc:sldMkLst>
          <pc:docMk/>
          <pc:sldMk cId="1192451559" sldId="1084"/>
        </pc:sldMkLst>
        <pc:extLst>
          <p:ext xmlns:p="http://schemas.openxmlformats.org/presentationml/2006/main" uri="{D6D511B9-2390-475A-947B-AFAB55BFBCF1}">
            <pc226:cmChg xmlns:pc226="http://schemas.microsoft.com/office/powerpoint/2022/06/main/command" chg="mod">
              <pc226:chgData name="Katie Naberhaus" userId="1d40637a-8e16-4e9d-a93a-2c3b002dc8a4" providerId="ADAL" clId="{3D44D359-C9A8-45CC-93B7-68245AA552C5}" dt="2025-03-28T17:53:49.853" v="2" actId="20577"/>
              <pc2:cmMkLst xmlns:pc2="http://schemas.microsoft.com/office/powerpoint/2019/9/main/command">
                <pc:docMk/>
                <pc:sldMk cId="1192451559" sldId="1084"/>
                <pc2:cmMk id="{DABF1551-49BC-4CB1-B943-0F4D04860467}"/>
              </pc2:cmMkLst>
            </pc226:cmChg>
          </p:ext>
        </pc:extLst>
      </pc:sldChg>
      <pc:sldChg chg="modSp mod">
        <pc:chgData name="Katie Naberhaus" userId="1d40637a-8e16-4e9d-a93a-2c3b002dc8a4" providerId="ADAL" clId="{3D44D359-C9A8-45CC-93B7-68245AA552C5}" dt="2025-03-28T17:54:00.346" v="10" actId="20577"/>
        <pc:sldMkLst>
          <pc:docMk/>
          <pc:sldMk cId="835190453" sldId="1104"/>
        </pc:sldMkLst>
      </pc:sldChg>
      <pc:sldChg chg="modSp mod">
        <pc:chgData name="Katie Naberhaus" userId="1d40637a-8e16-4e9d-a93a-2c3b002dc8a4" providerId="ADAL" clId="{3D44D359-C9A8-45CC-93B7-68245AA552C5}" dt="2025-03-28T17:54:39.226" v="18" actId="1076"/>
        <pc:sldMkLst>
          <pc:docMk/>
          <pc:sldMk cId="2410161746" sldId="1107"/>
        </pc:sldMkLst>
      </pc:sldChg>
      <pc:sldMasterChg chg="modSp mod modSldLayout">
        <pc:chgData name="Katie Naberhaus" userId="1d40637a-8e16-4e9d-a93a-2c3b002dc8a4" providerId="ADAL" clId="{3D44D359-C9A8-45CC-93B7-68245AA552C5}" dt="2025-03-28T18:03:42.619" v="20" actId="113"/>
        <pc:sldMasterMkLst>
          <pc:docMk/>
          <pc:sldMasterMk cId="2910674328" sldId="2147483679"/>
        </pc:sldMasterMkLst>
        <pc:sldLayoutChg chg="modSp mod">
          <pc:chgData name="Katie Naberhaus" userId="1d40637a-8e16-4e9d-a93a-2c3b002dc8a4" providerId="ADAL" clId="{3D44D359-C9A8-45CC-93B7-68245AA552C5}" dt="2025-03-28T18:03:42.619" v="20" actId="113"/>
          <pc:sldLayoutMkLst>
            <pc:docMk/>
            <pc:sldMasterMk cId="2910674328" sldId="2147483679"/>
            <pc:sldLayoutMk cId="4109735874" sldId="2147483685"/>
          </pc:sldLayoutMkLst>
        </pc:sldLayoutChg>
      </pc:sldMasterChg>
    </pc:docChg>
  </pc:docChgLst>
  <pc:docChgLst>
    <pc:chgData name="Kathleen Speck" userId="1c3bee05-3f30-471c-9c5c-6f1d82c4dd7a" providerId="ADAL" clId="{0B16A1C2-3912-4AC9-AEF4-562026585415}"/>
    <pc:docChg chg="modSld">
      <pc:chgData name="Kathleen Speck" userId="1c3bee05-3f30-471c-9c5c-6f1d82c4dd7a" providerId="ADAL" clId="{0B16A1C2-3912-4AC9-AEF4-562026585415}" dt="2025-07-16T13:22:54.765" v="1" actId="20577"/>
      <pc:docMkLst>
        <pc:docMk/>
      </pc:docMkLst>
      <pc:sldChg chg="modSp mod">
        <pc:chgData name="Kathleen Speck" userId="1c3bee05-3f30-471c-9c5c-6f1d82c4dd7a" providerId="ADAL" clId="{0B16A1C2-3912-4AC9-AEF4-562026585415}" dt="2025-07-16T13:22:54.765" v="1" actId="20577"/>
        <pc:sldMkLst>
          <pc:docMk/>
          <pc:sldMk cId="1456226579" sldId="993"/>
        </pc:sldMkLst>
        <pc:spChg chg="mod">
          <ac:chgData name="Kathleen Speck" userId="1c3bee05-3f30-471c-9c5c-6f1d82c4dd7a" providerId="ADAL" clId="{0B16A1C2-3912-4AC9-AEF4-562026585415}" dt="2025-07-16T13:22:54.765" v="1" actId="20577"/>
          <ac:spMkLst>
            <pc:docMk/>
            <pc:sldMk cId="1456226579" sldId="993"/>
            <ac:spMk id="2" creationId="{39E24612-ECBC-5096-EBAC-0430A8E6F00A}"/>
          </ac:spMkLst>
        </pc:spChg>
      </pc:sldChg>
    </pc:docChg>
  </pc:docChgLst>
  <pc:docChgLst>
    <pc:chgData name="Kathleen Speck" userId="1c3bee05-3f30-471c-9c5c-6f1d82c4dd7a" providerId="ADAL" clId="{3BA254B1-E13A-4D8A-ABCE-31EBB6CCCBC4}"/>
    <pc:docChg chg="undo custSel modSld">
      <pc:chgData name="Kathleen Speck" userId="1c3bee05-3f30-471c-9c5c-6f1d82c4dd7a" providerId="ADAL" clId="{3BA254B1-E13A-4D8A-ABCE-31EBB6CCCBC4}" dt="2025-02-24T19:03:08.721" v="1317" actId="20577"/>
      <pc:docMkLst>
        <pc:docMk/>
      </pc:docMkLst>
      <pc:sldChg chg="modSp mod">
        <pc:chgData name="Kathleen Speck" userId="1c3bee05-3f30-471c-9c5c-6f1d82c4dd7a" providerId="ADAL" clId="{3BA254B1-E13A-4D8A-ABCE-31EBB6CCCBC4}" dt="2025-02-24T19:03:08.721" v="1317" actId="20577"/>
        <pc:sldMkLst>
          <pc:docMk/>
          <pc:sldMk cId="1456226579" sldId="993"/>
        </pc:sldMkLst>
      </pc:sldChg>
      <pc:sldChg chg="addSp delSp modSp mod modClrScheme chgLayout">
        <pc:chgData name="Kathleen Speck" userId="1c3bee05-3f30-471c-9c5c-6f1d82c4dd7a" providerId="ADAL" clId="{3BA254B1-E13A-4D8A-ABCE-31EBB6CCCBC4}" dt="2025-02-24T14:02:31.475" v="87" actId="20577"/>
        <pc:sldMkLst>
          <pc:docMk/>
          <pc:sldMk cId="1279160646" sldId="1081"/>
        </pc:sldMkLst>
      </pc:sldChg>
      <pc:sldChg chg="delSp modSp mod">
        <pc:chgData name="Kathleen Speck" userId="1c3bee05-3f30-471c-9c5c-6f1d82c4dd7a" providerId="ADAL" clId="{3BA254B1-E13A-4D8A-ABCE-31EBB6CCCBC4}" dt="2025-02-21T20:01:25.456" v="68" actId="478"/>
        <pc:sldMkLst>
          <pc:docMk/>
          <pc:sldMk cId="1192451559" sldId="1084"/>
        </pc:sldMkLst>
      </pc:sldChg>
      <pc:sldChg chg="modSp mod">
        <pc:chgData name="Kathleen Speck" userId="1c3bee05-3f30-471c-9c5c-6f1d82c4dd7a" providerId="ADAL" clId="{3BA254B1-E13A-4D8A-ABCE-31EBB6CCCBC4}" dt="2025-02-21T20:52:37.623" v="76" actId="20577"/>
        <pc:sldMkLst>
          <pc:docMk/>
          <pc:sldMk cId="2903637550" sldId="1100"/>
        </pc:sldMkLst>
      </pc:sldChg>
      <pc:sldChg chg="addSp delSp modSp mod chgLayout modNotesTx">
        <pc:chgData name="Kathleen Speck" userId="1c3bee05-3f30-471c-9c5c-6f1d82c4dd7a" providerId="ADAL" clId="{3BA254B1-E13A-4D8A-ABCE-31EBB6CCCBC4}" dt="2025-02-24T18:48:59.088" v="769" actId="207"/>
        <pc:sldMkLst>
          <pc:docMk/>
          <pc:sldMk cId="124923048" sldId="1102"/>
        </pc:sldMkLst>
      </pc:sldChg>
      <pc:sldChg chg="modSp mod modNotesTx">
        <pc:chgData name="Kathleen Speck" userId="1c3bee05-3f30-471c-9c5c-6f1d82c4dd7a" providerId="ADAL" clId="{3BA254B1-E13A-4D8A-ABCE-31EBB6CCCBC4}" dt="2025-02-24T18:59:25.144" v="1294" actId="20577"/>
        <pc:sldMkLst>
          <pc:docMk/>
          <pc:sldMk cId="3332451733" sldId="1103"/>
        </pc:sldMkLst>
      </pc:sldChg>
      <pc:sldChg chg="modSp mod">
        <pc:chgData name="Kathleen Speck" userId="1c3bee05-3f30-471c-9c5c-6f1d82c4dd7a" providerId="ADAL" clId="{3BA254B1-E13A-4D8A-ABCE-31EBB6CCCBC4}" dt="2025-02-21T20:06:40.311" v="74" actId="1076"/>
        <pc:sldMkLst>
          <pc:docMk/>
          <pc:sldMk cId="4139809357" sldId="1105"/>
        </pc:sldMkLst>
      </pc:sldChg>
      <pc:sldChg chg="addSp modSp mod">
        <pc:chgData name="Kathleen Speck" userId="1c3bee05-3f30-471c-9c5c-6f1d82c4dd7a" providerId="ADAL" clId="{3BA254B1-E13A-4D8A-ABCE-31EBB6CCCBC4}" dt="2025-02-24T19:01:53.913" v="1313"/>
        <pc:sldMkLst>
          <pc:docMk/>
          <pc:sldMk cId="3561466761" sldId="1109"/>
        </pc:sldMkLst>
      </pc:sldChg>
    </pc:docChg>
  </pc:docChgLst>
  <pc:docChgLst>
    <pc:chgData name="Kathleen Speck" userId="1c3bee05-3f30-471c-9c5c-6f1d82c4dd7a" providerId="ADAL" clId="{742CAA04-D91D-4773-A3A3-CE486F231EA1}"/>
    <pc:docChg chg="undo custSel modSld">
      <pc:chgData name="Kathleen Speck" userId="1c3bee05-3f30-471c-9c5c-6f1d82c4dd7a" providerId="ADAL" clId="{742CAA04-D91D-4773-A3A3-CE486F231EA1}" dt="2025-07-09T19:19:24.652" v="3" actId="27636"/>
      <pc:docMkLst>
        <pc:docMk/>
      </pc:docMkLst>
      <pc:sldChg chg="modSp mod">
        <pc:chgData name="Kathleen Speck" userId="1c3bee05-3f30-471c-9c5c-6f1d82c4dd7a" providerId="ADAL" clId="{742CAA04-D91D-4773-A3A3-CE486F231EA1}" dt="2025-07-09T19:19:24.652" v="3" actId="27636"/>
        <pc:sldMkLst>
          <pc:docMk/>
          <pc:sldMk cId="1456226579" sldId="993"/>
        </pc:sldMkLst>
        <pc:spChg chg="mod">
          <ac:chgData name="Kathleen Speck" userId="1c3bee05-3f30-471c-9c5c-6f1d82c4dd7a" providerId="ADAL" clId="{742CAA04-D91D-4773-A3A3-CE486F231EA1}" dt="2025-07-09T19:19:24.652" v="3" actId="27636"/>
          <ac:spMkLst>
            <pc:docMk/>
            <pc:sldMk cId="1456226579" sldId="993"/>
            <ac:spMk id="6" creationId="{5DBDEEFF-9F3A-678C-1906-79F6F1CC86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9/4/2025</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9/4/2025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dirty="0"/>
          </a:p>
        </p:txBody>
      </p:sp>
    </p:spTree>
    <p:extLst>
      <p:ext uri="{BB962C8B-B14F-4D97-AF65-F5344CB8AC3E}">
        <p14:creationId xmlns:p14="http://schemas.microsoft.com/office/powerpoint/2010/main" val="144776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dirty="0"/>
          </a:p>
        </p:txBody>
      </p:sp>
    </p:spTree>
    <p:extLst>
      <p:ext uri="{BB962C8B-B14F-4D97-AF65-F5344CB8AC3E}">
        <p14:creationId xmlns:p14="http://schemas.microsoft.com/office/powerpoint/2010/main" val="405511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dirty="0"/>
          </a:p>
        </p:txBody>
      </p:sp>
    </p:spTree>
    <p:extLst>
      <p:ext uri="{BB962C8B-B14F-4D97-AF65-F5344CB8AC3E}">
        <p14:creationId xmlns:p14="http://schemas.microsoft.com/office/powerpoint/2010/main" val="304855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19A91-086E-FE12-6AD7-56D8606DA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6D849-4008-5B72-53D0-4EF205053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38E84-B3DC-D24E-FD33-50817AF69C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FEFF11-1BF9-972F-A191-69DA6C02214D}"/>
              </a:ext>
            </a:extLst>
          </p:cNvPr>
          <p:cNvSpPr>
            <a:spLocks noGrp="1"/>
          </p:cNvSpPr>
          <p:nvPr>
            <p:ph type="sldNum" sz="quarter" idx="5"/>
          </p:nvPr>
        </p:nvSpPr>
        <p:spPr/>
        <p:txBody>
          <a:bodyPr/>
          <a:lstStyle/>
          <a:p>
            <a:fld id="{AEC31F21-2349-457A-A31A-9930FFB708BB}" type="slidenum">
              <a:rPr lang="en-US" smtClean="0"/>
              <a:t>19</a:t>
            </a:fld>
            <a:endParaRPr lang="en-US" dirty="0"/>
          </a:p>
        </p:txBody>
      </p:sp>
    </p:spTree>
    <p:extLst>
      <p:ext uri="{BB962C8B-B14F-4D97-AF65-F5344CB8AC3E}">
        <p14:creationId xmlns:p14="http://schemas.microsoft.com/office/powerpoint/2010/main" val="287553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Aft>
                <a:spcPts val="1800"/>
              </a:spcAft>
              <a:buFont typeface="Arial"/>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11407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dirty="0"/>
          </a:p>
        </p:txBody>
      </p:sp>
    </p:spTree>
    <p:extLst>
      <p:ext uri="{BB962C8B-B14F-4D97-AF65-F5344CB8AC3E}">
        <p14:creationId xmlns:p14="http://schemas.microsoft.com/office/powerpoint/2010/main" val="203280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dirty="0"/>
          </a:p>
        </p:txBody>
      </p:sp>
    </p:spTree>
    <p:extLst>
      <p:ext uri="{BB962C8B-B14F-4D97-AF65-F5344CB8AC3E}">
        <p14:creationId xmlns:p14="http://schemas.microsoft.com/office/powerpoint/2010/main" val="263679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dirty="0"/>
          </a:p>
        </p:txBody>
      </p:sp>
    </p:spTree>
    <p:extLst>
      <p:ext uri="{BB962C8B-B14F-4D97-AF65-F5344CB8AC3E}">
        <p14:creationId xmlns:p14="http://schemas.microsoft.com/office/powerpoint/2010/main" val="217193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dirty="0"/>
          </a:p>
        </p:txBody>
      </p:sp>
    </p:spTree>
    <p:extLst>
      <p:ext uri="{BB962C8B-B14F-4D97-AF65-F5344CB8AC3E}">
        <p14:creationId xmlns:p14="http://schemas.microsoft.com/office/powerpoint/2010/main" val="324830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dirty="0"/>
          </a:p>
        </p:txBody>
      </p:sp>
    </p:spTree>
    <p:extLst>
      <p:ext uri="{BB962C8B-B14F-4D97-AF65-F5344CB8AC3E}">
        <p14:creationId xmlns:p14="http://schemas.microsoft.com/office/powerpoint/2010/main" val="1373653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E4F3C5BB-4220-950B-97D0-38D0F83320BD}"/>
              </a:ext>
            </a:extLst>
          </p:cNvPr>
          <p:cNvSpPr>
            <a:spLocks noGrp="1"/>
          </p:cNvSpPr>
          <p:nvPr>
            <p:ph type="title"/>
          </p:nvPr>
        </p:nvSpPr>
        <p:spPr>
          <a:xfrm>
            <a:off x="1293396" y="277131"/>
            <a:ext cx="6557210" cy="978408"/>
          </a:xfrm>
        </p:spPr>
        <p:txBody>
          <a:bodyPr>
            <a:noAutofit/>
          </a:bodyPr>
          <a:lstStyle>
            <a:lvl1pPr algn="ctr">
              <a:defRPr sz="3600"/>
            </a:lvl1pPr>
          </a:lstStyle>
          <a:p>
            <a:r>
              <a:rPr lang="en-US" dirty="0"/>
              <a:t>Click to edit Master title style</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2322576"/>
            <a:ext cx="7040880" cy="2411348"/>
          </a:xfrm>
        </p:spPr>
        <p:txBody>
          <a:bodyPr anchor="t" anchorCtr="0">
            <a:normAutofit/>
          </a:bodyPr>
          <a:lstStyle>
            <a:lvl1pPr marL="0" indent="0" algn="ctr">
              <a:buNone/>
              <a:defRPr sz="4400" b="1">
                <a:latin typeface="+mn-lt"/>
                <a:cs typeface="Arial" panose="020B0604020202020204" pitchFamily="34" charset="0"/>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663440"/>
            <a:ext cx="7040880" cy="744853"/>
          </a:xfrm>
        </p:spPr>
        <p:txBody>
          <a:bodyPr anchor="t">
            <a:normAutofit/>
          </a:bodyPr>
          <a:lstStyle>
            <a:lvl1pPr marL="0" indent="0" algn="ctr">
              <a:buFont typeface="Arial" panose="020B0604020202020204" pitchFamily="34" charset="0"/>
              <a:buNone/>
              <a:defRPr sz="2800">
                <a:solidFill>
                  <a:schemeClr val="tx1"/>
                </a:solidFill>
                <a:latin typeface="+mn-lt"/>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dirty="0"/>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Teachable Moment Trademark Logo">
            <a:extLst>
              <a:ext uri="{FF2B5EF4-FFF2-40B4-BE49-F238E27FC236}">
                <a16:creationId xmlns:a16="http://schemas.microsoft.com/office/drawing/2014/main" id="{2C56AF87-42B3-5485-72C0-F8B659F7759B}"/>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a:ext>
            </a:extLst>
          </a:blip>
          <a:srcRect l="14614" r="18280"/>
          <a:stretch/>
        </p:blipFill>
        <p:spPr bwMode="auto">
          <a:xfrm>
            <a:off x="7955280" y="40716"/>
            <a:ext cx="822960" cy="822960"/>
          </a:xfrm>
          <a:prstGeom prst="rect">
            <a:avLst/>
          </a:prstGeom>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cxnSp>
        <p:nvCxnSpPr>
          <p:cNvPr id="9" name="Straight Connector 8">
            <a:extLst>
              <a:ext uri="{FF2B5EF4-FFF2-40B4-BE49-F238E27FC236}">
                <a16:creationId xmlns:a16="http://schemas.microsoft.com/office/drawing/2014/main" id="{D5036040-4D10-6FFF-AFCD-C8EE8098D0DB}"/>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8" name="Text Box 2">
            <a:extLst>
              <a:ext uri="{FF2B5EF4-FFF2-40B4-BE49-F238E27FC236}">
                <a16:creationId xmlns:a16="http://schemas.microsoft.com/office/drawing/2014/main" id="{EA8AA545-DD95-C7D2-6E84-BBA2823DBA06}"/>
              </a:ext>
              <a:ext uri="{C183D7F6-B498-43B3-948B-1728B52AA6E4}">
                <adec:decorative xmlns:adec="http://schemas.microsoft.com/office/drawing/2017/decorative" val="1"/>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dirty="0"/>
              <a:t>AHRQ Safety Program for MRSA Prevention</a:t>
            </a:r>
          </a:p>
          <a:p>
            <a:pPr lvl="0"/>
            <a:r>
              <a:rPr lang="en-US" dirty="0"/>
              <a:t>Improving Skin Care and MDRO Prevention in Long-Term Care </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11F5BF43-9CC5-BC44-370A-195ADAA3F91A}"/>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7" name="Text Box 2">
            <a:extLst>
              <a:ext uri="{FF2B5EF4-FFF2-40B4-BE49-F238E27FC236}">
                <a16:creationId xmlns:a16="http://schemas.microsoft.com/office/drawing/2014/main" id="{BDE4EFBB-B193-F2B5-6C50-0EBEE89E10C3}"/>
              </a:ext>
              <a:ext uri="{C183D7F6-B498-43B3-948B-1728B52AA6E4}">
                <adec:decorative xmlns:adec="http://schemas.microsoft.com/office/drawing/2017/decorative" val="1"/>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dirty="0"/>
              <a:t>AHRQ Safety Program for MRSA Prevention</a:t>
            </a:r>
          </a:p>
          <a:p>
            <a:pPr lvl="0"/>
            <a:r>
              <a:rPr lang="en-US" dirty="0"/>
              <a:t>Improving Skin Care and MDRO Prevention in Long-Term Care </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Hand Hygiene</a:t>
            </a:r>
            <a:endParaRPr lang="en-US" sz="900" b="1" dirty="0"/>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5" r:id="rId3"/>
    <p:sldLayoutId id="2147483681"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atural-disasters/communication-resources/wash-your-hands-poster.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ahrq.gov/sites/default/files/wysiwyg/hai/tools/mdro-ltc/019-bed-bath-required-supplies-supporting-materials.docx" TargetMode="External"/><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hyperlink" Target="https://www.ahrq.gov/sites/default/files/wysiwyg/hai/tools/mdro-ltc/018-hand-hygiene-observational-tool-supporting-materials.docx" TargetMode="External"/><Relationship Id="rId4" Type="http://schemas.openxmlformats.org/officeDocument/2006/relationships/hyperlink" Target="https://www.ahrq.gov/hai/tools/mrsa-prevention/MDRO-LTC/teachable-moments-1.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www.ahrq.gov/sites/default/files/wysiwyg/hai/tools/mdro-ltc/018-hand-hygiene-observational-tool-supporting-materials.docx" TargetMode="External"/><Relationship Id="rId3" Type="http://schemas.openxmlformats.org/officeDocument/2006/relationships/hyperlink" Target="https://www.ahrq.gov/sites/default/files/wysiwyg/hai/tools/mdro-ltc/015-catch-me-if-you-can-teachable-moment.docx" TargetMode="External"/><Relationship Id="rId7" Type="http://schemas.openxmlformats.org/officeDocument/2006/relationships/hyperlink" Target="https://cdn.who.int/media/docs/default-source/integrated-health-services-(ihs)/infection-prevention-and-control/your-5-moments-for-hand-hygiene-poster.pdf" TargetMode="External"/><Relationship Id="rId2" Type="http://schemas.openxmlformats.org/officeDocument/2006/relationships/hyperlink" Target="https://www.ahrq.gov/sites/default/files/wysiwyg/hai/tools/mdro-ltc/013-when-to-perform-hand-hygiene-teachable-moment.pdf" TargetMode="External"/><Relationship Id="rId1" Type="http://schemas.openxmlformats.org/officeDocument/2006/relationships/slideLayout" Target="../slideLayouts/slideLayout4.xml"/><Relationship Id="rId6" Type="http://schemas.openxmlformats.org/officeDocument/2006/relationships/hyperlink" Target="https://www.ahrq.gov/sites/default/files/wysiwyg/hai/tools/mdro-ltc/019-bed-bath-required-supplies-supporting-materials.docx" TargetMode="External"/><Relationship Id="rId5" Type="http://schemas.openxmlformats.org/officeDocument/2006/relationships/hyperlink" Target="https://www.ahrq.gov/sites/default/files/wysiwyg/hai/tools/mdro-ltc/017-when-use-hand-rub-soap-water-teachable-moment.pdf" TargetMode="External"/><Relationship Id="rId10" Type="http://schemas.openxmlformats.org/officeDocument/2006/relationships/image" Target="../media/image6.png"/><Relationship Id="rId4" Type="http://schemas.openxmlformats.org/officeDocument/2006/relationships/hyperlink" Target="https://www.ahrq.gov/sites/default/files/wysiwyg/hai/tools/mdro-ltc/016-forgotten-towels-teachable-moment.pdf" TargetMode="External"/><Relationship Id="rId9" Type="http://schemas.openxmlformats.org/officeDocument/2006/relationships/hyperlink" Target="https://www.cdc.gov/clean-hands/hcp/clean-hands-count/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campaigns/world-hand-hygiene-day" TargetMode="External"/><Relationship Id="rId2" Type="http://schemas.openxmlformats.org/officeDocument/2006/relationships/hyperlink" Target="https://www.cdc.gov/clean-hands/hcp/clean-hands-count/index.html" TargetMode="External"/><Relationship Id="rId1" Type="http://schemas.openxmlformats.org/officeDocument/2006/relationships/slideLayout" Target="../slideLayouts/slideLayout4.xml"/><Relationship Id="rId6" Type="http://schemas.openxmlformats.org/officeDocument/2006/relationships/hyperlink" Target="https://www.cdc.gov/clean-hands/about/hand-hygiene-for-healthcare.html" TargetMode="External"/><Relationship Id="rId5" Type="http://schemas.openxmlformats.org/officeDocument/2006/relationships/hyperlink" Target="https://www.cdc.gov/natural-disasters/communication-resources/wash-your-hands-poster.html" TargetMode="External"/><Relationship Id="rId4" Type="http://schemas.openxmlformats.org/officeDocument/2006/relationships/hyperlink" Target="https://www.cdc.gov/clean-hands/hcp/clinical-safety/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dn.who.int/media/docs/default-source/integrated-health-services-(ihs)/infection-prevention-and-control/your-5-moments-for-hand-hygiene-poster.pdf?sfvrsn=83e2fb0e_2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lean-hands/hcp/clean-hands-count/index.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3D5ED7E-AD22-9ABE-F2AA-D2000B2AD536}"/>
              </a:ext>
            </a:extLst>
          </p:cNvPr>
          <p:cNvSpPr>
            <a:spLocks noGrp="1"/>
          </p:cNvSpPr>
          <p:nvPr>
            <p:ph type="title"/>
          </p:nvPr>
        </p:nvSpPr>
        <p:spPr>
          <a:xfrm>
            <a:off x="1293396" y="277131"/>
            <a:ext cx="6557210" cy="978408"/>
          </a:xfrm>
        </p:spPr>
        <p:txBody>
          <a:bodyPr>
            <a:noAutofit/>
          </a:bodyPr>
          <a:lstStyle/>
          <a:p>
            <a:r>
              <a:rPr lang="en-US" dirty="0"/>
              <a:t>Improving Skin Care and MDRO Prevention in Long-Term Care</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2322576"/>
            <a:ext cx="7040880" cy="2411348"/>
          </a:xfrm>
        </p:spPr>
        <p:txBody>
          <a:bodyPr anchor="t">
            <a:normAutofit/>
          </a:bodyPr>
          <a:lstStyle/>
          <a:p>
            <a:r>
              <a:rPr lang="en-US" dirty="0"/>
              <a:t>“This Is the Way We Wash Our Hands”</a:t>
            </a:r>
          </a:p>
          <a:p>
            <a:r>
              <a:rPr lang="en-US" dirty="0"/>
              <a:t>Hand Hygiene </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663440"/>
            <a:ext cx="7040880" cy="744853"/>
          </a:xfrm>
        </p:spPr>
        <p:txBody>
          <a:bodyPr>
            <a:normAutofit/>
          </a:bodyPr>
          <a:lstStyle/>
          <a:p>
            <a:r>
              <a:rPr lang="en-US" dirty="0"/>
              <a:t>AHRQ Safety Program for MRSA Prevention</a:t>
            </a:r>
          </a:p>
        </p:txBody>
      </p:sp>
      <p:sp>
        <p:nvSpPr>
          <p:cNvPr id="2" name="TextBox 1">
            <a:extLst>
              <a:ext uri="{FF2B5EF4-FFF2-40B4-BE49-F238E27FC236}">
                <a16:creationId xmlns:a16="http://schemas.microsoft.com/office/drawing/2014/main" id="{526B1334-20A7-3934-CB10-4E5118E6F876}"/>
              </a:ext>
            </a:extLst>
          </p:cNvPr>
          <p:cNvSpPr txBox="1"/>
          <p:nvPr/>
        </p:nvSpPr>
        <p:spPr>
          <a:xfrm>
            <a:off x="6792687" y="6364699"/>
            <a:ext cx="2351314"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2D2E-7CA6-9FBD-21B8-981AEB49C7A8}"/>
              </a:ext>
            </a:extLst>
          </p:cNvPr>
          <p:cNvSpPr>
            <a:spLocks noGrp="1"/>
          </p:cNvSpPr>
          <p:nvPr>
            <p:ph type="title"/>
          </p:nvPr>
        </p:nvSpPr>
        <p:spPr/>
        <p:txBody>
          <a:bodyPr>
            <a:normAutofit fontScale="90000"/>
          </a:bodyPr>
          <a:lstStyle/>
          <a:p>
            <a:r>
              <a:rPr lang="en-US" dirty="0"/>
              <a:t>What Do I Use To Clean My Hands?</a:t>
            </a:r>
            <a:r>
              <a:rPr lang="en-US" baseline="30000" dirty="0"/>
              <a:t>4</a:t>
            </a:r>
            <a:endParaRPr lang="en-US" dirty="0"/>
          </a:p>
        </p:txBody>
      </p:sp>
      <p:sp>
        <p:nvSpPr>
          <p:cNvPr id="3" name="Content Placeholder 2">
            <a:extLst>
              <a:ext uri="{FF2B5EF4-FFF2-40B4-BE49-F238E27FC236}">
                <a16:creationId xmlns:a16="http://schemas.microsoft.com/office/drawing/2014/main" id="{7ECE2392-5818-03BE-2EDD-AD4BD7D5CD33}"/>
              </a:ext>
            </a:extLst>
          </p:cNvPr>
          <p:cNvSpPr>
            <a:spLocks noGrp="1"/>
          </p:cNvSpPr>
          <p:nvPr>
            <p:ph idx="1"/>
          </p:nvPr>
        </p:nvSpPr>
        <p:spPr>
          <a:xfrm>
            <a:off x="457200" y="1097279"/>
            <a:ext cx="5547360" cy="5212080"/>
          </a:xfrm>
        </p:spPr>
        <p:txBody>
          <a:bodyPr>
            <a:noAutofit/>
          </a:bodyPr>
          <a:lstStyle/>
          <a:p>
            <a:r>
              <a:rPr lang="en-US" sz="2800" dirty="0"/>
              <a:t>Alcohol-based hand rub is the preferred method for cleaning your hands.</a:t>
            </a:r>
          </a:p>
          <a:p>
            <a:r>
              <a:rPr lang="en-US" sz="2800" dirty="0"/>
              <a:t>However, soap and water should be used</a:t>
            </a:r>
            <a:r>
              <a:rPr lang="en-US" sz="2800" dirty="0">
                <a:latin typeface="Arial" panose="020B0604020202020204" pitchFamily="34" charset="0"/>
                <a:cs typeface="Arial" panose="020B0604020202020204" pitchFamily="34" charset="0"/>
              </a:rPr>
              <a:t>—</a:t>
            </a:r>
            <a:endParaRPr lang="en-US" sz="2800" dirty="0"/>
          </a:p>
          <a:p>
            <a:pPr lvl="1"/>
            <a:r>
              <a:rPr lang="en-US" sz="2400" dirty="0"/>
              <a:t>When hands are visibly dirty</a:t>
            </a:r>
          </a:p>
          <a:p>
            <a:pPr lvl="1"/>
            <a:r>
              <a:rPr lang="en-US" sz="2400" dirty="0"/>
              <a:t>After using the restroom</a:t>
            </a:r>
          </a:p>
          <a:p>
            <a:pPr lvl="1"/>
            <a:r>
              <a:rPr lang="en-US" sz="2400" dirty="0"/>
              <a:t>Before eating</a:t>
            </a:r>
          </a:p>
          <a:p>
            <a:pPr lvl="1"/>
            <a:r>
              <a:rPr lang="en-US" sz="2400" dirty="0"/>
              <a:t>After caring for someone with infectious diarrhea or vomiting (i.e., known or suspected infection with </a:t>
            </a:r>
            <a:r>
              <a:rPr lang="en-US" sz="2400" i="1" dirty="0"/>
              <a:t>C. difficile </a:t>
            </a:r>
            <a:r>
              <a:rPr lang="en-US" sz="2400" dirty="0"/>
              <a:t>or norovirus infection)</a:t>
            </a:r>
          </a:p>
        </p:txBody>
      </p:sp>
      <p:pic>
        <p:nvPicPr>
          <p:cNvPr id="25" name="Picture 24" descr="An illustration of a hand with a magnifying lens showing a close-up of red dots on the skin, indicating infection.">
            <a:extLst>
              <a:ext uri="{FF2B5EF4-FFF2-40B4-BE49-F238E27FC236}">
                <a16:creationId xmlns:a16="http://schemas.microsoft.com/office/drawing/2014/main" id="{6172AFE4-9044-DF41-2995-70BD7A2BC5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1557" y="1097279"/>
            <a:ext cx="2535703" cy="4194311"/>
          </a:xfrm>
          <a:prstGeom prst="rect">
            <a:avLst/>
          </a:prstGeom>
        </p:spPr>
      </p:pic>
      <p:sp>
        <p:nvSpPr>
          <p:cNvPr id="24" name="Slide Number Placeholder 23">
            <a:extLst>
              <a:ext uri="{FF2B5EF4-FFF2-40B4-BE49-F238E27FC236}">
                <a16:creationId xmlns:a16="http://schemas.microsoft.com/office/drawing/2014/main" id="{D02CF2FB-F660-56CF-E142-4919C4EAF751}"/>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9220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E6E0-556D-40B1-0C41-B9DFD4FF9928}"/>
              </a:ext>
            </a:extLst>
          </p:cNvPr>
          <p:cNvSpPr>
            <a:spLocks noGrp="1"/>
          </p:cNvSpPr>
          <p:nvPr>
            <p:ph type="title"/>
          </p:nvPr>
        </p:nvSpPr>
        <p:spPr/>
        <p:txBody>
          <a:bodyPr/>
          <a:lstStyle/>
          <a:p>
            <a:r>
              <a:rPr lang="en-US" dirty="0"/>
              <a:t>Is There an Easy Rule?</a:t>
            </a:r>
            <a:r>
              <a:rPr lang="en-US" baseline="30000" dirty="0"/>
              <a:t>4</a:t>
            </a:r>
            <a:endParaRPr lang="en-US" dirty="0"/>
          </a:p>
        </p:txBody>
      </p:sp>
      <p:pic>
        <p:nvPicPr>
          <p:cNvPr id="25" name="Picture 24" descr="An illustration of a touchless alcohol hand rub dispenser">
            <a:extLst>
              <a:ext uri="{FF2B5EF4-FFF2-40B4-BE49-F238E27FC236}">
                <a16:creationId xmlns:a16="http://schemas.microsoft.com/office/drawing/2014/main" id="{E7E3F89A-36C0-0055-B1E6-F7875DF81F8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90986" y="1090181"/>
            <a:ext cx="2905264" cy="2332810"/>
          </a:xfrm>
          <a:prstGeom prst="rect">
            <a:avLst/>
          </a:prstGeom>
        </p:spPr>
      </p:pic>
      <p:pic>
        <p:nvPicPr>
          <p:cNvPr id="26" name="Picture 25" descr="An illustration of hands being washed">
            <a:extLst>
              <a:ext uri="{FF2B5EF4-FFF2-40B4-BE49-F238E27FC236}">
                <a16:creationId xmlns:a16="http://schemas.microsoft.com/office/drawing/2014/main" id="{0B224DB7-91C1-D007-4991-040752DFF0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8744" y="3703319"/>
            <a:ext cx="2435295" cy="2435295"/>
          </a:xfrm>
          <a:prstGeom prst="rect">
            <a:avLst/>
          </a:prstGeom>
        </p:spPr>
      </p:pic>
      <p:sp>
        <p:nvSpPr>
          <p:cNvPr id="3" name="Content Placeholder 2">
            <a:extLst>
              <a:ext uri="{FF2B5EF4-FFF2-40B4-BE49-F238E27FC236}">
                <a16:creationId xmlns:a16="http://schemas.microsoft.com/office/drawing/2014/main" id="{B7B8099B-6DD2-B933-05B2-A8CFE0B08422}"/>
              </a:ext>
            </a:extLst>
          </p:cNvPr>
          <p:cNvSpPr>
            <a:spLocks noGrp="1"/>
          </p:cNvSpPr>
          <p:nvPr>
            <p:ph idx="1"/>
          </p:nvPr>
        </p:nvSpPr>
        <p:spPr>
          <a:xfrm>
            <a:off x="4572000" y="1615439"/>
            <a:ext cx="3823855" cy="4693919"/>
          </a:xfrm>
        </p:spPr>
        <p:txBody>
          <a:bodyPr/>
          <a:lstStyle/>
          <a:p>
            <a:r>
              <a:rPr lang="en-US" dirty="0"/>
              <a:t>Rub hands for hand hygiene</a:t>
            </a:r>
          </a:p>
          <a:p>
            <a:endParaRPr lang="en-US" dirty="0"/>
          </a:p>
          <a:p>
            <a:endParaRPr lang="en-US" dirty="0"/>
          </a:p>
          <a:p>
            <a:endParaRPr lang="en-US" dirty="0"/>
          </a:p>
          <a:p>
            <a:r>
              <a:rPr lang="en-US" dirty="0"/>
              <a:t>Wash hands when visibly dirty</a:t>
            </a:r>
          </a:p>
        </p:txBody>
      </p:sp>
      <p:sp>
        <p:nvSpPr>
          <p:cNvPr id="24" name="Slide Number Placeholder 23">
            <a:extLst>
              <a:ext uri="{FF2B5EF4-FFF2-40B4-BE49-F238E27FC236}">
                <a16:creationId xmlns:a16="http://schemas.microsoft.com/office/drawing/2014/main" id="{E5BBB23F-D574-FB6A-90AE-C2D9D8F6313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90363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1A9C-1FF8-B6F3-3E7C-46F610C81C32}"/>
              </a:ext>
            </a:extLst>
          </p:cNvPr>
          <p:cNvSpPr>
            <a:spLocks noGrp="1"/>
          </p:cNvSpPr>
          <p:nvPr>
            <p:ph type="title"/>
          </p:nvPr>
        </p:nvSpPr>
        <p:spPr/>
        <p:txBody>
          <a:bodyPr>
            <a:normAutofit fontScale="90000"/>
          </a:bodyPr>
          <a:lstStyle/>
          <a:p>
            <a:r>
              <a:rPr lang="en-US" dirty="0"/>
              <a:t>How To Use Alcohol-Based Hand Rub</a:t>
            </a:r>
            <a:r>
              <a:rPr lang="en-US" baseline="30000" dirty="0"/>
              <a:t>4</a:t>
            </a:r>
            <a:endParaRPr lang="en-US" dirty="0"/>
          </a:p>
        </p:txBody>
      </p:sp>
      <p:pic>
        <p:nvPicPr>
          <p:cNvPr id="25" name="Picture 24" descr="An illustration showing the first step of using alcohol-based hand rub: Dispense hand rub onto the hands, using enough product to ensure hands are fully covered.">
            <a:extLst>
              <a:ext uri="{FF2B5EF4-FFF2-40B4-BE49-F238E27FC236}">
                <a16:creationId xmlns:a16="http://schemas.microsoft.com/office/drawing/2014/main" id="{FE175374-2DC8-D8E0-8A3D-94EEEDE97C6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37651" y="974404"/>
            <a:ext cx="1725506" cy="1726274"/>
          </a:xfrm>
          <a:prstGeom prst="rect">
            <a:avLst/>
          </a:prstGeom>
        </p:spPr>
      </p:pic>
      <p:pic>
        <p:nvPicPr>
          <p:cNvPr id="26" name="Picture 25" descr="An illustration showing the second step of using alcohol-based hand rub: Rub hands together, covering all surfaces.">
            <a:extLst>
              <a:ext uri="{FF2B5EF4-FFF2-40B4-BE49-F238E27FC236}">
                <a16:creationId xmlns:a16="http://schemas.microsoft.com/office/drawing/2014/main" id="{5DFB7F10-34E3-CCBE-8552-CE025D27AD1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231713" y="2929248"/>
            <a:ext cx="1737381" cy="1750654"/>
          </a:xfrm>
          <a:prstGeom prst="rect">
            <a:avLst/>
          </a:prstGeom>
        </p:spPr>
      </p:pic>
      <p:pic>
        <p:nvPicPr>
          <p:cNvPr id="27" name="Picture 26" descr="An illustration showing the third step of using alcohol-based hand rub: Keep rubbing until alcohol-based hand rub has dried.">
            <a:extLst>
              <a:ext uri="{FF2B5EF4-FFF2-40B4-BE49-F238E27FC236}">
                <a16:creationId xmlns:a16="http://schemas.microsoft.com/office/drawing/2014/main" id="{92536716-8A50-1516-1E2B-4BE2EFBA641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258649" y="4784646"/>
            <a:ext cx="1683510" cy="1696370"/>
          </a:xfrm>
          <a:prstGeom prst="rect">
            <a:avLst/>
          </a:prstGeom>
        </p:spPr>
      </p:pic>
      <p:sp>
        <p:nvSpPr>
          <p:cNvPr id="3" name="Content Placeholder 2">
            <a:extLst>
              <a:ext uri="{FF2B5EF4-FFF2-40B4-BE49-F238E27FC236}">
                <a16:creationId xmlns:a16="http://schemas.microsoft.com/office/drawing/2014/main" id="{420A8BB9-D137-586B-7629-EB6BB647356C}"/>
              </a:ext>
            </a:extLst>
          </p:cNvPr>
          <p:cNvSpPr>
            <a:spLocks noGrp="1"/>
          </p:cNvSpPr>
          <p:nvPr>
            <p:ph idx="1"/>
          </p:nvPr>
        </p:nvSpPr>
        <p:spPr>
          <a:xfrm>
            <a:off x="3761507" y="1135100"/>
            <a:ext cx="4370553" cy="5345915"/>
          </a:xfrm>
        </p:spPr>
        <p:txBody>
          <a:bodyPr>
            <a:noAutofit/>
          </a:bodyPr>
          <a:lstStyle/>
          <a:p>
            <a:pPr marL="514350" indent="-514350">
              <a:spcBef>
                <a:spcPts val="2200"/>
              </a:spcBef>
              <a:buFont typeface="+mj-lt"/>
              <a:buAutoNum type="arabicPeriod"/>
            </a:pPr>
            <a:r>
              <a:rPr lang="en-US" sz="3000" dirty="0"/>
              <a:t>Use enough product to ensure hands are fully covered.</a:t>
            </a:r>
          </a:p>
          <a:p>
            <a:pPr marL="514350" indent="-514350">
              <a:spcBef>
                <a:spcPts val="2200"/>
              </a:spcBef>
              <a:buFont typeface="+mj-lt"/>
              <a:buAutoNum type="arabicPeriod"/>
            </a:pPr>
            <a:r>
              <a:rPr lang="en-US" sz="3000" dirty="0"/>
              <a:t>Rub hands together, covering all surfaces of the hands and fingers, until the hands feel dry.</a:t>
            </a:r>
          </a:p>
          <a:p>
            <a:pPr marL="514350" indent="-514350">
              <a:spcBef>
                <a:spcPts val="2200"/>
              </a:spcBef>
              <a:buFont typeface="+mj-lt"/>
              <a:buAutoNum type="arabicPeriod"/>
            </a:pPr>
            <a:r>
              <a:rPr lang="en-US" sz="3000" dirty="0"/>
              <a:t>This should take approximately 20 seconds.</a:t>
            </a:r>
          </a:p>
        </p:txBody>
      </p:sp>
      <p:sp>
        <p:nvSpPr>
          <p:cNvPr id="24" name="Slide Number Placeholder 23">
            <a:extLst>
              <a:ext uri="{FF2B5EF4-FFF2-40B4-BE49-F238E27FC236}">
                <a16:creationId xmlns:a16="http://schemas.microsoft.com/office/drawing/2014/main" id="{A5110D25-F0AE-D7AA-8629-D187A7BBC66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87534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B832867E-A3BA-DE66-C671-E3A069A076DB}"/>
              </a:ext>
            </a:extLst>
          </p:cNvPr>
          <p:cNvSpPr>
            <a:spLocks noGrp="1"/>
          </p:cNvSpPr>
          <p:nvPr>
            <p:ph type="title"/>
          </p:nvPr>
        </p:nvSpPr>
        <p:spPr/>
        <p:txBody>
          <a:bodyPr>
            <a:normAutofit fontScale="90000"/>
          </a:bodyPr>
          <a:lstStyle/>
          <a:p>
            <a:r>
              <a:rPr lang="en-US" dirty="0"/>
              <a:t>How To Wash With Soap and Water</a:t>
            </a:r>
            <a:r>
              <a:rPr lang="en-US" baseline="30000" dirty="0"/>
              <a:t>5</a:t>
            </a:r>
            <a:endParaRPr lang="en-US" dirty="0"/>
          </a:p>
        </p:txBody>
      </p:sp>
      <p:sp>
        <p:nvSpPr>
          <p:cNvPr id="30" name="Content Placeholder 29">
            <a:extLst>
              <a:ext uri="{FF2B5EF4-FFF2-40B4-BE49-F238E27FC236}">
                <a16:creationId xmlns:a16="http://schemas.microsoft.com/office/drawing/2014/main" id="{86413E1B-8E28-39CB-D191-DF4074BF4C7A}"/>
              </a:ext>
            </a:extLst>
          </p:cNvPr>
          <p:cNvSpPr>
            <a:spLocks noGrp="1"/>
          </p:cNvSpPr>
          <p:nvPr>
            <p:ph idx="1"/>
          </p:nvPr>
        </p:nvSpPr>
        <p:spPr>
          <a:xfrm>
            <a:off x="457200" y="1097279"/>
            <a:ext cx="4690533" cy="4693921"/>
          </a:xfrm>
        </p:spPr>
        <p:txBody>
          <a:bodyPr>
            <a:normAutofit/>
          </a:bodyPr>
          <a:lstStyle/>
          <a:p>
            <a:pPr marL="514350" indent="-514350">
              <a:buFont typeface="+mj-lt"/>
              <a:buAutoNum type="arabicPeriod"/>
            </a:pPr>
            <a:r>
              <a:rPr lang="en-US" sz="2800" dirty="0"/>
              <a:t>Wet your hands with clean, running water</a:t>
            </a:r>
          </a:p>
          <a:p>
            <a:pPr marL="514350" indent="-514350">
              <a:buFont typeface="+mj-lt"/>
              <a:buAutoNum type="arabicPeriod"/>
            </a:pPr>
            <a:r>
              <a:rPr lang="en-US" sz="2800" dirty="0"/>
              <a:t>Apply soap</a:t>
            </a:r>
          </a:p>
          <a:p>
            <a:pPr marL="514350" indent="-514350">
              <a:buFont typeface="+mj-lt"/>
              <a:buAutoNum type="arabicPeriod"/>
            </a:pPr>
            <a:r>
              <a:rPr lang="en-US" sz="2800" dirty="0"/>
              <a:t>Scrub your hands by rubbing them together with the soap</a:t>
            </a:r>
          </a:p>
          <a:p>
            <a:pPr marL="514350" indent="-514350">
              <a:buFont typeface="+mj-lt"/>
              <a:buAutoNum type="arabicPeriod"/>
            </a:pPr>
            <a:r>
              <a:rPr lang="en-US" sz="2800" dirty="0"/>
              <a:t>Rinse your hands with clean, running water</a:t>
            </a:r>
          </a:p>
          <a:p>
            <a:pPr marL="514350" indent="-514350">
              <a:buFont typeface="+mj-lt"/>
              <a:buAutoNum type="arabicPeriod"/>
            </a:pPr>
            <a:r>
              <a:rPr lang="en-US" sz="2800" dirty="0"/>
              <a:t>Dry your hands using a clean paper towel</a:t>
            </a:r>
          </a:p>
        </p:txBody>
      </p:sp>
      <p:sp>
        <p:nvSpPr>
          <p:cNvPr id="55" name="Text Placeholder 54">
            <a:extLst>
              <a:ext uri="{FF2B5EF4-FFF2-40B4-BE49-F238E27FC236}">
                <a16:creationId xmlns:a16="http://schemas.microsoft.com/office/drawing/2014/main" id="{1947F2A3-54EC-D5FD-F2D8-50E218371B2B}"/>
              </a:ext>
            </a:extLst>
          </p:cNvPr>
          <p:cNvSpPr>
            <a:spLocks noGrp="1"/>
          </p:cNvSpPr>
          <p:nvPr>
            <p:ph type="body" sz="quarter" idx="11"/>
          </p:nvPr>
        </p:nvSpPr>
        <p:spPr>
          <a:xfrm>
            <a:off x="1007166" y="5760722"/>
            <a:ext cx="4140568" cy="714306"/>
          </a:xfrm>
        </p:spPr>
        <p:txBody>
          <a:bodyPr>
            <a:normAutofit/>
          </a:bodyPr>
          <a:lstStyle/>
          <a:p>
            <a:pPr marL="0" indent="0">
              <a:buNone/>
            </a:pPr>
            <a:r>
              <a:rPr lang="en-US" sz="1200" b="1" dirty="0">
                <a:solidFill>
                  <a:srgbClr val="C00000"/>
                </a:solidFill>
              </a:rPr>
              <a:t>Poster available in several languages: </a:t>
            </a:r>
            <a:br>
              <a:rPr lang="en-US" sz="1200" b="1" dirty="0">
                <a:solidFill>
                  <a:srgbClr val="C00000"/>
                </a:solidFill>
              </a:rPr>
            </a:br>
            <a:r>
              <a:rPr lang="en-US" sz="1200" b="1" dirty="0">
                <a:solidFill>
                  <a:srgbClr val="C00000"/>
                </a:solidFill>
                <a:hlinkClick r:id="rId3"/>
              </a:rPr>
              <a:t>https://www.cdc.gov/natural-disasters/communication-resources/wash-your-hands-poster.html</a:t>
            </a:r>
            <a:r>
              <a:rPr lang="en-US" sz="1200" b="1" dirty="0">
                <a:solidFill>
                  <a:srgbClr val="C00000"/>
                </a:solidFill>
              </a:rPr>
              <a:t> </a:t>
            </a:r>
          </a:p>
        </p:txBody>
      </p:sp>
      <p:pic>
        <p:nvPicPr>
          <p:cNvPr id="54" name="Picture 53" descr="A poster, produced by the Centers for Disease Control and Prevention, stating the steps for washing with soap and water:&#10;1. Wet&#10;2. Get Soap&#10;3. Scrub&#10;4. Rinse&#10;5. Dry">
            <a:hlinkClick r:id="rId3"/>
            <a:extLst>
              <a:ext uri="{FF2B5EF4-FFF2-40B4-BE49-F238E27FC236}">
                <a16:creationId xmlns:a16="http://schemas.microsoft.com/office/drawing/2014/main" id="{6C36D711-6C35-D993-74C1-07C9D1C9B7D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301942" y="970367"/>
            <a:ext cx="3488786" cy="5391761"/>
          </a:xfrm>
          <a:prstGeom prst="rect">
            <a:avLst/>
          </a:prstGeom>
        </p:spPr>
      </p:pic>
      <p:sp>
        <p:nvSpPr>
          <p:cNvPr id="24" name="Slide Number Placeholder 23">
            <a:extLst>
              <a:ext uri="{FF2B5EF4-FFF2-40B4-BE49-F238E27FC236}">
                <a16:creationId xmlns:a16="http://schemas.microsoft.com/office/drawing/2014/main" id="{09DC7243-58FD-1C0A-F264-B02DF2288070}"/>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2492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0E64-4E0D-C1EE-A3A4-2EAD04AF7011}"/>
              </a:ext>
            </a:extLst>
          </p:cNvPr>
          <p:cNvSpPr>
            <a:spLocks noGrp="1"/>
          </p:cNvSpPr>
          <p:nvPr>
            <p:ph type="title"/>
          </p:nvPr>
        </p:nvSpPr>
        <p:spPr/>
        <p:txBody>
          <a:bodyPr/>
          <a:lstStyle/>
          <a:p>
            <a:r>
              <a:rPr lang="en-US" dirty="0"/>
              <a:t>Correct Glove Use Saves Lives</a:t>
            </a:r>
            <a:r>
              <a:rPr lang="en-US" baseline="30000" dirty="0"/>
              <a:t>6</a:t>
            </a:r>
            <a:endParaRPr lang="en-US" dirty="0"/>
          </a:p>
        </p:txBody>
      </p:sp>
      <p:sp>
        <p:nvSpPr>
          <p:cNvPr id="3" name="Content Placeholder 2">
            <a:extLst>
              <a:ext uri="{FF2B5EF4-FFF2-40B4-BE49-F238E27FC236}">
                <a16:creationId xmlns:a16="http://schemas.microsoft.com/office/drawing/2014/main" id="{3973B89F-BBBE-DEEB-1B7F-7F5CF0B0A6FA}"/>
              </a:ext>
            </a:extLst>
          </p:cNvPr>
          <p:cNvSpPr>
            <a:spLocks noGrp="1"/>
          </p:cNvSpPr>
          <p:nvPr>
            <p:ph idx="1"/>
          </p:nvPr>
        </p:nvSpPr>
        <p:spPr>
          <a:xfrm>
            <a:off x="457200" y="1097279"/>
            <a:ext cx="8412480" cy="4578902"/>
          </a:xfrm>
        </p:spPr>
        <p:txBody>
          <a:bodyPr>
            <a:noAutofit/>
          </a:bodyPr>
          <a:lstStyle/>
          <a:p>
            <a:r>
              <a:rPr lang="en-US" sz="2000" dirty="0"/>
              <a:t>Remove gloves and perform hand hygiene in these cases:</a:t>
            </a:r>
          </a:p>
          <a:p>
            <a:pPr lvl="1"/>
            <a:r>
              <a:rPr lang="en-US" sz="1800" dirty="0"/>
              <a:t>Gloves become damaged</a:t>
            </a:r>
          </a:p>
          <a:p>
            <a:pPr lvl="1"/>
            <a:r>
              <a:rPr lang="en-US" sz="1800" dirty="0"/>
              <a:t>Gloves are visibly soiled after a task (like cleaning up stool or changing a dressing)</a:t>
            </a:r>
          </a:p>
          <a:p>
            <a:pPr lvl="1"/>
            <a:r>
              <a:rPr lang="en-US" sz="1800" dirty="0"/>
              <a:t>Moving from a soiled site to a clean task (like cleaning up stool and then helping someone dress)</a:t>
            </a:r>
          </a:p>
          <a:p>
            <a:pPr lvl="1"/>
            <a:r>
              <a:rPr lang="en-US" sz="1800" dirty="0"/>
              <a:t>Moving from care of one patient to another patient</a:t>
            </a:r>
          </a:p>
          <a:p>
            <a:pPr lvl="1"/>
            <a:r>
              <a:rPr lang="en-US" sz="1800" dirty="0"/>
              <a:t>Gloves look dirty of have blood or body fluids on them after completing a task</a:t>
            </a:r>
          </a:p>
          <a:p>
            <a:pPr lvl="1"/>
            <a:r>
              <a:rPr lang="en-US" sz="1800" dirty="0"/>
              <a:t>Before exiting a resident’s room</a:t>
            </a:r>
          </a:p>
          <a:p>
            <a:r>
              <a:rPr lang="en-US" sz="2000" dirty="0"/>
              <a:t>Always perform hand hygiene before putting on gloves</a:t>
            </a:r>
          </a:p>
          <a:p>
            <a:r>
              <a:rPr lang="en-US" sz="2000" dirty="0"/>
              <a:t>Always perform hand hygiene immediately after removing gloves</a:t>
            </a:r>
          </a:p>
        </p:txBody>
      </p:sp>
      <p:sp>
        <p:nvSpPr>
          <p:cNvPr id="4" name="Text Placeholder 3">
            <a:extLst>
              <a:ext uri="{FF2B5EF4-FFF2-40B4-BE49-F238E27FC236}">
                <a16:creationId xmlns:a16="http://schemas.microsoft.com/office/drawing/2014/main" id="{3FBB870D-58C5-25D9-F388-3006266E694E}"/>
              </a:ext>
            </a:extLst>
          </p:cNvPr>
          <p:cNvSpPr>
            <a:spLocks noGrp="1"/>
          </p:cNvSpPr>
          <p:nvPr>
            <p:ph type="body" sz="quarter" idx="11"/>
          </p:nvPr>
        </p:nvSpPr>
        <p:spPr>
          <a:xfrm>
            <a:off x="1174587" y="5140782"/>
            <a:ext cx="7172497" cy="1070798"/>
          </a:xfrm>
        </p:spPr>
        <p:txBody>
          <a:bodyPr>
            <a:normAutofit/>
          </a:bodyPr>
          <a:lstStyle/>
          <a:p>
            <a:pPr marL="0" indent="0" algn="ctr">
              <a:buNone/>
            </a:pPr>
            <a:r>
              <a:rPr lang="en-US" sz="2400" b="1" i="1" dirty="0">
                <a:solidFill>
                  <a:srgbClr val="C00000"/>
                </a:solidFill>
              </a:rPr>
              <a:t>*Never wear the same pair of gloves in the care of more than one resident!*</a:t>
            </a:r>
          </a:p>
        </p:txBody>
      </p:sp>
      <p:sp>
        <p:nvSpPr>
          <p:cNvPr id="24" name="Slide Number Placeholder 23">
            <a:extLst>
              <a:ext uri="{FF2B5EF4-FFF2-40B4-BE49-F238E27FC236}">
                <a16:creationId xmlns:a16="http://schemas.microsoft.com/office/drawing/2014/main" id="{9B64ECBE-1546-F936-C64C-9686EBD11DD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33245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CB1EF-5ACC-C27C-C049-3CE6E75370ED}"/>
              </a:ext>
            </a:extLst>
          </p:cNvPr>
          <p:cNvSpPr>
            <a:spLocks noGrp="1"/>
          </p:cNvSpPr>
          <p:nvPr>
            <p:ph type="title"/>
          </p:nvPr>
        </p:nvSpPr>
        <p:spPr/>
        <p:txBody>
          <a:bodyPr/>
          <a:lstStyle/>
          <a:p>
            <a:r>
              <a:rPr lang="en-US" dirty="0"/>
              <a:t>Teachable Moment</a:t>
            </a:r>
          </a:p>
        </p:txBody>
      </p:sp>
      <p:sp>
        <p:nvSpPr>
          <p:cNvPr id="25" name="Content Placeholder 24">
            <a:extLst>
              <a:ext uri="{FF2B5EF4-FFF2-40B4-BE49-F238E27FC236}">
                <a16:creationId xmlns:a16="http://schemas.microsoft.com/office/drawing/2014/main" id="{0B078A55-28F4-0C6F-C811-CF6DCEEA9043}"/>
              </a:ext>
            </a:extLst>
          </p:cNvPr>
          <p:cNvSpPr>
            <a:spLocks noGrp="1"/>
          </p:cNvSpPr>
          <p:nvPr>
            <p:ph idx="1"/>
          </p:nvPr>
        </p:nvSpPr>
        <p:spPr/>
        <p:txBody>
          <a:bodyPr/>
          <a:lstStyle/>
          <a:p>
            <a:pPr marL="229870" indent="0">
              <a:spcBef>
                <a:spcPts val="1200"/>
              </a:spcBef>
              <a:buFont typeface="Arial" panose="020B0604020202020204" pitchFamily="34" charset="0"/>
              <a:buNone/>
            </a:pPr>
            <a:r>
              <a:rPr lang="en-US" sz="3400" b="1"/>
              <a:t>Questions to consider:</a:t>
            </a:r>
            <a:endParaRPr lang="en-US" sz="3400" b="1">
              <a:ea typeface="Calibri"/>
              <a:cs typeface="Calibri"/>
            </a:endParaRPr>
          </a:p>
          <a:p>
            <a:pPr marL="744538" indent="-514350">
              <a:spcBef>
                <a:spcPts val="1800"/>
              </a:spcBef>
              <a:buFont typeface="Arial" panose="020B0604020202020204" pitchFamily="34" charset="0"/>
              <a:buAutoNum type="arabicPeriod"/>
            </a:pPr>
            <a:r>
              <a:rPr lang="en-US" sz="3200"/>
              <a:t>Is it </a:t>
            </a:r>
            <a:r>
              <a:rPr lang="en-US"/>
              <a:t>OK</a:t>
            </a:r>
            <a:r>
              <a:rPr lang="en-US" sz="3200"/>
              <a:t> to leave a resident’s room without removing gloves and performing hand hygiene?</a:t>
            </a:r>
          </a:p>
          <a:p>
            <a:pPr marL="744538" indent="-514350">
              <a:spcBef>
                <a:spcPts val="1800"/>
              </a:spcBef>
              <a:buFont typeface="Arial" panose="020B0604020202020204" pitchFamily="34" charset="0"/>
              <a:buAutoNum type="arabicPeriod"/>
            </a:pPr>
            <a:r>
              <a:rPr lang="en-US" sz="3200"/>
              <a:t>What are some of the consequences of not removing gloves and performing hand hygiene when you leave a resident’s room?</a:t>
            </a:r>
            <a:endParaRPr lang="en-US" sz="3200" dirty="0"/>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p:txBody>
          <a:bodyPr/>
          <a:lstStyle/>
          <a:p>
            <a:r>
              <a:rPr lang="en-US"/>
              <a:t> | </a:t>
            </a:r>
            <a:fld id="{3EAF645E-7E2B-4792-90B1-7B7BA0A8390A}" type="slidenum">
              <a:rPr lang="en-US" smtClean="0"/>
              <a:pPr/>
              <a:t>15</a:t>
            </a:fld>
            <a:endParaRPr lang="en-US" dirty="0"/>
          </a:p>
        </p:txBody>
      </p:sp>
    </p:spTree>
    <p:extLst>
      <p:ext uri="{BB962C8B-B14F-4D97-AF65-F5344CB8AC3E}">
        <p14:creationId xmlns:p14="http://schemas.microsoft.com/office/powerpoint/2010/main" val="127916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a:xfrm>
            <a:off x="457200" y="0"/>
            <a:ext cx="7432964" cy="914400"/>
          </a:xfrm>
        </p:spPr>
        <p:txBody>
          <a:bodyPr>
            <a:normAutofit/>
          </a:bodyPr>
          <a:lstStyle/>
          <a:p>
            <a:r>
              <a:rPr lang="en-US" sz="4000" dirty="0"/>
              <a:t>The Case of the Forgotten Towels </a:t>
            </a:r>
          </a:p>
        </p:txBody>
      </p:sp>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a:xfrm>
            <a:off x="853440" y="1463039"/>
            <a:ext cx="4314306" cy="4718685"/>
          </a:xfrm>
        </p:spPr>
        <p:txBody>
          <a:bodyPr/>
          <a:lstStyle/>
          <a:p>
            <a:pPr>
              <a:spcBef>
                <a:spcPts val="1800"/>
              </a:spcBef>
            </a:pPr>
            <a:r>
              <a:rPr lang="en-US" dirty="0"/>
              <a:t>74-year-old resident is receiving a bed bath.</a:t>
            </a:r>
          </a:p>
          <a:p>
            <a:pPr>
              <a:spcBef>
                <a:spcPts val="1800"/>
              </a:spcBef>
            </a:pPr>
            <a:r>
              <a:rPr lang="en-US" dirty="0"/>
              <a:t>The nurse forgot the towels for the bed bath.</a:t>
            </a:r>
          </a:p>
          <a:p>
            <a:pPr>
              <a:spcBef>
                <a:spcPts val="1800"/>
              </a:spcBef>
            </a:pPr>
            <a:r>
              <a:rPr lang="en-US" dirty="0"/>
              <a:t>He leaves the room to retrieve the towels.</a:t>
            </a:r>
          </a:p>
        </p:txBody>
      </p:sp>
      <p:pic>
        <p:nvPicPr>
          <p:cNvPr id="3" name="Picture 2" descr="A stack of forgotten towels">
            <a:extLst>
              <a:ext uri="{FF2B5EF4-FFF2-40B4-BE49-F238E27FC236}">
                <a16:creationId xmlns:a16="http://schemas.microsoft.com/office/drawing/2014/main" id="{3F06543E-8760-0E44-7478-2DB27ECD4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7746" y="3429000"/>
            <a:ext cx="3460677" cy="2518604"/>
          </a:xfrm>
          <a:prstGeom prst="rect">
            <a:avLst/>
          </a:prstGeom>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16</a:t>
            </a:fld>
            <a:endParaRPr lang="en-US" dirty="0"/>
          </a:p>
        </p:txBody>
      </p:sp>
    </p:spTree>
    <p:extLst>
      <p:ext uri="{BB962C8B-B14F-4D97-AF65-F5344CB8AC3E}">
        <p14:creationId xmlns:p14="http://schemas.microsoft.com/office/powerpoint/2010/main" val="119245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768C-5758-749A-8D2D-01C5318861C3}"/>
              </a:ext>
            </a:extLst>
          </p:cNvPr>
          <p:cNvSpPr>
            <a:spLocks noGrp="1"/>
          </p:cNvSpPr>
          <p:nvPr>
            <p:ph type="title"/>
          </p:nvPr>
        </p:nvSpPr>
        <p:spPr/>
        <p:txBody>
          <a:bodyPr/>
          <a:lstStyle/>
          <a:p>
            <a:r>
              <a:rPr lang="en-US" dirty="0"/>
              <a:t>The Error</a:t>
            </a:r>
          </a:p>
        </p:txBody>
      </p:sp>
      <p:pic>
        <p:nvPicPr>
          <p:cNvPr id="25" name="Picture 24" descr="A box of gloves">
            <a:extLst>
              <a:ext uri="{FF2B5EF4-FFF2-40B4-BE49-F238E27FC236}">
                <a16:creationId xmlns:a16="http://schemas.microsoft.com/office/drawing/2014/main" id="{60CCB694-0A9B-6680-B4B1-E4BCE72C770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68"/>
          <a:stretch/>
        </p:blipFill>
        <p:spPr>
          <a:xfrm>
            <a:off x="2868441" y="1180821"/>
            <a:ext cx="3836870" cy="2466721"/>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BC808853-923D-4761-3660-40DBB2D83CF4}"/>
              </a:ext>
            </a:extLst>
          </p:cNvPr>
          <p:cNvSpPr>
            <a:spLocks noGrp="1"/>
          </p:cNvSpPr>
          <p:nvPr>
            <p:ph idx="1"/>
          </p:nvPr>
        </p:nvSpPr>
        <p:spPr>
          <a:xfrm>
            <a:off x="801229" y="3747655"/>
            <a:ext cx="7885571" cy="2434070"/>
          </a:xfrm>
        </p:spPr>
        <p:txBody>
          <a:bodyPr>
            <a:normAutofit lnSpcReduction="10000"/>
          </a:bodyPr>
          <a:lstStyle/>
          <a:p>
            <a:r>
              <a:rPr lang="en-US" sz="2400" dirty="0"/>
              <a:t>The nurse left the room without removing his gloves or gown.</a:t>
            </a:r>
          </a:p>
          <a:p>
            <a:r>
              <a:rPr lang="en-US" sz="2400" dirty="0"/>
              <a:t>He touched the laundry cart.</a:t>
            </a:r>
          </a:p>
          <a:p>
            <a:r>
              <a:rPr lang="en-US" sz="2400" dirty="0"/>
              <a:t>Then he fell and touched the floor.</a:t>
            </a:r>
          </a:p>
          <a:p>
            <a:r>
              <a:rPr lang="en-US" sz="2400" dirty="0"/>
              <a:t>He did not change gloves or gown before resuming the bed bath.</a:t>
            </a:r>
          </a:p>
        </p:txBody>
      </p:sp>
      <p:sp>
        <p:nvSpPr>
          <p:cNvPr id="24" name="Slide Number Placeholder 23">
            <a:extLst>
              <a:ext uri="{FF2B5EF4-FFF2-40B4-BE49-F238E27FC236}">
                <a16:creationId xmlns:a16="http://schemas.microsoft.com/office/drawing/2014/main" id="{7D7A4297-DEAB-4295-B920-109A454D844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83519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8784-081F-9996-1068-6DA9DC09FCF1}"/>
              </a:ext>
            </a:extLst>
          </p:cNvPr>
          <p:cNvSpPr>
            <a:spLocks noGrp="1"/>
          </p:cNvSpPr>
          <p:nvPr>
            <p:ph type="title"/>
          </p:nvPr>
        </p:nvSpPr>
        <p:spPr/>
        <p:txBody>
          <a:bodyPr/>
          <a:lstStyle/>
          <a:p>
            <a:r>
              <a:rPr lang="en-US" dirty="0"/>
              <a:t>Potential for Resident Harm</a:t>
            </a:r>
          </a:p>
        </p:txBody>
      </p:sp>
      <p:pic>
        <p:nvPicPr>
          <p:cNvPr id="14" name="Content Placeholder 13" descr="A diagram of the Triangle of Transmission, showing how infectious pathogens were spread in this case example. &#10;MRSA is transmitted to the laundry cart (Direct Care Staff to Environment).&#10;Resistant Gram-negative bacteria get onto the nurse's gloves (Environment to Direct Care Staff).&#10;MRSA on laundry cart contaminated sheets for another resident (Environment to Resident).&#10;Resistant Gram-negative bacteria on the nurse's gloves are transmitted to the resident (Direct Care Staff to Resident).">
            <a:extLst>
              <a:ext uri="{FF2B5EF4-FFF2-40B4-BE49-F238E27FC236}">
                <a16:creationId xmlns:a16="http://schemas.microsoft.com/office/drawing/2014/main" id="{9316611B-E92F-74B5-192A-5930F7098027}"/>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t="5028"/>
          <a:stretch>
            <a:fillRect/>
          </a:stretch>
        </p:blipFill>
        <p:spPr>
          <a:xfrm>
            <a:off x="1447418" y="1188720"/>
            <a:ext cx="6874027" cy="4937760"/>
          </a:xfrm>
        </p:spPr>
      </p:pic>
      <p:sp>
        <p:nvSpPr>
          <p:cNvPr id="24" name="Slide Number Placeholder 23">
            <a:extLst>
              <a:ext uri="{FF2B5EF4-FFF2-40B4-BE49-F238E27FC236}">
                <a16:creationId xmlns:a16="http://schemas.microsoft.com/office/drawing/2014/main" id="{4924A48C-1010-F693-3AB8-5A47FAD8136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13980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8CF04-8ABB-A6A4-6FF2-BD6E043C7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826FB-2799-1E1E-1212-EDB4A2C47336}"/>
              </a:ext>
            </a:extLst>
          </p:cNvPr>
          <p:cNvSpPr>
            <a:spLocks noGrp="1"/>
          </p:cNvSpPr>
          <p:nvPr>
            <p:ph type="title"/>
          </p:nvPr>
        </p:nvSpPr>
        <p:spPr/>
        <p:txBody>
          <a:bodyPr>
            <a:noAutofit/>
          </a:bodyPr>
          <a:lstStyle/>
          <a:p>
            <a:r>
              <a:rPr lang="en-US" sz="3600" dirty="0"/>
              <a:t>Patient Safety In the Moment</a:t>
            </a:r>
            <a:r>
              <a:rPr lang="en-US" sz="3600" baseline="30000" dirty="0"/>
              <a:t>3</a:t>
            </a:r>
            <a:endParaRPr lang="en-US" sz="3600" dirty="0"/>
          </a:p>
        </p:txBody>
      </p:sp>
      <p:pic>
        <p:nvPicPr>
          <p:cNvPr id="30" name="Picture 29" descr="The WHO's diagram fo the 5 Moments of Hand Hygiene in Healthcare, with specific moments circled relevant to this case example. The circled moments are 1. Before Touching a Patient, 4. After Touching a Patient, 5. After Touching Patient Surroundings">
            <a:extLst>
              <a:ext uri="{FF2B5EF4-FFF2-40B4-BE49-F238E27FC236}">
                <a16:creationId xmlns:a16="http://schemas.microsoft.com/office/drawing/2014/main" id="{FDE2F2EF-9897-59F7-1CBE-8F975CF39726}"/>
              </a:ext>
            </a:extLst>
          </p:cNvPr>
          <p:cNvPicPr>
            <a:picLocks noChangeAspect="1"/>
          </p:cNvPicPr>
          <p:nvPr/>
        </p:nvPicPr>
        <p:blipFill>
          <a:blip r:embed="rId3"/>
          <a:stretch>
            <a:fillRect/>
          </a:stretch>
        </p:blipFill>
        <p:spPr>
          <a:xfrm>
            <a:off x="1135300" y="1230283"/>
            <a:ext cx="7359535" cy="4397433"/>
          </a:xfrm>
          <a:prstGeom prst="rect">
            <a:avLst/>
          </a:prstGeom>
        </p:spPr>
      </p:pic>
      <p:sp>
        <p:nvSpPr>
          <p:cNvPr id="27" name="Text Placeholder 26">
            <a:extLst>
              <a:ext uri="{FF2B5EF4-FFF2-40B4-BE49-F238E27FC236}">
                <a16:creationId xmlns:a16="http://schemas.microsoft.com/office/drawing/2014/main" id="{A4E6513C-61A5-428B-235C-C2276CB9C869}"/>
              </a:ext>
            </a:extLst>
          </p:cNvPr>
          <p:cNvSpPr>
            <a:spLocks noGrp="1"/>
          </p:cNvSpPr>
          <p:nvPr>
            <p:ph type="body" sz="quarter" idx="11"/>
          </p:nvPr>
        </p:nvSpPr>
        <p:spPr>
          <a:xfrm>
            <a:off x="1490420" y="5733026"/>
            <a:ext cx="6858000" cy="479051"/>
          </a:xfrm>
        </p:spPr>
        <p:txBody>
          <a:bodyPr>
            <a:normAutofit fontScale="92500" lnSpcReduction="10000"/>
          </a:bodyPr>
          <a:lstStyle/>
          <a:p>
            <a:pPr marL="0" indent="0" algn="ctr">
              <a:buNone/>
            </a:pPr>
            <a:r>
              <a:rPr lang="en-US" sz="2800" b="1"/>
              <a:t>What could the nurse have done instead? </a:t>
            </a:r>
            <a:endParaRPr lang="en-US" sz="2800" b="1" dirty="0"/>
          </a:p>
        </p:txBody>
      </p:sp>
      <p:sp>
        <p:nvSpPr>
          <p:cNvPr id="24" name="Slide Number Placeholder 23">
            <a:extLst>
              <a:ext uri="{FF2B5EF4-FFF2-40B4-BE49-F238E27FC236}">
                <a16:creationId xmlns:a16="http://schemas.microsoft.com/office/drawing/2014/main" id="{697E3D91-84C4-963B-067E-F1093A8FD8C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59109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pPr algn="l" rtl="0" fontAlgn="base"/>
            <a:r>
              <a:rPr lang="en-US" sz="3600" dirty="0"/>
              <a:t>All Staff Support Resident Care and Safety</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5051778" cy="5569336"/>
          </a:xfrm>
        </p:spPr>
        <p:txBody>
          <a:bodyPr vert="horz" lIns="91440" tIns="45720" rIns="91440" bIns="45720" rtlCol="0" anchor="t">
            <a:normAutofit/>
          </a:bodyPr>
          <a:lstStyle/>
          <a:p>
            <a:pPr marL="457200" indent="-457200">
              <a:buFont typeface="Arial"/>
              <a:buChar char="•"/>
            </a:pPr>
            <a:r>
              <a:rPr lang="en-US" sz="2600">
                <a:solidFill>
                  <a:srgbClr val="000000"/>
                </a:solidFill>
              </a:rPr>
              <a:t>T</a:t>
            </a:r>
            <a:r>
              <a:rPr lang="en-US" sz="2600" b="0" i="0">
                <a:solidFill>
                  <a:srgbClr val="000000"/>
                </a:solidFill>
                <a:effectLst/>
              </a:rPr>
              <a:t>he information provided in this presentation is important in the care of </a:t>
            </a:r>
            <a:r>
              <a:rPr lang="en-US" sz="2600">
                <a:solidFill>
                  <a:srgbClr val="000000"/>
                </a:solidFill>
              </a:rPr>
              <a:t>Long-Term Care (LTC) </a:t>
            </a:r>
            <a:r>
              <a:rPr lang="en-US" sz="2600" b="0" i="0">
                <a:solidFill>
                  <a:srgbClr val="000000"/>
                </a:solidFill>
                <a:effectLst/>
              </a:rPr>
              <a:t>residents. In LTC facilities each member of the </a:t>
            </a:r>
            <a:r>
              <a:rPr lang="en-US" sz="2600">
                <a:solidFill>
                  <a:srgbClr val="000000"/>
                </a:solidFill>
              </a:rPr>
              <a:t>facility’s staff </a:t>
            </a:r>
            <a:r>
              <a:rPr lang="en-US" sz="2600" b="0" i="0">
                <a:solidFill>
                  <a:srgbClr val="000000"/>
                </a:solidFill>
                <a:effectLst/>
              </a:rPr>
              <a:t>supports resident care and safety.</a:t>
            </a:r>
          </a:p>
          <a:p>
            <a:pPr marL="457200" indent="-457200">
              <a:buFont typeface="Arial"/>
              <a:buChar char="•"/>
            </a:pPr>
            <a:r>
              <a:rPr lang="en-US" sz="2600" b="0" i="0">
                <a:solidFill>
                  <a:srgbClr val="000000"/>
                </a:solidFill>
                <a:effectLst/>
              </a:rPr>
              <a:t>Some actions described in these presentations may not be in your scope of practice, but it is important to learn how all staff </a:t>
            </a:r>
            <a:r>
              <a:rPr lang="en-US" sz="2600">
                <a:solidFill>
                  <a:srgbClr val="000000"/>
                </a:solidFill>
              </a:rPr>
              <a:t>contribute to</a:t>
            </a:r>
            <a:r>
              <a:rPr lang="en-US" sz="2600" b="0" i="0">
                <a:solidFill>
                  <a:srgbClr val="000000"/>
                </a:solidFill>
                <a:effectLst/>
              </a:rPr>
              <a:t> resident care and safety. </a:t>
            </a:r>
            <a:endParaRPr lang="en-US" sz="2600" dirty="0">
              <a:ea typeface="+mn-lt"/>
              <a:cs typeface="+mn-lt"/>
            </a:endParaRPr>
          </a:p>
        </p:txBody>
      </p:sp>
      <p:pic>
        <p:nvPicPr>
          <p:cNvPr id="3" name="Picture 2" descr="Staff of a LTC facility standing together with arms around each other's backs.">
            <a:extLst>
              <a:ext uri="{FF2B5EF4-FFF2-40B4-BE49-F238E27FC236}">
                <a16:creationId xmlns:a16="http://schemas.microsoft.com/office/drawing/2014/main" id="{26B6B424-B080-F020-CA80-69F1017B133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683827" y="2567241"/>
            <a:ext cx="3185853" cy="1790303"/>
          </a:xfrm>
          <a:prstGeom prst="rect">
            <a:avLst/>
          </a:prstGeom>
          <a:effectLst>
            <a:outerShdw blurRad="50800" dist="38100" dir="2700000" algn="tl" rotWithShape="0">
              <a:prstClr val="black">
                <a:alpha val="40000"/>
              </a:prstClr>
            </a:outerShdw>
          </a:effec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dirty="0"/>
          </a:p>
        </p:txBody>
      </p:sp>
    </p:spTree>
    <p:extLst>
      <p:ext uri="{BB962C8B-B14F-4D97-AF65-F5344CB8AC3E}">
        <p14:creationId xmlns:p14="http://schemas.microsoft.com/office/powerpoint/2010/main" val="42200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B118-23ED-B826-B435-BC3DFF79836E}"/>
              </a:ext>
            </a:extLst>
          </p:cNvPr>
          <p:cNvSpPr>
            <a:spLocks noGrp="1"/>
          </p:cNvSpPr>
          <p:nvPr>
            <p:ph type="title"/>
          </p:nvPr>
        </p:nvSpPr>
        <p:spPr/>
        <p:txBody>
          <a:bodyPr/>
          <a:lstStyle/>
          <a:p>
            <a:r>
              <a:rPr lang="en-US" dirty="0"/>
              <a:t>Preventing the Next Harm</a:t>
            </a:r>
          </a:p>
        </p:txBody>
      </p:sp>
      <p:sp>
        <p:nvSpPr>
          <p:cNvPr id="4" name="Text Placeholder 3">
            <a:extLst>
              <a:ext uri="{FF2B5EF4-FFF2-40B4-BE49-F238E27FC236}">
                <a16:creationId xmlns:a16="http://schemas.microsoft.com/office/drawing/2014/main" id="{DCAF685B-384D-52B0-238B-193EE232E88F}"/>
              </a:ext>
            </a:extLst>
          </p:cNvPr>
          <p:cNvSpPr>
            <a:spLocks noGrp="1"/>
          </p:cNvSpPr>
          <p:nvPr>
            <p:ph type="body" sz="quarter" idx="11"/>
          </p:nvPr>
        </p:nvSpPr>
        <p:spPr>
          <a:xfrm>
            <a:off x="875432" y="1285875"/>
            <a:ext cx="7735167" cy="777409"/>
          </a:xfrm>
        </p:spPr>
        <p:txBody>
          <a:bodyPr>
            <a:normAutofit fontScale="85000" lnSpcReduction="20000"/>
          </a:bodyPr>
          <a:lstStyle/>
          <a:p>
            <a:pPr marL="0" indent="0">
              <a:buNone/>
            </a:pPr>
            <a:r>
              <a:rPr lang="en-US" b="1" dirty="0"/>
              <a:t>What can be done to avoid the same error happening again?</a:t>
            </a:r>
          </a:p>
        </p:txBody>
      </p:sp>
      <p:pic>
        <p:nvPicPr>
          <p:cNvPr id="25" name="Picture 24">
            <a:extLst>
              <a:ext uri="{FF2B5EF4-FFF2-40B4-BE49-F238E27FC236}">
                <a16:creationId xmlns:a16="http://schemas.microsoft.com/office/drawing/2014/main" id="{1944EC9B-71AF-E96B-3225-82CE6005352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2719" y="2434759"/>
            <a:ext cx="2969799" cy="2969799"/>
          </a:xfrm>
          <a:prstGeom prst="rect">
            <a:avLst/>
          </a:prstGeom>
        </p:spPr>
      </p:pic>
      <p:sp>
        <p:nvSpPr>
          <p:cNvPr id="3" name="Content Placeholder 2">
            <a:extLst>
              <a:ext uri="{FF2B5EF4-FFF2-40B4-BE49-F238E27FC236}">
                <a16:creationId xmlns:a16="http://schemas.microsoft.com/office/drawing/2014/main" id="{800C127B-93F9-DC29-91F1-FEA44F9AAC25}"/>
              </a:ext>
            </a:extLst>
          </p:cNvPr>
          <p:cNvSpPr>
            <a:spLocks noGrp="1"/>
          </p:cNvSpPr>
          <p:nvPr>
            <p:ph idx="1"/>
          </p:nvPr>
        </p:nvSpPr>
        <p:spPr>
          <a:xfrm>
            <a:off x="3902518" y="2058887"/>
            <a:ext cx="4842298" cy="4084523"/>
          </a:xfrm>
        </p:spPr>
        <p:txBody>
          <a:bodyPr>
            <a:normAutofit/>
          </a:bodyPr>
          <a:lstStyle/>
          <a:p>
            <a:pPr marL="228600" indent="-228600"/>
            <a:r>
              <a:rPr lang="en-US" sz="2600" dirty="0"/>
              <a:t>Use </a:t>
            </a:r>
            <a:r>
              <a:rPr lang="en-US" sz="2600" dirty="0">
                <a:hlinkClick r:id="rId3"/>
              </a:rPr>
              <a:t>checklist for bathing supplies</a:t>
            </a:r>
            <a:endParaRPr lang="en-US" sz="2600" dirty="0"/>
          </a:p>
          <a:p>
            <a:pPr marL="228600" indent="-228600"/>
            <a:r>
              <a:rPr lang="en-US" sz="2600" dirty="0"/>
              <a:t>Use posters about hand hygiene</a:t>
            </a:r>
          </a:p>
          <a:p>
            <a:pPr marL="228600" indent="-228600"/>
            <a:r>
              <a:rPr lang="en-US" sz="2600" dirty="0"/>
              <a:t>Offer hand hygiene-focused “</a:t>
            </a:r>
            <a:r>
              <a:rPr lang="en-US" sz="2600" dirty="0">
                <a:hlinkClick r:id="rId4"/>
              </a:rPr>
              <a:t>Teachable Moments</a:t>
            </a:r>
            <a:r>
              <a:rPr lang="en-US" sz="2600" dirty="0"/>
              <a:t>” and </a:t>
            </a:r>
            <a:r>
              <a:rPr lang="en-US" sz="2600" dirty="0">
                <a:hlinkClick r:id="rId5"/>
              </a:rPr>
              <a:t>Hand Hygiene Observational Tool</a:t>
            </a:r>
            <a:endParaRPr lang="en-US" sz="2600" dirty="0"/>
          </a:p>
          <a:p>
            <a:pPr marL="228600" indent="-228600"/>
            <a:r>
              <a:rPr lang="en-US" sz="2600" dirty="0"/>
              <a:t>Monitor compliance</a:t>
            </a:r>
          </a:p>
          <a:p>
            <a:pPr marL="228600" indent="-228600"/>
            <a:r>
              <a:rPr lang="en-US" sz="2600" dirty="0"/>
              <a:t>Feedback compliance based on findings</a:t>
            </a:r>
          </a:p>
        </p:txBody>
      </p:sp>
      <p:sp>
        <p:nvSpPr>
          <p:cNvPr id="24" name="Slide Number Placeholder 23">
            <a:extLst>
              <a:ext uri="{FF2B5EF4-FFF2-40B4-BE49-F238E27FC236}">
                <a16:creationId xmlns:a16="http://schemas.microsoft.com/office/drawing/2014/main" id="{D2DF16D9-0928-3FF1-4188-879BD3C4190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41016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8ABE-799A-F409-B497-8BD6C118CFF1}"/>
              </a:ext>
            </a:extLst>
          </p:cNvPr>
          <p:cNvSpPr>
            <a:spLocks noGrp="1"/>
          </p:cNvSpPr>
          <p:nvPr>
            <p:ph type="title"/>
          </p:nvPr>
        </p:nvSpPr>
        <p:spPr/>
        <p:txBody>
          <a:bodyPr/>
          <a:lstStyle/>
          <a:p>
            <a:r>
              <a:rPr lang="en-US" dirty="0"/>
              <a:t>System-Based Safety Changes</a:t>
            </a:r>
          </a:p>
        </p:txBody>
      </p:sp>
      <p:sp>
        <p:nvSpPr>
          <p:cNvPr id="3" name="Content Placeholder 2">
            <a:extLst>
              <a:ext uri="{FF2B5EF4-FFF2-40B4-BE49-F238E27FC236}">
                <a16:creationId xmlns:a16="http://schemas.microsoft.com/office/drawing/2014/main" id="{6D91944C-98FE-767E-54F5-E94DB481B98B}"/>
              </a:ext>
            </a:extLst>
          </p:cNvPr>
          <p:cNvSpPr>
            <a:spLocks noGrp="1"/>
          </p:cNvSpPr>
          <p:nvPr>
            <p:ph idx="1"/>
          </p:nvPr>
        </p:nvSpPr>
        <p:spPr>
          <a:xfrm>
            <a:off x="801230" y="1180821"/>
            <a:ext cx="3907930" cy="5000904"/>
          </a:xfrm>
        </p:spPr>
        <p:txBody>
          <a:bodyPr anchor="ctr">
            <a:normAutofit lnSpcReduction="10000"/>
          </a:bodyPr>
          <a:lstStyle/>
          <a:p>
            <a:r>
              <a:rPr lang="en-US" sz="2400" dirty="0"/>
              <a:t>Place alcohol hand rub dispensers outside every resident room.</a:t>
            </a:r>
          </a:p>
          <a:p>
            <a:r>
              <a:rPr lang="en-US" sz="2400" dirty="0"/>
              <a:t>Make sure the sinks and alcohol hand rub dispensers get restocked.</a:t>
            </a:r>
          </a:p>
          <a:p>
            <a:r>
              <a:rPr lang="en-US" sz="2400" dirty="0"/>
              <a:t>Ask for staff input on selecting hand hygiene products.</a:t>
            </a:r>
          </a:p>
          <a:p>
            <a:r>
              <a:rPr lang="en-US" sz="2400" dirty="0"/>
              <a:t>Make sinks easy to access for hand washing.</a:t>
            </a:r>
          </a:p>
          <a:p>
            <a:r>
              <a:rPr lang="en-US" sz="2400" dirty="0"/>
              <a:t>Install portable sinks or hand washing stations.</a:t>
            </a:r>
          </a:p>
        </p:txBody>
      </p:sp>
      <p:pic>
        <p:nvPicPr>
          <p:cNvPr id="25" name="Picture 24">
            <a:extLst>
              <a:ext uri="{FF2B5EF4-FFF2-40B4-BE49-F238E27FC236}">
                <a16:creationId xmlns:a16="http://schemas.microsoft.com/office/drawing/2014/main" id="{4E571811-B5B6-B4AC-7436-9E738B372E9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3319" y="2171689"/>
            <a:ext cx="3694570" cy="3080200"/>
          </a:xfrm>
          <a:prstGeom prst="roundRect">
            <a:avLst/>
          </a:prstGeom>
        </p:spPr>
      </p:pic>
      <p:sp>
        <p:nvSpPr>
          <p:cNvPr id="24" name="Slide Number Placeholder 23">
            <a:extLst>
              <a:ext uri="{FF2B5EF4-FFF2-40B4-BE49-F238E27FC236}">
                <a16:creationId xmlns:a16="http://schemas.microsoft.com/office/drawing/2014/main" id="{6A940CEE-9847-9DE0-4F8F-4D08A3C4CE5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22276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dirty="0"/>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873125" y="1383368"/>
            <a:ext cx="7506946" cy="4617664"/>
          </a:xfrm>
        </p:spPr>
        <p:txBody>
          <a:bodyPr anchor="ctr">
            <a:normAutofit/>
          </a:bodyPr>
          <a:lstStyle/>
          <a:p>
            <a:pPr>
              <a:spcBef>
                <a:spcPts val="1800"/>
              </a:spcBef>
            </a:pPr>
            <a:r>
              <a:rPr lang="en-US" dirty="0"/>
              <a:t>Good hand hygiene is essential to preventing the spread of pathogens</a:t>
            </a:r>
          </a:p>
          <a:p>
            <a:pPr>
              <a:spcBef>
                <a:spcPts val="1800"/>
              </a:spcBef>
            </a:pPr>
            <a:r>
              <a:rPr lang="en-US" dirty="0"/>
              <a:t>When there are errors or problems, think about solutions to help prevent the next harm</a:t>
            </a:r>
          </a:p>
          <a:p>
            <a:pPr>
              <a:spcBef>
                <a:spcPts val="1800"/>
              </a:spcBef>
            </a:pPr>
            <a:r>
              <a:rPr lang="en-US" dirty="0"/>
              <a:t>Some solutions are technical; some are more systems based</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22</a:t>
            </a:fld>
            <a:endParaRPr lang="en-US" dirty="0"/>
          </a:p>
        </p:txBody>
      </p:sp>
    </p:spTree>
    <p:extLst>
      <p:ext uri="{BB962C8B-B14F-4D97-AF65-F5344CB8AC3E}">
        <p14:creationId xmlns:p14="http://schemas.microsoft.com/office/powerpoint/2010/main" val="2146623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04FCA60-03CB-EFE7-5FFD-D71BCBECF029}"/>
              </a:ext>
            </a:extLst>
          </p:cNvPr>
          <p:cNvSpPr>
            <a:spLocks noGrp="1"/>
          </p:cNvSpPr>
          <p:nvPr>
            <p:ph type="title"/>
          </p:nvPr>
        </p:nvSpPr>
        <p:spPr/>
        <p:txBody>
          <a:bodyPr/>
          <a:lstStyle/>
          <a:p>
            <a:r>
              <a:rPr lang="en-US" dirty="0"/>
              <a:t>Supporting Materials</a:t>
            </a:r>
          </a:p>
        </p:txBody>
      </p:sp>
      <p:sp>
        <p:nvSpPr>
          <p:cNvPr id="26" name="Content Placeholder 25">
            <a:extLst>
              <a:ext uri="{FF2B5EF4-FFF2-40B4-BE49-F238E27FC236}">
                <a16:creationId xmlns:a16="http://schemas.microsoft.com/office/drawing/2014/main" id="{29FEC902-703C-9C83-73C7-F160669BDC3B}"/>
              </a:ext>
            </a:extLst>
          </p:cNvPr>
          <p:cNvSpPr>
            <a:spLocks noGrp="1"/>
          </p:cNvSpPr>
          <p:nvPr>
            <p:ph idx="1"/>
          </p:nvPr>
        </p:nvSpPr>
        <p:spPr>
          <a:xfrm>
            <a:off x="370391" y="1097278"/>
            <a:ext cx="4004839" cy="5537437"/>
          </a:xfrm>
        </p:spPr>
        <p:txBody>
          <a:bodyPr>
            <a:noAutofit/>
          </a:bodyPr>
          <a:lstStyle/>
          <a:p>
            <a:r>
              <a:rPr lang="en-US" sz="2000" dirty="0"/>
              <a:t>Teachable Moments</a:t>
            </a:r>
          </a:p>
          <a:p>
            <a:pPr lvl="1"/>
            <a:r>
              <a:rPr lang="en-US" sz="1800" dirty="0">
                <a:solidFill>
                  <a:srgbClr val="0070C0"/>
                </a:solidFill>
                <a:hlinkClick r:id="rId2">
                  <a:extLst>
                    <a:ext uri="{A12FA001-AC4F-418D-AE19-62706E023703}">
                      <ahyp:hlinkClr xmlns:ahyp="http://schemas.microsoft.com/office/drawing/2018/hyperlinkcolor" val="tx"/>
                    </a:ext>
                  </a:extLst>
                </a:hlinkClick>
              </a:rPr>
              <a:t>When To Perform Hand Hygiene</a:t>
            </a:r>
            <a:endParaRPr lang="en-US" sz="1800" dirty="0">
              <a:solidFill>
                <a:srgbClr val="0070C0"/>
              </a:solidFill>
            </a:endParaRPr>
          </a:p>
          <a:p>
            <a:pPr lvl="1"/>
            <a:r>
              <a:rPr lang="en-US" sz="1800" dirty="0">
                <a:hlinkClick r:id="rId3"/>
              </a:rPr>
              <a:t>Catch Me if You Can!</a:t>
            </a:r>
            <a:endParaRPr lang="en-US" sz="1800" dirty="0"/>
          </a:p>
          <a:p>
            <a:pPr lvl="1"/>
            <a:r>
              <a:rPr lang="en-US" sz="1800" dirty="0">
                <a:hlinkClick r:id="rId4"/>
              </a:rPr>
              <a:t>The Case of the Forgotten Towels</a:t>
            </a:r>
            <a:endParaRPr lang="en-US" sz="1800" dirty="0"/>
          </a:p>
          <a:p>
            <a:pPr lvl="1"/>
            <a:r>
              <a:rPr lang="en-US" sz="1800" dirty="0">
                <a:hlinkClick r:id="rId5"/>
              </a:rPr>
              <a:t>When You Should Use Alcohol-Based Hand Rub or Soap and Water</a:t>
            </a:r>
            <a:r>
              <a:rPr lang="en-US" sz="1800" dirty="0"/>
              <a:t> </a:t>
            </a:r>
          </a:p>
          <a:p>
            <a:r>
              <a:rPr lang="en-US" sz="2000" dirty="0">
                <a:hlinkClick r:id="rId6"/>
              </a:rPr>
              <a:t>Checklist of supplies needed for a bed bath</a:t>
            </a:r>
            <a:endParaRPr lang="en-US" sz="2000" dirty="0"/>
          </a:p>
          <a:p>
            <a:r>
              <a:rPr lang="en-US" sz="2000" dirty="0">
                <a:hlinkClick r:id="rId7"/>
              </a:rPr>
              <a:t>WHO 5 Moments of Hand Hygiene poster</a:t>
            </a:r>
            <a:endParaRPr lang="en-US" sz="2000" dirty="0"/>
          </a:p>
          <a:p>
            <a:r>
              <a:rPr lang="en-US" sz="2000" dirty="0">
                <a:hlinkClick r:id="rId8"/>
              </a:rPr>
              <a:t>Hand Hygiene Observational Tool</a:t>
            </a:r>
            <a:endParaRPr lang="en-US" sz="2000" dirty="0"/>
          </a:p>
          <a:p>
            <a:r>
              <a:rPr lang="en-US" sz="2000" dirty="0">
                <a:hlinkClick r:id="rId9"/>
              </a:rPr>
              <a:t>CDC Clean Hands Count Campaign</a:t>
            </a:r>
            <a:endParaRPr lang="en-US" sz="2000" dirty="0"/>
          </a:p>
        </p:txBody>
      </p:sp>
      <p:pic>
        <p:nvPicPr>
          <p:cNvPr id="2" name="Picture 4" descr="This diagram indicates the Four Key Strategies to Protect Skin and Prevent Infection. The four strategies include:&#10;1. Keep Skin Clean and Safe.&#10;2. Reduce MDRO Transmission.&#10;3. Use Antibiotics Wisely.&#10;4. Clean High-Touch Surfaces.">
            <a:extLst>
              <a:ext uri="{FF2B5EF4-FFF2-40B4-BE49-F238E27FC236}">
                <a16:creationId xmlns:a16="http://schemas.microsoft.com/office/drawing/2014/main" id="{952307C6-CECF-EBCE-1F13-05AF9BC5C3C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900087"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4A5D47B0-64A8-A0B1-2D87-4A905DDFEED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561466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dirty="0"/>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dirty="0"/>
              <a:t> | </a:t>
            </a:r>
            <a:fld id="{3EAF645E-7E2B-4792-90B1-7B7BA0A8390A}" type="slidenum">
              <a:rPr lang="en-US" smtClean="0"/>
              <a:pPr/>
              <a:t>24</a:t>
            </a:fld>
            <a:endParaRPr lang="en-US" dirty="0"/>
          </a:p>
        </p:txBody>
      </p:sp>
    </p:spTree>
    <p:extLst>
      <p:ext uri="{BB962C8B-B14F-4D97-AF65-F5344CB8AC3E}">
        <p14:creationId xmlns:p14="http://schemas.microsoft.com/office/powerpoint/2010/main" val="2175414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References  </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a:bodyPr>
          <a:lstStyle/>
          <a:p>
            <a:pPr marL="344488" indent="-344488">
              <a:buFont typeface="+mj-lt"/>
              <a:buAutoNum type="arabicPeriod"/>
            </a:pPr>
            <a:r>
              <a:rPr lang="en-US" sz="1600" dirty="0" err="1">
                <a:solidFill>
                  <a:srgbClr val="212121"/>
                </a:solidFill>
                <a:effectLst/>
                <a:ea typeface="Calibri" panose="020F0502020204030204" pitchFamily="34" charset="0"/>
                <a:cs typeface="Times New Roman" panose="02020603050405020304" pitchFamily="18" charset="0"/>
              </a:rPr>
              <a:t>Pineles</a:t>
            </a:r>
            <a:r>
              <a:rPr lang="en-US" sz="1600" dirty="0">
                <a:solidFill>
                  <a:srgbClr val="212121"/>
                </a:solidFill>
                <a:effectLst/>
                <a:ea typeface="Calibri" panose="020F0502020204030204" pitchFamily="34" charset="0"/>
                <a:cs typeface="Times New Roman" panose="02020603050405020304" pitchFamily="18" charset="0"/>
              </a:rPr>
              <a:t> L, Petruccelli C, Perencevich EN, et al. The impact of isolation on healthcare </a:t>
            </a:r>
            <a:r>
              <a:rPr lang="en-US" sz="1600" dirty="0">
                <a:solidFill>
                  <a:srgbClr val="212121"/>
                </a:solidFill>
                <a:ea typeface="Calibri" panose="020F0502020204030204" pitchFamily="34" charset="0"/>
                <a:cs typeface="Times New Roman" panose="02020603050405020304" pitchFamily="18" charset="0"/>
              </a:rPr>
              <a:t>w</a:t>
            </a:r>
            <a:r>
              <a:rPr lang="en-US" sz="1600" dirty="0">
                <a:solidFill>
                  <a:srgbClr val="212121"/>
                </a:solidFill>
                <a:effectLst/>
                <a:ea typeface="Calibri" panose="020F0502020204030204" pitchFamily="34" charset="0"/>
                <a:cs typeface="Times New Roman" panose="02020603050405020304" pitchFamily="18" charset="0"/>
              </a:rPr>
              <a:t>orker </a:t>
            </a:r>
            <a:r>
              <a:rPr lang="en-US" sz="1600" dirty="0">
                <a:solidFill>
                  <a:srgbClr val="212121"/>
                </a:solidFill>
                <a:ea typeface="Calibri" panose="020F0502020204030204" pitchFamily="34" charset="0"/>
                <a:cs typeface="Times New Roman" panose="02020603050405020304" pitchFamily="18" charset="0"/>
              </a:rPr>
              <a:t>c</a:t>
            </a:r>
            <a:r>
              <a:rPr lang="en-US" sz="1600" dirty="0">
                <a:solidFill>
                  <a:srgbClr val="212121"/>
                </a:solidFill>
                <a:effectLst/>
                <a:ea typeface="Calibri" panose="020F0502020204030204" pitchFamily="34" charset="0"/>
                <a:cs typeface="Times New Roman" panose="02020603050405020304" pitchFamily="18" charset="0"/>
              </a:rPr>
              <a:t>ontact and compliance </a:t>
            </a:r>
            <a:r>
              <a:rPr lang="en-US" sz="1600" dirty="0">
                <a:solidFill>
                  <a:srgbClr val="212121"/>
                </a:solidFill>
                <a:ea typeface="Calibri" panose="020F0502020204030204" pitchFamily="34" charset="0"/>
                <a:cs typeface="Times New Roman" panose="02020603050405020304" pitchFamily="18" charset="0"/>
              </a:rPr>
              <a:t>w</a:t>
            </a:r>
            <a:r>
              <a:rPr lang="en-US" sz="1600" dirty="0">
                <a:solidFill>
                  <a:srgbClr val="212121"/>
                </a:solidFill>
                <a:effectLst/>
                <a:ea typeface="Calibri" panose="020F0502020204030204" pitchFamily="34" charset="0"/>
                <a:cs typeface="Times New Roman" panose="02020603050405020304" pitchFamily="18" charset="0"/>
              </a:rPr>
              <a:t>ith </a:t>
            </a:r>
            <a:r>
              <a:rPr lang="en-US" sz="1600" dirty="0">
                <a:solidFill>
                  <a:srgbClr val="212121"/>
                </a:solidFill>
                <a:ea typeface="Calibri" panose="020F0502020204030204" pitchFamily="34" charset="0"/>
                <a:cs typeface="Times New Roman" panose="02020603050405020304" pitchFamily="18" charset="0"/>
              </a:rPr>
              <a:t>i</a:t>
            </a:r>
            <a:r>
              <a:rPr lang="en-US" sz="1600" dirty="0">
                <a:solidFill>
                  <a:srgbClr val="212121"/>
                </a:solidFill>
                <a:effectLst/>
                <a:ea typeface="Calibri" panose="020F0502020204030204" pitchFamily="34" charset="0"/>
                <a:cs typeface="Times New Roman" panose="02020603050405020304" pitchFamily="18" charset="0"/>
              </a:rPr>
              <a:t>nfection control </a:t>
            </a:r>
            <a:r>
              <a:rPr lang="en-US" sz="1600" dirty="0">
                <a:solidFill>
                  <a:srgbClr val="212121"/>
                </a:solidFill>
                <a:ea typeface="Calibri" panose="020F0502020204030204" pitchFamily="34" charset="0"/>
                <a:cs typeface="Times New Roman" panose="02020603050405020304" pitchFamily="18" charset="0"/>
              </a:rPr>
              <a:t>p</a:t>
            </a:r>
            <a:r>
              <a:rPr lang="en-US" sz="1600" dirty="0">
                <a:solidFill>
                  <a:srgbClr val="212121"/>
                </a:solidFill>
                <a:effectLst/>
                <a:ea typeface="Calibri" panose="020F0502020204030204" pitchFamily="34" charset="0"/>
                <a:cs typeface="Times New Roman" panose="02020603050405020304" pitchFamily="18" charset="0"/>
              </a:rPr>
              <a:t>ractices in nursing </a:t>
            </a:r>
            <a:r>
              <a:rPr lang="en-US" sz="1600" dirty="0">
                <a:solidFill>
                  <a:srgbClr val="212121"/>
                </a:solidFill>
                <a:ea typeface="Calibri" panose="020F0502020204030204" pitchFamily="34" charset="0"/>
                <a:cs typeface="Times New Roman" panose="02020603050405020304" pitchFamily="18" charset="0"/>
              </a:rPr>
              <a:t>h</a:t>
            </a:r>
            <a:r>
              <a:rPr lang="en-US" sz="1600" dirty="0">
                <a:solidFill>
                  <a:srgbClr val="212121"/>
                </a:solidFill>
                <a:effectLst/>
                <a:ea typeface="Calibri" panose="020F0502020204030204" pitchFamily="34" charset="0"/>
                <a:cs typeface="Times New Roman" panose="02020603050405020304" pitchFamily="18" charset="0"/>
              </a:rPr>
              <a:t>omes. Infect Control Hosp Epidemiol. 2018 Jun;39(6):683-7. PMID: 29606163.</a:t>
            </a:r>
          </a:p>
          <a:p>
            <a:pPr marL="344488" indent="-344488">
              <a:buFont typeface="+mj-lt"/>
              <a:buAutoNum type="arabicPeriod"/>
            </a:pPr>
            <a:r>
              <a:rPr lang="en-US" sz="1600" dirty="0">
                <a:ea typeface="Times New Roman" panose="02020603050405020304" pitchFamily="18" charset="0"/>
                <a:cs typeface="Calibri"/>
              </a:rPr>
              <a:t>Centers</a:t>
            </a:r>
            <a:r>
              <a:rPr lang="en-US" sz="1600" dirty="0">
                <a:effectLst/>
                <a:ea typeface="Times New Roman" panose="02020603050405020304" pitchFamily="18" charset="0"/>
                <a:cs typeface="Calibri"/>
              </a:rPr>
              <a:t> for Disease Control and Prevention. </a:t>
            </a:r>
            <a:r>
              <a:rPr lang="en-US" sz="1600" dirty="0">
                <a:ea typeface="Times New Roman" panose="02020603050405020304" pitchFamily="18" charset="0"/>
                <a:cs typeface="Calibri"/>
              </a:rPr>
              <a:t>Hand Hygiene in Healthcare Settings. Clean Hands Count Campaign. Promotional </a:t>
            </a:r>
            <a:r>
              <a:rPr lang="en-US" sz="1600" dirty="0">
                <a:effectLst/>
                <a:ea typeface="Times New Roman" panose="02020603050405020304" pitchFamily="18" charset="0"/>
                <a:cs typeface="Calibri"/>
              </a:rPr>
              <a:t>materials. </a:t>
            </a:r>
            <a:r>
              <a:rPr lang="en-US" sz="1600" dirty="0">
                <a:ea typeface="Times New Roman" panose="02020603050405020304" pitchFamily="18" charset="0"/>
                <a:cs typeface="Calibri"/>
              </a:rPr>
              <a:t>Last reviewed March 15, 2016.  </a:t>
            </a:r>
            <a:r>
              <a:rPr lang="en-US" sz="1600" dirty="0">
                <a:ea typeface="Times New Roman" panose="02020603050405020304" pitchFamily="18" charset="0"/>
                <a:cs typeface="Calibri"/>
                <a:hlinkClick r:id="rId2"/>
              </a:rPr>
              <a:t>https://www.cdc.gov/clean-hands/hcp/clean-hands-count/index.html</a:t>
            </a:r>
            <a:r>
              <a:rPr lang="en-US" sz="1600" dirty="0">
                <a:ea typeface="+mn-lt"/>
                <a:cs typeface="+mn-lt"/>
              </a:rPr>
              <a:t>. </a:t>
            </a:r>
            <a:r>
              <a:rPr lang="en-US" sz="1600" dirty="0">
                <a:ea typeface="Times New Roman" panose="02020603050405020304" pitchFamily="18" charset="0"/>
                <a:cs typeface="Calibri"/>
              </a:rPr>
              <a:t>Accessed June 30, 2025</a:t>
            </a:r>
            <a:r>
              <a:rPr lang="en-US" sz="1600" dirty="0">
                <a:effectLst/>
                <a:ea typeface="Times New Roman" panose="02020603050405020304" pitchFamily="18" charset="0"/>
                <a:cs typeface="Calibri"/>
              </a:rPr>
              <a:t>.</a:t>
            </a:r>
            <a:endParaRPr lang="en-US" sz="800" dirty="0">
              <a:cs typeface="Calibri" panose="020F0502020204030204"/>
            </a:endParaRPr>
          </a:p>
          <a:p>
            <a:pPr marL="344488" indent="-344488">
              <a:buFont typeface="+mj-lt"/>
              <a:buAutoNum type="arabicPeriod"/>
            </a:pPr>
            <a:r>
              <a:rPr lang="en-US" sz="1600" dirty="0"/>
              <a:t>World Health Organization. Campaigns. World Hand Hygiene Day. Save Lives: Clean Your Hands. Last reviewed 2023. </a:t>
            </a:r>
            <a:r>
              <a:rPr lang="en-US" sz="1600" dirty="0">
                <a:hlinkClick r:id="rId3"/>
              </a:rPr>
              <a:t>https://www.who.int/campaigns/world-hand-hygiene-day</a:t>
            </a:r>
            <a:r>
              <a:rPr lang="en-US" sz="1600" dirty="0"/>
              <a:t>. Accessed June 30, 2025. </a:t>
            </a:r>
            <a:endParaRPr lang="en-US" sz="1600" dirty="0">
              <a:cs typeface="Calibri"/>
            </a:endParaRPr>
          </a:p>
          <a:p>
            <a:pPr marL="344488" indent="-344488">
              <a:buFont typeface="+mj-lt"/>
              <a:buAutoNum type="arabicPeriod"/>
            </a:pPr>
            <a:r>
              <a:rPr lang="en-US" sz="1600" dirty="0">
                <a:effectLst/>
                <a:ea typeface="Times New Roman" panose="02020603050405020304" pitchFamily="18" charset="0"/>
                <a:cs typeface="Calibri"/>
              </a:rPr>
              <a:t>Centers for Disease Control and Prevention. Clean Hands: Clinical Safety: Hand Hygiene for Healthcare Workers. Last reviewed: February 27, 2024. </a:t>
            </a:r>
            <a:r>
              <a:rPr lang="en-US" sz="1600" dirty="0">
                <a:effectLst/>
                <a:ea typeface="Times New Roman" panose="02020603050405020304" pitchFamily="18" charset="0"/>
                <a:cs typeface="Calibri"/>
                <a:hlinkClick r:id="rId4"/>
              </a:rPr>
              <a:t>https://www.cdc.gov/clean-hands/hcp/clinical-safety/index.html</a:t>
            </a:r>
            <a:r>
              <a:rPr lang="en-US" sz="1600" dirty="0">
                <a:effectLst/>
                <a:ea typeface="Times New Roman" panose="02020603050405020304" pitchFamily="18" charset="0"/>
                <a:cs typeface="Calibri"/>
              </a:rPr>
              <a:t>. Accessed: July 1, 2025.</a:t>
            </a:r>
          </a:p>
          <a:p>
            <a:pPr marL="344488" indent="-344488">
              <a:buFont typeface="+mj-lt"/>
              <a:buAutoNum type="arabicPeriod"/>
            </a:pPr>
            <a:r>
              <a:rPr lang="en-US" sz="1600" dirty="0"/>
              <a:t>Centers for Disease Control and Prevention. Natural Disasters and Severe Weather. Wash Your Hands (Poster). Last updated: April 24, 2024. </a:t>
            </a:r>
            <a:r>
              <a:rPr lang="en-US" sz="1600" dirty="0">
                <a:hlinkClick r:id="rId5"/>
              </a:rPr>
              <a:t>https://www.cdc.gov/natural-disasters/communication-resources/wash-your-hands-poster.html</a:t>
            </a:r>
            <a:r>
              <a:rPr lang="en-US" sz="1600" dirty="0"/>
              <a:t>.  Accessed: June 30, 2025.</a:t>
            </a:r>
          </a:p>
          <a:p>
            <a:pPr marL="344488" indent="-344488">
              <a:buFont typeface="+mj-lt"/>
              <a:buAutoNum type="arabicPeriod"/>
            </a:pPr>
            <a:r>
              <a:rPr lang="en-US" sz="1600" dirty="0"/>
              <a:t>Centers for Disease Control and Prevention. Clean Hands. Clinical Safety: Hand Hygiene for Healthcare Workers. Updated: February 27, 2024. </a:t>
            </a:r>
            <a:r>
              <a:rPr lang="en-US" sz="1600" dirty="0">
                <a:hlinkClick r:id="rId6"/>
              </a:rPr>
              <a:t>https://www.cdc.gov/clean-hands/about/hand-hygiene-for-healthcare.html</a:t>
            </a:r>
            <a:r>
              <a:rPr lang="en-US" sz="1600" dirty="0"/>
              <a:t>. Accessed: June 30, 2025.</a:t>
            </a:r>
          </a:p>
          <a:p>
            <a:pPr marL="514350" indent="-514350">
              <a:buFont typeface="+mj-lt"/>
              <a:buAutoNum type="arabicPeriod"/>
            </a:pPr>
            <a:endParaRPr lang="en-US" sz="1600" dirty="0">
              <a:ea typeface="Times New Roman" panose="02020603050405020304" pitchFamily="18" charset="0"/>
              <a:cs typeface="Calibri"/>
            </a:endParaRPr>
          </a:p>
          <a:p>
            <a:pPr marL="514350" indent="-514350">
              <a:buFont typeface="+mj-lt"/>
              <a:buAutoNum type="arabicPeriod"/>
            </a:pPr>
            <a:endParaRPr lang="en-US" sz="1600" dirty="0">
              <a:effectLst/>
              <a:ea typeface="Calibri" panose="020F0502020204030204" pitchFamily="34" charset="0"/>
              <a:cs typeface="Times New Roman" panose="02020603050405020304" pitchFamily="18" charset="0"/>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25</a:t>
            </a:fld>
            <a:endParaRPr lang="en-US" dirty="0"/>
          </a:p>
        </p:txBody>
      </p:sp>
    </p:spTree>
    <p:extLst>
      <p:ext uri="{BB962C8B-B14F-4D97-AF65-F5344CB8AC3E}">
        <p14:creationId xmlns:p14="http://schemas.microsoft.com/office/powerpoint/2010/main" val="145622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9"/>
            <a:ext cx="3749040" cy="5212080"/>
          </a:xfrm>
        </p:spPr>
        <p:txBody>
          <a:bodyPr>
            <a:normAutofit fontScale="85000" lnSpcReduction="10000"/>
          </a:bodyPr>
          <a:lstStyle/>
          <a:p>
            <a:r>
              <a:rPr lang="en-US" dirty="0"/>
              <a:t>Describe when to perform hand hygiene using alcohol-based hand rub or using soap and water</a:t>
            </a:r>
          </a:p>
          <a:p>
            <a:r>
              <a:rPr lang="en-US" dirty="0"/>
              <a:t>Recognize the 5 Moments for Hand Hygiene during resident care</a:t>
            </a:r>
          </a:p>
          <a:p>
            <a:r>
              <a:rPr lang="en-US" dirty="0"/>
              <a:t>Discuss systems-based solutions for improving hand hygiene</a:t>
            </a:r>
          </a:p>
        </p:txBody>
      </p:sp>
      <p:pic>
        <p:nvPicPr>
          <p:cNvPr id="3" name="Picture 4" descr="This diagram indicates the Four Key Strategies to Protect Skin and Prevent Infection. The four strategies include:&#10;1. Keep Skin Clean and Safe.&#10;2. Reduce MDRO Transmission.&#10;3. Use Antibiotics Wisely.&#10;4. Clean High-Touch Surfaces.">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9084"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a:t>
            </a:fld>
            <a:endParaRPr lang="en-US" dirty="0"/>
          </a:p>
        </p:txBody>
      </p:sp>
    </p:spTree>
    <p:extLst>
      <p:ext uri="{BB962C8B-B14F-4D97-AF65-F5344CB8AC3E}">
        <p14:creationId xmlns:p14="http://schemas.microsoft.com/office/powerpoint/2010/main" val="1450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a:xfrm>
            <a:off x="457200" y="0"/>
            <a:ext cx="8229600" cy="914400"/>
          </a:xfrm>
        </p:spPr>
        <p:txBody>
          <a:bodyPr>
            <a:noAutofit/>
          </a:bodyPr>
          <a:lstStyle/>
          <a:p>
            <a:r>
              <a:rPr lang="en-US" sz="3800" dirty="0"/>
              <a:t>Poor Hand Hygiene in Nursing Homes</a:t>
            </a:r>
            <a:r>
              <a:rPr lang="en-US" sz="3800" baseline="30000" dirty="0"/>
              <a:t>1</a:t>
            </a:r>
          </a:p>
        </p:txBody>
      </p:sp>
      <p:sp>
        <p:nvSpPr>
          <p:cNvPr id="27" name="Content Placeholder 26">
            <a:extLst>
              <a:ext uri="{FF2B5EF4-FFF2-40B4-BE49-F238E27FC236}">
                <a16:creationId xmlns:a16="http://schemas.microsoft.com/office/drawing/2014/main" id="{221F7597-7043-B807-1D93-2C17E1FBEF39}"/>
              </a:ext>
            </a:extLst>
          </p:cNvPr>
          <p:cNvSpPr>
            <a:spLocks noGrp="1"/>
          </p:cNvSpPr>
          <p:nvPr>
            <p:ph idx="1"/>
          </p:nvPr>
        </p:nvSpPr>
        <p:spPr>
          <a:xfrm>
            <a:off x="457200" y="1097279"/>
            <a:ext cx="8229600" cy="5212080"/>
          </a:xfrm>
        </p:spPr>
        <p:txBody>
          <a:bodyPr/>
          <a:lstStyle/>
          <a:p>
            <a:r>
              <a:rPr lang="en-US" dirty="0"/>
              <a:t>4,325 visits observed across eight Veterans Affairs (VA) nursing homes</a:t>
            </a:r>
          </a:p>
        </p:txBody>
      </p:sp>
      <p:sp>
        <p:nvSpPr>
          <p:cNvPr id="8" name="Text Placeholder 7">
            <a:extLst>
              <a:ext uri="{FF2B5EF4-FFF2-40B4-BE49-F238E27FC236}">
                <a16:creationId xmlns:a16="http://schemas.microsoft.com/office/drawing/2014/main" id="{7D0EC5DF-2D22-6525-A209-D9AE8B3FA85B}"/>
              </a:ext>
            </a:extLst>
          </p:cNvPr>
          <p:cNvSpPr>
            <a:spLocks noGrp="1"/>
          </p:cNvSpPr>
          <p:nvPr>
            <p:ph type="body" sz="quarter" idx="12"/>
          </p:nvPr>
        </p:nvSpPr>
        <p:spPr>
          <a:xfrm>
            <a:off x="457200" y="2550067"/>
            <a:ext cx="8229600" cy="640080"/>
          </a:xfrm>
        </p:spPr>
        <p:txBody>
          <a:bodyPr>
            <a:normAutofit/>
          </a:bodyPr>
          <a:lstStyle/>
          <a:p>
            <a:pPr marL="0" indent="0" algn="ctr">
              <a:buNone/>
            </a:pPr>
            <a:r>
              <a:rPr lang="en-US" b="1" u="sng" dirty="0"/>
              <a:t>Overall Compliance by Healthcare Personnel</a:t>
            </a:r>
          </a:p>
        </p:txBody>
      </p:sp>
      <p:graphicFrame>
        <p:nvGraphicFramePr>
          <p:cNvPr id="3" name="Table 5">
            <a:extLst>
              <a:ext uri="{FF2B5EF4-FFF2-40B4-BE49-F238E27FC236}">
                <a16:creationId xmlns:a16="http://schemas.microsoft.com/office/drawing/2014/main" id="{A230DDCE-D866-E13C-48EF-145EE3D95D2F}"/>
              </a:ext>
            </a:extLst>
          </p:cNvPr>
          <p:cNvGraphicFramePr>
            <a:graphicFrameLocks noGrp="1"/>
          </p:cNvGraphicFramePr>
          <p:nvPr>
            <p:extLst>
              <p:ext uri="{D42A27DB-BD31-4B8C-83A1-F6EECF244321}">
                <p14:modId xmlns:p14="http://schemas.microsoft.com/office/powerpoint/2010/main" val="1167369185"/>
              </p:ext>
            </p:extLst>
          </p:nvPr>
        </p:nvGraphicFramePr>
        <p:xfrm>
          <a:off x="594360" y="3185060"/>
          <a:ext cx="7955280" cy="2743200"/>
        </p:xfrm>
        <a:graphic>
          <a:graphicData uri="http://schemas.openxmlformats.org/drawingml/2006/table">
            <a:tbl>
              <a:tblPr firstRow="1" bandRow="1">
                <a:tableStyleId>{7DF18680-E054-41AD-8BC1-D1AEF772440D}</a:tableStyleId>
              </a:tblPr>
              <a:tblGrid>
                <a:gridCol w="4018819">
                  <a:extLst>
                    <a:ext uri="{9D8B030D-6E8A-4147-A177-3AD203B41FA5}">
                      <a16:colId xmlns:a16="http://schemas.microsoft.com/office/drawing/2014/main" val="2071350621"/>
                    </a:ext>
                  </a:extLst>
                </a:gridCol>
                <a:gridCol w="3936461">
                  <a:extLst>
                    <a:ext uri="{9D8B030D-6E8A-4147-A177-3AD203B41FA5}">
                      <a16:colId xmlns:a16="http://schemas.microsoft.com/office/drawing/2014/main" val="2560577058"/>
                    </a:ext>
                  </a:extLst>
                </a:gridCol>
              </a:tblGrid>
              <a:tr h="548640">
                <a:tc>
                  <a:txBody>
                    <a:bodyPr/>
                    <a:lstStyle/>
                    <a:p>
                      <a:pPr lvl="0" algn="ctr">
                        <a:buNone/>
                      </a:pPr>
                      <a:r>
                        <a:rPr lang="en-US" sz="3000" dirty="0">
                          <a:solidFill>
                            <a:schemeClr val="bg1"/>
                          </a:solidFill>
                        </a:rPr>
                        <a:t>Hand</a:t>
                      </a:r>
                      <a:r>
                        <a:rPr lang="en-US" sz="3000" baseline="0" dirty="0">
                          <a:solidFill>
                            <a:schemeClr val="bg1"/>
                          </a:solidFill>
                        </a:rPr>
                        <a:t> Hygiene Practice</a:t>
                      </a:r>
                      <a:endParaRPr lang="en-US" sz="3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DA3"/>
                    </a:solidFill>
                  </a:tcPr>
                </a:tc>
                <a:tc>
                  <a:txBody>
                    <a:bodyPr/>
                    <a:lstStyle/>
                    <a:p>
                      <a:pPr lvl="0" algn="ctr">
                        <a:buNone/>
                      </a:pPr>
                      <a:r>
                        <a:rPr lang="en-US" sz="3000" dirty="0">
                          <a:solidFill>
                            <a:schemeClr val="bg1"/>
                          </a:solidFill>
                        </a:rPr>
                        <a:t>Compliance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DA3"/>
                    </a:solidFill>
                  </a:tcPr>
                </a:tc>
                <a:extLst>
                  <a:ext uri="{0D108BD9-81ED-4DB2-BD59-A6C34878D82A}">
                    <a16:rowId xmlns:a16="http://schemas.microsoft.com/office/drawing/2014/main" val="1562882190"/>
                  </a:ext>
                </a:extLst>
              </a:tr>
              <a:tr h="548640">
                <a:tc>
                  <a:txBody>
                    <a:bodyPr/>
                    <a:lstStyle/>
                    <a:p>
                      <a:r>
                        <a:rPr lang="en-US" sz="3000" dirty="0">
                          <a:solidFill>
                            <a:schemeClr val="tx1"/>
                          </a:solidFill>
                        </a:rPr>
                        <a:t>Hand Hygiene, Entry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pPr algn="ctr"/>
                      <a:r>
                        <a:rPr lang="en-US" sz="300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extLst>
                  <a:ext uri="{0D108BD9-81ED-4DB2-BD59-A6C34878D82A}">
                    <a16:rowId xmlns:a16="http://schemas.microsoft.com/office/drawing/2014/main" val="4059061206"/>
                  </a:ext>
                </a:extLst>
              </a:tr>
              <a:tr h="548640">
                <a:tc>
                  <a:txBody>
                    <a:bodyPr/>
                    <a:lstStyle/>
                    <a:p>
                      <a:r>
                        <a:rPr lang="en-US" sz="3000" dirty="0">
                          <a:solidFill>
                            <a:schemeClr val="tx1"/>
                          </a:solidFill>
                        </a:rPr>
                        <a:t>Gloves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dirty="0">
                          <a:solidFill>
                            <a:schemeClr val="tx1"/>
                          </a:solidFill>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209444"/>
                  </a:ext>
                </a:extLst>
              </a:tr>
              <a:tr h="548640">
                <a:tc>
                  <a:txBody>
                    <a:bodyPr/>
                    <a:lstStyle/>
                    <a:p>
                      <a:r>
                        <a:rPr lang="en-US" sz="3000" dirty="0">
                          <a:solidFill>
                            <a:schemeClr val="tx1"/>
                          </a:solidFill>
                        </a:rPr>
                        <a:t>Gowns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pPr algn="ctr"/>
                      <a:r>
                        <a:rPr lang="en-US" sz="3000" dirty="0">
                          <a:solidFill>
                            <a:schemeClr val="tx1"/>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extLst>
                  <a:ext uri="{0D108BD9-81ED-4DB2-BD59-A6C34878D82A}">
                    <a16:rowId xmlns:a16="http://schemas.microsoft.com/office/drawing/2014/main" val="3155716278"/>
                  </a:ext>
                </a:extLst>
              </a:tr>
              <a:tr h="548640">
                <a:tc>
                  <a:txBody>
                    <a:bodyPr/>
                    <a:lstStyle/>
                    <a:p>
                      <a:pPr lvl="0">
                        <a:buNone/>
                      </a:pPr>
                      <a:r>
                        <a:rPr lang="en-US" sz="3000" dirty="0">
                          <a:solidFill>
                            <a:schemeClr val="tx1"/>
                          </a:solidFill>
                        </a:rPr>
                        <a:t>Hand Hygiene, Exit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300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701246"/>
                  </a:ext>
                </a:extLst>
              </a:tr>
            </a:tbl>
          </a:graphicData>
        </a:graphic>
      </p:graphicFrame>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4</a:t>
            </a:fld>
            <a:endParaRPr lang="en-US" dirty="0"/>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3206-9FB9-C48E-DF53-F86494F8B0FD}"/>
              </a:ext>
            </a:extLst>
          </p:cNvPr>
          <p:cNvSpPr>
            <a:spLocks noGrp="1"/>
          </p:cNvSpPr>
          <p:nvPr>
            <p:ph type="title"/>
          </p:nvPr>
        </p:nvSpPr>
        <p:spPr/>
        <p:txBody>
          <a:bodyPr/>
          <a:lstStyle/>
          <a:p>
            <a:r>
              <a:rPr lang="en-US" dirty="0"/>
              <a:t>Key Ideas for Staff</a:t>
            </a:r>
          </a:p>
        </p:txBody>
      </p:sp>
      <p:sp>
        <p:nvSpPr>
          <p:cNvPr id="3" name="Content Placeholder 2">
            <a:extLst>
              <a:ext uri="{FF2B5EF4-FFF2-40B4-BE49-F238E27FC236}">
                <a16:creationId xmlns:a16="http://schemas.microsoft.com/office/drawing/2014/main" id="{CEAE50D7-1D85-743B-A13B-98CC3A5588F5}"/>
              </a:ext>
            </a:extLst>
          </p:cNvPr>
          <p:cNvSpPr>
            <a:spLocks noGrp="1"/>
          </p:cNvSpPr>
          <p:nvPr>
            <p:ph idx="1"/>
          </p:nvPr>
        </p:nvSpPr>
        <p:spPr>
          <a:xfrm>
            <a:off x="457200" y="1097279"/>
            <a:ext cx="8412480" cy="2176240"/>
          </a:xfrm>
        </p:spPr>
        <p:txBody>
          <a:bodyPr>
            <a:noAutofit/>
          </a:bodyPr>
          <a:lstStyle/>
          <a:p>
            <a:pPr>
              <a:spcBef>
                <a:spcPts val="1200"/>
              </a:spcBef>
            </a:pPr>
            <a:r>
              <a:rPr lang="en-US" sz="3200" dirty="0"/>
              <a:t>Clean </a:t>
            </a:r>
            <a:r>
              <a:rPr lang="en-US" dirty="0"/>
              <a:t>h</a:t>
            </a:r>
            <a:r>
              <a:rPr lang="en-US" sz="3200" dirty="0"/>
              <a:t>ands save lives</a:t>
            </a:r>
            <a:endParaRPr lang="en-US" sz="3200" dirty="0">
              <a:cs typeface="Calibri" panose="020F0502020204030204"/>
            </a:endParaRPr>
          </a:p>
          <a:p>
            <a:pPr>
              <a:spcBef>
                <a:spcPts val="1200"/>
              </a:spcBef>
            </a:pPr>
            <a:r>
              <a:rPr lang="en-US" sz="3200" b="1" dirty="0">
                <a:cs typeface="Calibri" panose="020F0502020204030204"/>
                <a:hlinkClick r:id="rId2"/>
              </a:rPr>
              <a:t>5 Moments </a:t>
            </a:r>
            <a:r>
              <a:rPr lang="en-US" b="1" dirty="0">
                <a:cs typeface="Calibri" panose="020F0502020204030204"/>
                <a:hlinkClick r:id="rId2"/>
              </a:rPr>
              <a:t>for</a:t>
            </a:r>
            <a:r>
              <a:rPr lang="en-US" sz="3200" b="1" dirty="0">
                <a:cs typeface="Calibri" panose="020F0502020204030204"/>
                <a:hlinkClick r:id="rId2"/>
              </a:rPr>
              <a:t> Hand Hygiene</a:t>
            </a:r>
            <a:endParaRPr lang="en-US" sz="3200" b="1" dirty="0">
              <a:cs typeface="Calibri" panose="020F0502020204030204"/>
            </a:endParaRPr>
          </a:p>
          <a:p>
            <a:pPr>
              <a:spcBef>
                <a:spcPts val="1200"/>
              </a:spcBef>
            </a:pPr>
            <a:r>
              <a:rPr lang="en-US" sz="3200" dirty="0">
                <a:cs typeface="Calibri" panose="020F0502020204030204"/>
              </a:rPr>
              <a:t>Incorporating hand hygiene into daily workflow</a:t>
            </a:r>
          </a:p>
        </p:txBody>
      </p:sp>
      <p:pic>
        <p:nvPicPr>
          <p:cNvPr id="25" name="Picture 24" descr="A staff member cleaning hands in the sink.">
            <a:extLst>
              <a:ext uri="{FF2B5EF4-FFF2-40B4-BE49-F238E27FC236}">
                <a16:creationId xmlns:a16="http://schemas.microsoft.com/office/drawing/2014/main" id="{06792DA3-DC12-309B-0BDB-FEA78EFC6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2567" y="3456398"/>
            <a:ext cx="4278866" cy="2851491"/>
          </a:xfrm>
          <a:prstGeom prst="rect">
            <a:avLst/>
          </a:prstGeom>
          <a:effectLst>
            <a:outerShdw blurRad="50800" dist="38100" dir="5400000" algn="t" rotWithShape="0">
              <a:prstClr val="black">
                <a:alpha val="40000"/>
              </a:prstClr>
            </a:outerShdw>
          </a:effectLst>
        </p:spPr>
      </p:pic>
      <p:sp>
        <p:nvSpPr>
          <p:cNvPr id="24" name="Slide Number Placeholder 23">
            <a:extLst>
              <a:ext uri="{FF2B5EF4-FFF2-40B4-BE49-F238E27FC236}">
                <a16:creationId xmlns:a16="http://schemas.microsoft.com/office/drawing/2014/main" id="{676BAE46-6314-193E-4577-AA1FED8369A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91241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0BED-9057-FE12-A0FA-D69DA6AD7B29}"/>
              </a:ext>
            </a:extLst>
          </p:cNvPr>
          <p:cNvSpPr>
            <a:spLocks noGrp="1"/>
          </p:cNvSpPr>
          <p:nvPr>
            <p:ph type="title"/>
          </p:nvPr>
        </p:nvSpPr>
        <p:spPr>
          <a:xfrm>
            <a:off x="457200" y="0"/>
            <a:ext cx="8229600" cy="914400"/>
          </a:xfrm>
        </p:spPr>
        <p:txBody>
          <a:bodyPr/>
          <a:lstStyle/>
          <a:p>
            <a:r>
              <a:rPr lang="en-US" dirty="0"/>
              <a:t>Triangle of Transmission</a:t>
            </a:r>
          </a:p>
        </p:txBody>
      </p:sp>
      <p:pic>
        <p:nvPicPr>
          <p:cNvPr id="47" name="Content Placeholder 46" descr="A diagram of the Triangle of Transmission, a model that shows how infection-causing pathogens are transmitted between Residents, Direct Care Staff, and Environment. The diagram also shows that hand hygiene interrupts transmission on all three arrows of the Triangle of Transmission, emphasizing its importance in preventing spread of infection.">
            <a:extLst>
              <a:ext uri="{FF2B5EF4-FFF2-40B4-BE49-F238E27FC236}">
                <a16:creationId xmlns:a16="http://schemas.microsoft.com/office/drawing/2014/main" id="{EC180A81-737B-FD26-EBB9-86398D4A35FE}"/>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677334" y="1096963"/>
            <a:ext cx="7789332" cy="5211762"/>
          </a:xfrm>
        </p:spPr>
      </p:pic>
      <p:sp>
        <p:nvSpPr>
          <p:cNvPr id="24" name="Slide Number Placeholder 23">
            <a:extLst>
              <a:ext uri="{FF2B5EF4-FFF2-40B4-BE49-F238E27FC236}">
                <a16:creationId xmlns:a16="http://schemas.microsoft.com/office/drawing/2014/main" id="{FA4E58BA-0586-BEE3-BE3B-D1C8895B3DA3}"/>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6</a:t>
            </a:fld>
            <a:endParaRPr lang="en-US" dirty="0"/>
          </a:p>
        </p:txBody>
      </p:sp>
    </p:spTree>
    <p:extLst>
      <p:ext uri="{BB962C8B-B14F-4D97-AF65-F5344CB8AC3E}">
        <p14:creationId xmlns:p14="http://schemas.microsoft.com/office/powerpoint/2010/main" val="80240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B7DE-2BD4-793A-6404-DC03EC7E17EE}"/>
              </a:ext>
              <a:ext uri="{C183D7F6-B498-43B3-948B-1728B52AA6E4}">
                <adec:decorative xmlns:adec="http://schemas.microsoft.com/office/drawing/2017/decorative" val="0"/>
              </a:ext>
            </a:extLst>
          </p:cNvPr>
          <p:cNvSpPr>
            <a:spLocks noGrp="1"/>
          </p:cNvSpPr>
          <p:nvPr>
            <p:ph type="title"/>
          </p:nvPr>
        </p:nvSpPr>
        <p:spPr>
          <a:xfrm>
            <a:off x="457200" y="0"/>
            <a:ext cx="8229600" cy="914400"/>
          </a:xfrm>
        </p:spPr>
        <p:txBody>
          <a:bodyPr>
            <a:normAutofit/>
          </a:bodyPr>
          <a:lstStyle/>
          <a:p>
            <a:r>
              <a:rPr lang="en-US" dirty="0"/>
              <a:t>Who Does Hand Hygiene Protect?</a:t>
            </a:r>
            <a:r>
              <a:rPr lang="en-US" baseline="30000" dirty="0"/>
              <a:t>2</a:t>
            </a:r>
          </a:p>
        </p:txBody>
      </p:sp>
      <p:sp>
        <p:nvSpPr>
          <p:cNvPr id="3" name="Content Placeholder 2">
            <a:extLst>
              <a:ext uri="{FF2B5EF4-FFF2-40B4-BE49-F238E27FC236}">
                <a16:creationId xmlns:a16="http://schemas.microsoft.com/office/drawing/2014/main" id="{B5529094-CAF9-4972-8B55-274E2D617DF0}"/>
              </a:ext>
            </a:extLst>
          </p:cNvPr>
          <p:cNvSpPr>
            <a:spLocks noGrp="1"/>
          </p:cNvSpPr>
          <p:nvPr>
            <p:ph idx="1"/>
          </p:nvPr>
        </p:nvSpPr>
        <p:spPr>
          <a:xfrm>
            <a:off x="457200" y="1097279"/>
            <a:ext cx="3901440" cy="5212080"/>
          </a:xfrm>
        </p:spPr>
        <p:txBody>
          <a:bodyPr anchor="ctr"/>
          <a:lstStyle/>
          <a:p>
            <a:pPr>
              <a:spcBef>
                <a:spcPts val="1800"/>
              </a:spcBef>
            </a:pPr>
            <a:r>
              <a:rPr lang="en-US" dirty="0"/>
              <a:t>Residents during direct care</a:t>
            </a:r>
          </a:p>
          <a:p>
            <a:pPr>
              <a:spcBef>
                <a:spcPts val="1800"/>
              </a:spcBef>
            </a:pPr>
            <a:r>
              <a:rPr lang="en-US" dirty="0"/>
              <a:t>Other residents at the facility</a:t>
            </a:r>
          </a:p>
          <a:p>
            <a:pPr>
              <a:spcBef>
                <a:spcPts val="1800"/>
              </a:spcBef>
            </a:pPr>
            <a:r>
              <a:rPr lang="en-US" dirty="0"/>
              <a:t>Visitors</a:t>
            </a:r>
          </a:p>
          <a:p>
            <a:pPr>
              <a:spcBef>
                <a:spcPts val="1800"/>
              </a:spcBef>
            </a:pPr>
            <a:r>
              <a:rPr lang="en-US" dirty="0"/>
              <a:t>Family and friends</a:t>
            </a:r>
          </a:p>
          <a:p>
            <a:pPr>
              <a:spcBef>
                <a:spcPts val="1800"/>
              </a:spcBef>
            </a:pPr>
            <a:r>
              <a:rPr lang="en-US" dirty="0"/>
              <a:t>You</a:t>
            </a:r>
          </a:p>
        </p:txBody>
      </p:sp>
      <p:pic>
        <p:nvPicPr>
          <p:cNvPr id="25" name="Picture 24" descr="An animation of a waving hand, on which is written &quot;Clean Hands Save.&quot; This image was originally produced by the Centers for Disease Control and Prevention (CDC), as part of their Clean Hands Count campaign. A url is written, leading to &quot;www.cdc.gov/HandHygiene&quot;.">
            <a:hlinkClick r:id="rId3"/>
            <a:extLst>
              <a:ext uri="{FF2B5EF4-FFF2-40B4-BE49-F238E27FC236}">
                <a16:creationId xmlns:a16="http://schemas.microsoft.com/office/drawing/2014/main" id="{8768F138-6C1E-4F77-7597-F1CC49228CA3}"/>
              </a:ext>
            </a:extLst>
          </p:cNvPr>
          <p:cNvPicPr>
            <a:picLocks noChangeAspect="1"/>
          </p:cNvPicPr>
          <p:nvPr/>
        </p:nvPicPr>
        <p:blipFill>
          <a:blip r:embed="rId4"/>
          <a:stretch>
            <a:fillRect/>
          </a:stretch>
        </p:blipFill>
        <p:spPr>
          <a:xfrm>
            <a:off x="4666178" y="1449762"/>
            <a:ext cx="4116078" cy="4116078"/>
          </a:xfrm>
          <a:prstGeom prst="rect">
            <a:avLst/>
          </a:prstGeom>
        </p:spPr>
      </p:pic>
      <p:sp>
        <p:nvSpPr>
          <p:cNvPr id="7" name="Text Placeholder 6">
            <a:extLst>
              <a:ext uri="{FF2B5EF4-FFF2-40B4-BE49-F238E27FC236}">
                <a16:creationId xmlns:a16="http://schemas.microsoft.com/office/drawing/2014/main" id="{291E4030-D59F-88BF-4912-FF88400DAD2D}"/>
              </a:ext>
            </a:extLst>
          </p:cNvPr>
          <p:cNvSpPr>
            <a:spLocks noGrp="1"/>
          </p:cNvSpPr>
          <p:nvPr>
            <p:ph type="body" sz="quarter" idx="11"/>
          </p:nvPr>
        </p:nvSpPr>
        <p:spPr>
          <a:xfrm>
            <a:off x="4666178" y="5622151"/>
            <a:ext cx="4116078" cy="575449"/>
          </a:xfrm>
        </p:spPr>
        <p:txBody>
          <a:bodyPr>
            <a:noAutofit/>
          </a:bodyPr>
          <a:lstStyle/>
          <a:p>
            <a:pPr marL="0" lvl="0" indent="0">
              <a:buNone/>
            </a:pPr>
            <a:r>
              <a:rPr lang="en-US" sz="1000" dirty="0">
                <a:solidFill>
                  <a:prstClr val="black"/>
                </a:solidFill>
              </a:rPr>
              <a:t>Source: Centers for Disease Control and Prevention. March 2024. </a:t>
            </a:r>
            <a:r>
              <a:rPr lang="en-US" sz="1000" dirty="0">
                <a:solidFill>
                  <a:prstClr val="black"/>
                </a:solidFill>
                <a:hlinkClick r:id="rId3"/>
              </a:rPr>
              <a:t>https://www.cdc.gov/clean-hands/hcp/clean-hands-count/index.html</a:t>
            </a:r>
            <a:r>
              <a:rPr lang="en-US" sz="1000" dirty="0">
                <a:solidFill>
                  <a:prstClr val="black"/>
                </a:solidFill>
              </a:rPr>
              <a:t>. Accessed July 20, 2025.</a:t>
            </a:r>
          </a:p>
        </p:txBody>
      </p:sp>
      <p:sp>
        <p:nvSpPr>
          <p:cNvPr id="24" name="Slide Number Placeholder 23">
            <a:extLst>
              <a:ext uri="{FF2B5EF4-FFF2-40B4-BE49-F238E27FC236}">
                <a16:creationId xmlns:a16="http://schemas.microsoft.com/office/drawing/2014/main" id="{E9A7B02F-CC2C-1510-A90B-7782D56D0474}"/>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7</a:t>
            </a:fld>
            <a:endParaRPr lang="en-US" dirty="0"/>
          </a:p>
        </p:txBody>
      </p:sp>
    </p:spTree>
    <p:extLst>
      <p:ext uri="{BB962C8B-B14F-4D97-AF65-F5344CB8AC3E}">
        <p14:creationId xmlns:p14="http://schemas.microsoft.com/office/powerpoint/2010/main" val="233580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BCAD-7037-688C-1DC4-B21B1257795B}"/>
              </a:ext>
            </a:extLst>
          </p:cNvPr>
          <p:cNvSpPr>
            <a:spLocks noGrp="1"/>
          </p:cNvSpPr>
          <p:nvPr>
            <p:ph type="title"/>
          </p:nvPr>
        </p:nvSpPr>
        <p:spPr/>
        <p:txBody>
          <a:bodyPr>
            <a:noAutofit/>
          </a:bodyPr>
          <a:lstStyle/>
          <a:p>
            <a:r>
              <a:rPr lang="en-US" sz="3400" dirty="0"/>
              <a:t>Moments for Hand Hygiene in Everyday Life</a:t>
            </a:r>
          </a:p>
        </p:txBody>
      </p:sp>
      <p:sp>
        <p:nvSpPr>
          <p:cNvPr id="3" name="Content Placeholder 2">
            <a:extLst>
              <a:ext uri="{FF2B5EF4-FFF2-40B4-BE49-F238E27FC236}">
                <a16:creationId xmlns:a16="http://schemas.microsoft.com/office/drawing/2014/main" id="{7BD258C7-1714-6AEE-B5C1-C2B6EBE2E197}"/>
              </a:ext>
            </a:extLst>
          </p:cNvPr>
          <p:cNvSpPr>
            <a:spLocks noGrp="1"/>
          </p:cNvSpPr>
          <p:nvPr>
            <p:ph idx="1"/>
          </p:nvPr>
        </p:nvSpPr>
        <p:spPr>
          <a:xfrm>
            <a:off x="302165" y="1225980"/>
            <a:ext cx="5073399" cy="4917678"/>
          </a:xfrm>
        </p:spPr>
        <p:txBody>
          <a:bodyPr>
            <a:noAutofit/>
          </a:bodyPr>
          <a:lstStyle/>
          <a:p>
            <a:pPr marL="228600" indent="-228600">
              <a:tabLst>
                <a:tab pos="228600" algn="l"/>
              </a:tabLst>
            </a:pPr>
            <a:r>
              <a:rPr lang="en-US" sz="2600" b="1" dirty="0"/>
              <a:t>Before, during, </a:t>
            </a:r>
            <a:r>
              <a:rPr lang="en-US" sz="2600" dirty="0"/>
              <a:t>and </a:t>
            </a:r>
            <a:r>
              <a:rPr lang="en-US" sz="2600" b="1" dirty="0"/>
              <a:t>after</a:t>
            </a:r>
            <a:r>
              <a:rPr lang="en-US" sz="2600" dirty="0"/>
              <a:t> preparing food</a:t>
            </a:r>
          </a:p>
          <a:p>
            <a:pPr marL="228600" indent="-228600">
              <a:tabLst>
                <a:tab pos="228600" algn="l"/>
              </a:tabLst>
            </a:pPr>
            <a:r>
              <a:rPr lang="en-US" sz="2600" b="1" dirty="0"/>
              <a:t>Before</a:t>
            </a:r>
            <a:r>
              <a:rPr lang="en-US" sz="2600" dirty="0"/>
              <a:t> and </a:t>
            </a:r>
            <a:r>
              <a:rPr lang="en-US" sz="2600" b="1" dirty="0"/>
              <a:t>after</a:t>
            </a:r>
            <a:r>
              <a:rPr lang="en-US" sz="2600" dirty="0"/>
              <a:t> eating food</a:t>
            </a:r>
          </a:p>
          <a:p>
            <a:pPr marL="228600" indent="-228600">
              <a:tabLst>
                <a:tab pos="228600" algn="l"/>
              </a:tabLst>
            </a:pPr>
            <a:r>
              <a:rPr lang="en-US" sz="2600" b="1" dirty="0"/>
              <a:t>After</a:t>
            </a:r>
            <a:r>
              <a:rPr lang="en-US" sz="2600" dirty="0"/>
              <a:t> using the toilet</a:t>
            </a:r>
          </a:p>
          <a:p>
            <a:pPr marL="228600" indent="-228600">
              <a:tabLst>
                <a:tab pos="228600" algn="l"/>
              </a:tabLst>
            </a:pPr>
            <a:r>
              <a:rPr lang="en-US" sz="2600" b="1" dirty="0"/>
              <a:t>After</a:t>
            </a:r>
            <a:r>
              <a:rPr lang="en-US" sz="2600" dirty="0"/>
              <a:t> blowing your nose, coughing, or sneezing</a:t>
            </a:r>
          </a:p>
          <a:p>
            <a:pPr marL="228600" indent="-228600">
              <a:tabLst>
                <a:tab pos="228600" algn="l"/>
              </a:tabLst>
            </a:pPr>
            <a:r>
              <a:rPr lang="en-US" sz="2600" b="1" dirty="0"/>
              <a:t>After</a:t>
            </a:r>
            <a:r>
              <a:rPr lang="en-US" sz="2600" dirty="0"/>
              <a:t> touching an animal, animal feed, or animal waste</a:t>
            </a:r>
          </a:p>
          <a:p>
            <a:pPr marL="228600" indent="-228600">
              <a:tabLst>
                <a:tab pos="228600" algn="l"/>
              </a:tabLst>
            </a:pPr>
            <a:r>
              <a:rPr lang="en-US" sz="2600" b="1" dirty="0"/>
              <a:t>After</a:t>
            </a:r>
            <a:r>
              <a:rPr lang="en-US" sz="2600" dirty="0"/>
              <a:t> handling pet food or pet treats</a:t>
            </a:r>
          </a:p>
          <a:p>
            <a:pPr marL="228600" indent="-228600">
              <a:tabLst>
                <a:tab pos="228600" algn="l"/>
              </a:tabLst>
            </a:pPr>
            <a:r>
              <a:rPr lang="en-US" sz="2600" b="1" dirty="0"/>
              <a:t>After</a:t>
            </a:r>
            <a:r>
              <a:rPr lang="en-US" sz="2600" dirty="0"/>
              <a:t> touching garbage</a:t>
            </a:r>
          </a:p>
        </p:txBody>
      </p:sp>
      <p:pic>
        <p:nvPicPr>
          <p:cNvPr id="25" name="Picture 24" descr="A staff member holding a sandwich">
            <a:extLst>
              <a:ext uri="{FF2B5EF4-FFF2-40B4-BE49-F238E27FC236}">
                <a16:creationId xmlns:a16="http://schemas.microsoft.com/office/drawing/2014/main" id="{0E8812E5-25C3-A3B9-CAD7-752ECA8E6B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51007" y="1301132"/>
            <a:ext cx="3024061" cy="2141738"/>
          </a:xfrm>
          <a:prstGeom prst="rect">
            <a:avLst/>
          </a:prstGeom>
          <a:effectLst>
            <a:outerShdw blurRad="50800" dist="38100" dir="2700000" algn="tl" rotWithShape="0">
              <a:prstClr val="black">
                <a:alpha val="40000"/>
              </a:prstClr>
            </a:outerShdw>
          </a:effectLst>
        </p:spPr>
      </p:pic>
      <p:pic>
        <p:nvPicPr>
          <p:cNvPr id="26" name="Picture 25" descr="A staff member petting a dog">
            <a:extLst>
              <a:ext uri="{FF2B5EF4-FFF2-40B4-BE49-F238E27FC236}">
                <a16:creationId xmlns:a16="http://schemas.microsoft.com/office/drawing/2014/main" id="{C1322A08-6B0D-60E3-2CFB-8D2256FCA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007" y="3715299"/>
            <a:ext cx="3042282" cy="2028817"/>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0565F4D7-996A-D290-F8C4-A1A1F85E468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37548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E214-D7C1-B36A-029D-D5BAF6F20D15}"/>
              </a:ext>
            </a:extLst>
          </p:cNvPr>
          <p:cNvSpPr>
            <a:spLocks noGrp="1"/>
          </p:cNvSpPr>
          <p:nvPr>
            <p:ph type="title"/>
          </p:nvPr>
        </p:nvSpPr>
        <p:spPr>
          <a:xfrm>
            <a:off x="457200" y="0"/>
            <a:ext cx="8229600" cy="914400"/>
          </a:xfrm>
        </p:spPr>
        <p:txBody>
          <a:bodyPr>
            <a:noAutofit/>
          </a:bodyPr>
          <a:lstStyle/>
          <a:p>
            <a:r>
              <a:rPr lang="en-US" sz="3400" dirty="0"/>
              <a:t>5 Moments for Hand Hygiene in Healthcare</a:t>
            </a:r>
            <a:r>
              <a:rPr lang="en-US" sz="3400" baseline="30000" dirty="0"/>
              <a:t>3</a:t>
            </a:r>
          </a:p>
        </p:txBody>
      </p:sp>
      <p:pic>
        <p:nvPicPr>
          <p:cNvPr id="30" name="Content Placeholder 29" descr="A diagram displaying the &quot;5 Moments for Hand Hygiene in Healthcare&quot;, by the World Health Organization. The moments are labeled as:&#10;1. Before Touching a Patient&#10;2. Before Clean or Aseptic Procedure&#10;3. After Body Fluid Exposure Risk&#10;4. After Touching a Patient&#10;5. After Touching Patient Surroundings">
            <a:extLst>
              <a:ext uri="{FF2B5EF4-FFF2-40B4-BE49-F238E27FC236}">
                <a16:creationId xmlns:a16="http://schemas.microsoft.com/office/drawing/2014/main" id="{04C63D18-A06C-19D2-4C4B-ADDD6B9D83B5}"/>
              </a:ext>
            </a:extLst>
          </p:cNvPr>
          <p:cNvPicPr>
            <a:picLocks noGrp="1" noChangeAspect="1"/>
          </p:cNvPicPr>
          <p:nvPr>
            <p:ph idx="1"/>
          </p:nvPr>
        </p:nvPicPr>
        <p:blipFill>
          <a:blip r:embed="rId3"/>
          <a:stretch>
            <a:fillRect/>
          </a:stretch>
        </p:blipFill>
        <p:spPr>
          <a:xfrm>
            <a:off x="498763" y="1156378"/>
            <a:ext cx="8146473" cy="5092931"/>
          </a:xfrm>
        </p:spPr>
      </p:pic>
      <p:sp>
        <p:nvSpPr>
          <p:cNvPr id="24" name="Slide Number Placeholder 23">
            <a:extLst>
              <a:ext uri="{FF2B5EF4-FFF2-40B4-BE49-F238E27FC236}">
                <a16:creationId xmlns:a16="http://schemas.microsoft.com/office/drawing/2014/main" id="{A2B85AC2-74DC-2DD1-A3F0-6BB41F27C5E4}"/>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9</a:t>
            </a:fld>
            <a:endParaRPr lang="en-US" dirty="0"/>
          </a:p>
        </p:txBody>
      </p:sp>
    </p:spTree>
    <p:extLst>
      <p:ext uri="{BB962C8B-B14F-4D97-AF65-F5344CB8AC3E}">
        <p14:creationId xmlns:p14="http://schemas.microsoft.com/office/powerpoint/2010/main" val="3190254948"/>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654A4051-5181-487D-A39A-F4E1E77BC14A}">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931aec66-2863-455c-9bb0-8c99df0ac3fd"/>
    <ds:schemaRef ds:uri="5d14f105-b512-4c58-b648-3bdda2cf581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53A4563-F5FB-44C0-9C42-6C4053040538}">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fa4f438-b1e6-473b-803f-86f8aedf0dec}" enabled="0" method="" siteId="{9fa4f438-b1e6-473b-803f-86f8aedf0dec}" removed="1"/>
</clbl:labelList>
</file>

<file path=docProps/app.xml><?xml version="1.0" encoding="utf-8"?>
<Properties xmlns="http://schemas.openxmlformats.org/officeDocument/2006/extended-properties" xmlns:vt="http://schemas.openxmlformats.org/officeDocument/2006/docPropsVTypes">
  <Template/>
  <TotalTime>84</TotalTime>
  <Words>1451</Words>
  <Application>Microsoft Office PowerPoint</Application>
  <PresentationFormat>Letter Paper (8.5x11 in)</PresentationFormat>
  <Paragraphs>172</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Times New Roman</vt:lpstr>
      <vt:lpstr>Wingdings</vt:lpstr>
      <vt:lpstr>1_AHRQ MRSA</vt:lpstr>
      <vt:lpstr>Improving Skin Care and MDRO Prevention in Long-Term Care</vt:lpstr>
      <vt:lpstr>All Staff Support Resident Care and Safety</vt:lpstr>
      <vt:lpstr>Educational Objectives</vt:lpstr>
      <vt:lpstr>Poor Hand Hygiene in Nursing Homes1</vt:lpstr>
      <vt:lpstr>Key Ideas for Staff</vt:lpstr>
      <vt:lpstr>Triangle of Transmission</vt:lpstr>
      <vt:lpstr>Who Does Hand Hygiene Protect?2</vt:lpstr>
      <vt:lpstr>Moments for Hand Hygiene in Everyday Life</vt:lpstr>
      <vt:lpstr>5 Moments for Hand Hygiene in Healthcare3</vt:lpstr>
      <vt:lpstr>What Do I Use To Clean My Hands?4</vt:lpstr>
      <vt:lpstr>Is There an Easy Rule?4</vt:lpstr>
      <vt:lpstr>How To Use Alcohol-Based Hand Rub4</vt:lpstr>
      <vt:lpstr>How To Wash With Soap and Water5</vt:lpstr>
      <vt:lpstr>Correct Glove Use Saves Lives6</vt:lpstr>
      <vt:lpstr>Teachable Moment</vt:lpstr>
      <vt:lpstr>The Case of the Forgotten Towels </vt:lpstr>
      <vt:lpstr>The Error</vt:lpstr>
      <vt:lpstr>Potential for Resident Harm</vt:lpstr>
      <vt:lpstr>Patient Safety In the Moment3</vt:lpstr>
      <vt:lpstr>Preventing the Next Harm</vt:lpstr>
      <vt:lpstr>System-Based Safety Changes</vt:lpstr>
      <vt:lpstr>Key Takeaways</vt:lpstr>
      <vt:lpstr>Supporting Materials</vt:lpstr>
      <vt:lpstr>Disclaimer</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Agency for Healthcare Research &amp; Quality</dc:creator>
  <cp:lastModifiedBy>Heidenrich, Christine (AHRQ/OC) (CTR)</cp:lastModifiedBy>
  <cp:revision>4</cp:revision>
  <dcterms:created xsi:type="dcterms:W3CDTF">2021-06-25T18:34:07Z</dcterms:created>
  <dcterms:modified xsi:type="dcterms:W3CDTF">2025-09-04T23:01:34Z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