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32"/>
  </p:notesMasterIdLst>
  <p:handoutMasterIdLst>
    <p:handoutMasterId r:id="rId33"/>
  </p:handoutMasterIdLst>
  <p:sldIdLst>
    <p:sldId id="1093" r:id="rId5"/>
    <p:sldId id="259" r:id="rId6"/>
    <p:sldId id="1080" r:id="rId7"/>
    <p:sldId id="1094" r:id="rId8"/>
    <p:sldId id="1095" r:id="rId9"/>
    <p:sldId id="2145707852" r:id="rId10"/>
    <p:sldId id="1096" r:id="rId11"/>
    <p:sldId id="1097" r:id="rId12"/>
    <p:sldId id="1098" r:id="rId13"/>
    <p:sldId id="1101" r:id="rId14"/>
    <p:sldId id="1100" r:id="rId15"/>
    <p:sldId id="1102" r:id="rId16"/>
    <p:sldId id="1103" r:id="rId17"/>
    <p:sldId id="1081" r:id="rId18"/>
    <p:sldId id="1084" r:id="rId19"/>
    <p:sldId id="1110" r:id="rId20"/>
    <p:sldId id="1111" r:id="rId21"/>
    <p:sldId id="1112" r:id="rId22"/>
    <p:sldId id="1113" r:id="rId23"/>
    <p:sldId id="1114" r:id="rId24"/>
    <p:sldId id="1115" r:id="rId25"/>
    <p:sldId id="1116" r:id="rId26"/>
    <p:sldId id="1117" r:id="rId27"/>
    <p:sldId id="1082" r:id="rId28"/>
    <p:sldId id="2145707851" r:id="rId29"/>
    <p:sldId id="1083" r:id="rId30"/>
    <p:sldId id="635" r:id="rId31"/>
  </p:sldIdLst>
  <p:sldSz cx="9144000" cy="6858000" type="letter"/>
  <p:notesSz cx="6858000" cy="9144000"/>
  <p:defaultTextStyle>
    <a:defPPr>
      <a:defRPr lang="en-US"/>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77048-5245-3FB6-5559-5B8EAF20E634}" name="Jordan Derk" initials="JD" userId="S::jderk2@jh.edu::4cee7fd2-18ae-45a0-8743-b91db45b97a1" providerId="AD"/>
  <p188:author id="{5DCF6650-F885-C059-0C0B-106F26993FCD}" name="Samuel Kim" initials="SK" userId="Samuel Kim" providerId="None"/>
  <p188:author id="{D193505A-65D7-67EE-4DE9-ADCBA886A01C}" name="Heidenrich, Christine (AHRQ/OC) (CTR)" initials="CH" userId="S::Christine.Heidenrich@ahrq.hhs.gov::58cf9597-5aed-4544-869e-b91fdda55fa7" providerId="AD"/>
  <p188:author id="{3196B67A-C8CA-80C4-DF90-49E667CE38B6}" name="Katie Naberhaus" initials="KN" userId="S::knaberh1@jh.edu::1d40637a-8e16-4e9d-a93a-2c3b002dc8a4" providerId="AD"/>
  <p188:author id="{9157988B-1F98-7341-F332-CCF262217C90}" name="Caylin Andrews" initials="CA" userId="S::candre43@jh.edu::b39fd84c-a637-463b-ba38-8685eda9252a" providerId="AD"/>
  <p188:author id="{F5EB29CF-6175-F40C-C925-52C797CB2CA5}" name="Morgan Katz" initials="MK" userId="S::mkatz26@jh.edu::01125e56-8e6f-4260-a434-cea12fa71b80" providerId="AD"/>
  <p188:author id="{2D89CADA-EF6E-4285-6F16-A456851977EB}" name="Sandy Swoboda" initials="SS" userId="S::sswobod2@jh.edu::a0e4e6cf-5da3-4ac6-b544-fa9f35cbc812" providerId="AD"/>
  <p188:author id="{0FB1F2F5-91BD-357A-B040-5BC70C2021A6}" name="Samuel Kim" initials="SK" userId="S::skim172@jh.edu::0b4e8f1a-35cc-4769-966d-024c662a6d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athleen Speck" initials="KS [2]" lastIdx="1" clrIdx="6">
    <p:extLst>
      <p:ext uri="{19B8F6BF-5375-455C-9EA6-DF929625EA0E}">
        <p15:presenceInfo xmlns:p15="http://schemas.microsoft.com/office/powerpoint/2012/main" userId="S::kspeck2@jh.edu::1c3bee05-3f30-471c-9c5c-6f1d82c4dd7a" providerId="AD"/>
      </p:ext>
    </p:extLst>
  </p:cmAuthor>
  <p:cmAuthor id="1" name="Clare Rock" initials="CR" lastIdx="1" clrIdx="0">
    <p:extLst>
      <p:ext uri="{19B8F6BF-5375-455C-9EA6-DF929625EA0E}">
        <p15:presenceInfo xmlns:p15="http://schemas.microsoft.com/office/powerpoint/2012/main" userId="S-1-5-21-1214440339-484763869-725345543-4303079" providerId="AD"/>
      </p:ext>
    </p:extLst>
  </p:cmAuthor>
  <p:cmAuthor id="8" name="Lisa Maragakis" initials="LM" lastIdx="2" clrIdx="7">
    <p:extLst>
      <p:ext uri="{19B8F6BF-5375-455C-9EA6-DF929625EA0E}">
        <p15:presenceInfo xmlns:p15="http://schemas.microsoft.com/office/powerpoint/2012/main" userId="S::lmaraga1@jh.edu::5c198311-483d-4a73-be75-fadf68ee2dcf" providerId="AD"/>
      </p:ext>
    </p:extLst>
  </p:cmAuthor>
  <p:cmAuthor id="2" name="Samuel Kim" initials="SK" lastIdx="43" clrIdx="1">
    <p:extLst>
      <p:ext uri="{19B8F6BF-5375-455C-9EA6-DF929625EA0E}">
        <p15:presenceInfo xmlns:p15="http://schemas.microsoft.com/office/powerpoint/2012/main" userId="Samuel Kim" providerId="None"/>
      </p:ext>
    </p:extLst>
  </p:cmAuthor>
  <p:cmAuthor id="3" name="Samuel Kim" initials="SK [2]" lastIdx="37" clrIdx="2">
    <p:extLst>
      <p:ext uri="{19B8F6BF-5375-455C-9EA6-DF929625EA0E}">
        <p15:presenceInfo xmlns:p15="http://schemas.microsoft.com/office/powerpoint/2012/main" userId="S::skim172@jh.edu::0b4e8f1a-35cc-4769-966d-024c662a6df8" providerId="AD"/>
      </p:ext>
    </p:extLst>
  </p:cmAuthor>
  <p:cmAuthor id="4" name="Kathleen Speck" initials="KS" lastIdx="1" clrIdx="3">
    <p:extLst>
      <p:ext uri="{19B8F6BF-5375-455C-9EA6-DF929625EA0E}">
        <p15:presenceInfo xmlns:p15="http://schemas.microsoft.com/office/powerpoint/2012/main" userId="Kathleen Speck" providerId="None"/>
      </p:ext>
    </p:extLst>
  </p:cmAuthor>
  <p:cmAuthor id="5" name="Lin, Leyi (AHRQ/CQuIPS)" initials="LL(" lastIdx="3" clrIdx="4">
    <p:extLst>
      <p:ext uri="{19B8F6BF-5375-455C-9EA6-DF929625EA0E}">
        <p15:presenceInfo xmlns:p15="http://schemas.microsoft.com/office/powerpoint/2012/main" userId="S::Leyi.Lin@ahrq.hhs.gov::09a0f13c-11f9-458b-b3c2-15fc87a95251" providerId="AD"/>
      </p:ext>
    </p:extLst>
  </p:cmAuthor>
  <p:cmAuthor id="6" name="Miller, Melissa (AHRQ/CQuIPS)" initials="MM(" lastIdx="9" clrIdx="5">
    <p:extLst>
      <p:ext uri="{19B8F6BF-5375-455C-9EA6-DF929625EA0E}">
        <p15:presenceInfo xmlns:p15="http://schemas.microsoft.com/office/powerpoint/2012/main" userId="S::melissa.miller@ahrq.hhs.gov::f7dfb7b7-769d-461c-be53-cc0a991ac9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BC"/>
    <a:srgbClr val="00A3D6"/>
    <a:srgbClr val="00A0D2"/>
    <a:srgbClr val="0089B4"/>
    <a:srgbClr val="00789E"/>
    <a:srgbClr val="F48154"/>
    <a:srgbClr val="36624B"/>
    <a:srgbClr val="FCF1DD"/>
    <a:srgbClr val="FAD701"/>
    <a:srgbClr val="007D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6E0AD-3228-46BB-983A-83DAEC38D976}" v="436" dt="2025-08-12T18:41:13.68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500"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Naberhaus" userId="1d40637a-8e16-4e9d-a93a-2c3b002dc8a4" providerId="ADAL" clId="{1421C877-1254-4963-913F-43564555F326}"/>
    <pc:docChg chg="custSel modSld">
      <pc:chgData name="Katie Naberhaus" userId="1d40637a-8e16-4e9d-a93a-2c3b002dc8a4" providerId="ADAL" clId="{1421C877-1254-4963-913F-43564555F326}" dt="2025-07-30T18:02:03.784" v="42" actId="14826"/>
      <pc:docMkLst>
        <pc:docMk/>
      </pc:docMkLst>
      <pc:sldChg chg="modSp mod">
        <pc:chgData name="Katie Naberhaus" userId="1d40637a-8e16-4e9d-a93a-2c3b002dc8a4" providerId="ADAL" clId="{1421C877-1254-4963-913F-43564555F326}" dt="2025-07-16T21:16:25.778" v="4" actId="18131"/>
        <pc:sldMkLst>
          <pc:docMk/>
          <pc:sldMk cId="357199285" sldId="1080"/>
        </pc:sldMkLst>
        <pc:picChg chg="mod modCrop">
          <ac:chgData name="Katie Naberhaus" userId="1d40637a-8e16-4e9d-a93a-2c3b002dc8a4" providerId="ADAL" clId="{1421C877-1254-4963-913F-43564555F326}" dt="2025-07-16T21:16:25.778" v="4" actId="18131"/>
          <ac:picMkLst>
            <pc:docMk/>
            <pc:sldMk cId="357199285" sldId="1080"/>
            <ac:picMk id="6" creationId="{EC1EE0A3-83D3-2E3D-A221-D66E2A7BD2CE}"/>
          </ac:picMkLst>
        </pc:picChg>
      </pc:sldChg>
      <pc:sldChg chg="addSp delSp modSp">
        <pc:chgData name="Katie Naberhaus" userId="1d40637a-8e16-4e9d-a93a-2c3b002dc8a4" providerId="ADAL" clId="{1421C877-1254-4963-913F-43564555F326}" dt="2025-07-17T20:11:42.899" v="40" actId="478"/>
        <pc:sldMkLst>
          <pc:docMk/>
          <pc:sldMk cId="1279160646" sldId="1081"/>
        </pc:sldMkLst>
      </pc:sldChg>
      <pc:sldChg chg="modSp">
        <pc:chgData name="Katie Naberhaus" userId="1d40637a-8e16-4e9d-a93a-2c3b002dc8a4" providerId="ADAL" clId="{1421C877-1254-4963-913F-43564555F326}" dt="2025-07-30T18:02:03.784" v="42" actId="14826"/>
        <pc:sldMkLst>
          <pc:docMk/>
          <pc:sldMk cId="2146623978" sldId="1082"/>
        </pc:sldMkLst>
        <pc:picChg chg="mod">
          <ac:chgData name="Katie Naberhaus" userId="1d40637a-8e16-4e9d-a93a-2c3b002dc8a4" providerId="ADAL" clId="{1421C877-1254-4963-913F-43564555F326}" dt="2025-07-30T18:01:41.451" v="41" actId="14826"/>
          <ac:picMkLst>
            <pc:docMk/>
            <pc:sldMk cId="2146623978" sldId="1082"/>
            <ac:picMk id="3074" creationId="{48FB2ABA-73A3-59EB-C499-18BBF0E2ED4B}"/>
          </ac:picMkLst>
        </pc:picChg>
        <pc:picChg chg="mod">
          <ac:chgData name="Katie Naberhaus" userId="1d40637a-8e16-4e9d-a93a-2c3b002dc8a4" providerId="ADAL" clId="{1421C877-1254-4963-913F-43564555F326}" dt="2025-07-30T18:02:03.784" v="42" actId="14826"/>
          <ac:picMkLst>
            <pc:docMk/>
            <pc:sldMk cId="2146623978" sldId="1082"/>
            <ac:picMk id="3076" creationId="{27F2845C-833A-1C0D-160A-8DBE4078D71B}"/>
          </ac:picMkLst>
        </pc:picChg>
      </pc:sldChg>
      <pc:sldChg chg="modSp mod modCm">
        <pc:chgData name="Katie Naberhaus" userId="1d40637a-8e16-4e9d-a93a-2c3b002dc8a4" providerId="ADAL" clId="{1421C877-1254-4963-913F-43564555F326}" dt="2025-07-16T21:24:08.332" v="11" actId="18131"/>
        <pc:sldMkLst>
          <pc:docMk/>
          <pc:sldMk cId="1192451559" sldId="1084"/>
        </pc:sldMkLst>
        <pc:spChg chg="mod">
          <ac:chgData name="Katie Naberhaus" userId="1d40637a-8e16-4e9d-a93a-2c3b002dc8a4" providerId="ADAL" clId="{1421C877-1254-4963-913F-43564555F326}" dt="2025-07-16T21:18:09.449" v="8" actId="27636"/>
          <ac:spMkLst>
            <pc:docMk/>
            <pc:sldMk cId="1192451559" sldId="1084"/>
            <ac:spMk id="5" creationId="{CA915173-1E25-5722-4AEA-7768813B1929}"/>
          </ac:spMkLst>
        </pc:spChg>
        <pc:picChg chg="mod modCrop">
          <ac:chgData name="Katie Naberhaus" userId="1d40637a-8e16-4e9d-a93a-2c3b002dc8a4" providerId="ADAL" clId="{1421C877-1254-4963-913F-43564555F326}" dt="2025-07-16T21:24:08.332" v="11" actId="18131"/>
          <ac:picMkLst>
            <pc:docMk/>
            <pc:sldMk cId="1192451559" sldId="1084"/>
            <ac:picMk id="3" creationId="{5F8ACF65-BC8D-5CAF-8EA9-D57779F8F618}"/>
          </ac:picMkLst>
        </pc:picChg>
        <pc:extLst>
          <p:ext xmlns:p="http://schemas.openxmlformats.org/presentationml/2006/main" uri="{D6D511B9-2390-475A-947B-AFAB55BFBCF1}">
            <pc226:cmChg xmlns:pc226="http://schemas.microsoft.com/office/powerpoint/2022/06/main/command" chg="mod">
              <pc226:chgData name="Katie Naberhaus" userId="1d40637a-8e16-4e9d-a93a-2c3b002dc8a4" providerId="ADAL" clId="{1421C877-1254-4963-913F-43564555F326}" dt="2025-07-16T21:18:09.449" v="7" actId="20577"/>
              <pc2:cmMkLst xmlns:pc2="http://schemas.microsoft.com/office/powerpoint/2019/9/main/command">
                <pc:docMk/>
                <pc:sldMk cId="1192451559" sldId="1084"/>
                <pc2:cmMk id="{597EB46E-507B-4103-8FB8-D4852A7F0736}"/>
              </pc2:cmMkLst>
            </pc226:cmChg>
          </p:ext>
        </pc:extLst>
      </pc:sldChg>
      <pc:sldChg chg="modSp">
        <pc:chgData name="Katie Naberhaus" userId="1d40637a-8e16-4e9d-a93a-2c3b002dc8a4" providerId="ADAL" clId="{1421C877-1254-4963-913F-43564555F326}" dt="2025-07-17T20:06:11.303" v="12" actId="14826"/>
        <pc:sldMkLst>
          <pc:docMk/>
          <pc:sldMk cId="3311346115" sldId="1095"/>
        </pc:sldMkLst>
        <pc:picChg chg="mod">
          <ac:chgData name="Katie Naberhaus" userId="1d40637a-8e16-4e9d-a93a-2c3b002dc8a4" providerId="ADAL" clId="{1421C877-1254-4963-913F-43564555F326}" dt="2025-07-17T20:06:11.303" v="12" actId="14826"/>
          <ac:picMkLst>
            <pc:docMk/>
            <pc:sldMk cId="3311346115" sldId="1095"/>
            <ac:picMk id="1026" creationId="{10C42CE3-0D6B-8F08-0230-439FBFDA195B}"/>
          </ac:picMkLst>
        </pc:picChg>
      </pc:sldChg>
      <pc:sldChg chg="modSp mod">
        <pc:chgData name="Katie Naberhaus" userId="1d40637a-8e16-4e9d-a93a-2c3b002dc8a4" providerId="ADAL" clId="{1421C877-1254-4963-913F-43564555F326}" dt="2025-07-17T20:09:41.425" v="37" actId="207"/>
        <pc:sldMkLst>
          <pc:docMk/>
          <pc:sldMk cId="323144688" sldId="1097"/>
        </pc:sldMkLst>
      </pc:sldChg>
      <pc:sldChg chg="modSp">
        <pc:chgData name="Katie Naberhaus" userId="1d40637a-8e16-4e9d-a93a-2c3b002dc8a4" providerId="ADAL" clId="{1421C877-1254-4963-913F-43564555F326}" dt="2025-07-16T21:23:05.933" v="9" actId="14826"/>
        <pc:sldMkLst>
          <pc:docMk/>
          <pc:sldMk cId="3280199451" sldId="1113"/>
        </pc:sldMkLst>
        <pc:picChg chg="mod">
          <ac:chgData name="Katie Naberhaus" userId="1d40637a-8e16-4e9d-a93a-2c3b002dc8a4" providerId="ADAL" clId="{1421C877-1254-4963-913F-43564555F326}" dt="2025-07-16T21:23:05.933" v="9" actId="14826"/>
          <ac:picMkLst>
            <pc:docMk/>
            <pc:sldMk cId="3280199451" sldId="1113"/>
            <ac:picMk id="2050" creationId="{E82DC330-5B84-86D4-F45E-C5624100084A}"/>
          </ac:picMkLst>
        </pc:picChg>
      </pc:sldChg>
    </pc:docChg>
  </pc:docChgLst>
  <pc:docChgLst>
    <pc:chgData name="Caylin Andrews" userId="S::candre43@jh.edu::b39fd84c-a637-463b-ba38-8685eda9252a" providerId="AD" clId="Web-{9F43DEE4-9E57-E2F1-AD3E-C840340A2540}"/>
    <pc:docChg chg="delSld modSld sldOrd">
      <pc:chgData name="Caylin Andrews" userId="S::candre43@jh.edu::b39fd84c-a637-463b-ba38-8685eda9252a" providerId="AD" clId="Web-{9F43DEE4-9E57-E2F1-AD3E-C840340A2540}" dt="2025-04-30T12:56:31.939" v="4"/>
      <pc:docMkLst>
        <pc:docMk/>
      </pc:docMkLst>
      <pc:sldChg chg="addSp modSp">
        <pc:chgData name="Caylin Andrews" userId="S::candre43@jh.edu::b39fd84c-a637-463b-ba38-8685eda9252a" providerId="AD" clId="Web-{9F43DEE4-9E57-E2F1-AD3E-C840340A2540}" dt="2025-04-30T12:41:49.082" v="2" actId="1076"/>
        <pc:sldMkLst>
          <pc:docMk/>
          <pc:sldMk cId="357199285" sldId="1080"/>
        </pc:sldMkLst>
      </pc:sldChg>
      <pc:sldChg chg="del">
        <pc:chgData name="Caylin Andrews" userId="S::candre43@jh.edu::b39fd84c-a637-463b-ba38-8685eda9252a" providerId="AD" clId="Web-{9F43DEE4-9E57-E2F1-AD3E-C840340A2540}" dt="2025-04-30T12:56:31.939" v="4"/>
        <pc:sldMkLst>
          <pc:docMk/>
          <pc:sldMk cId="2911656597" sldId="1099"/>
        </pc:sldMkLst>
      </pc:sldChg>
      <pc:sldChg chg="ord">
        <pc:chgData name="Caylin Andrews" userId="S::candre43@jh.edu::b39fd84c-a637-463b-ba38-8685eda9252a" providerId="AD" clId="Web-{9F43DEE4-9E57-E2F1-AD3E-C840340A2540}" dt="2025-04-30T12:56:27.689" v="3"/>
        <pc:sldMkLst>
          <pc:docMk/>
          <pc:sldMk cId="2028454409" sldId="1101"/>
        </pc:sldMkLst>
      </pc:sldChg>
    </pc:docChg>
  </pc:docChgLst>
  <pc:docChgLst>
    <pc:chgData name="Jordan Derk" userId="4cee7fd2-18ae-45a0-8743-b91db45b97a1" providerId="ADAL" clId="{4992AB4C-1F2E-424F-98AD-FF6C5339B713}"/>
    <pc:docChg chg="undo custSel addSld delSld modSld sldOrd modMainMaster">
      <pc:chgData name="Jordan Derk" userId="4cee7fd2-18ae-45a0-8743-b91db45b97a1" providerId="ADAL" clId="{4992AB4C-1F2E-424F-98AD-FF6C5339B713}" dt="2025-04-18T15:53:52.889" v="565"/>
      <pc:docMkLst>
        <pc:docMk/>
      </pc:docMkLst>
      <pc:sldChg chg="addCm">
        <pc:chgData name="Jordan Derk" userId="4cee7fd2-18ae-45a0-8743-b91db45b97a1" providerId="ADAL" clId="{4992AB4C-1F2E-424F-98AD-FF6C5339B713}" dt="2025-04-18T15:53:52.889" v="565"/>
        <pc:sldMkLst>
          <pc:docMk/>
          <pc:sldMk cId="1450091703" sldId="259"/>
        </pc:sldMkLst>
      </pc:sldChg>
      <pc:sldChg chg="del">
        <pc:chgData name="Jordan Derk" userId="4cee7fd2-18ae-45a0-8743-b91db45b97a1" providerId="ADAL" clId="{4992AB4C-1F2E-424F-98AD-FF6C5339B713}" dt="2025-04-18T15:37:10.887" v="377" actId="47"/>
        <pc:sldMkLst>
          <pc:docMk/>
          <pc:sldMk cId="468028035" sldId="355"/>
        </pc:sldMkLst>
      </pc:sldChg>
      <pc:sldChg chg="add del">
        <pc:chgData name="Jordan Derk" userId="4cee7fd2-18ae-45a0-8743-b91db45b97a1" providerId="ADAL" clId="{4992AB4C-1F2E-424F-98AD-FF6C5339B713}" dt="2025-04-18T15:27:30.674" v="101" actId="47"/>
        <pc:sldMkLst>
          <pc:docMk/>
          <pc:sldMk cId="3691811799" sldId="433"/>
        </pc:sldMkLst>
      </pc:sldChg>
      <pc:sldChg chg="del">
        <pc:chgData name="Jordan Derk" userId="4cee7fd2-18ae-45a0-8743-b91db45b97a1" providerId="ADAL" clId="{4992AB4C-1F2E-424F-98AD-FF6C5339B713}" dt="2025-04-18T15:27:10.630" v="99" actId="47"/>
        <pc:sldMkLst>
          <pc:docMk/>
          <pc:sldMk cId="592689078" sldId="511"/>
        </pc:sldMkLst>
      </pc:sldChg>
      <pc:sldChg chg="modSp mod delCm">
        <pc:chgData name="Jordan Derk" userId="4cee7fd2-18ae-45a0-8743-b91db45b97a1" providerId="ADAL" clId="{4992AB4C-1F2E-424F-98AD-FF6C5339B713}" dt="2025-04-18T15:48:27.327" v="522"/>
        <pc:sldMkLst>
          <pc:docMk/>
          <pc:sldMk cId="48695041" sldId="635"/>
        </pc:sldMkLst>
      </pc:sldChg>
      <pc:sldChg chg="del">
        <pc:chgData name="Jordan Derk" userId="4cee7fd2-18ae-45a0-8743-b91db45b97a1" providerId="ADAL" clId="{4992AB4C-1F2E-424F-98AD-FF6C5339B713}" dt="2025-04-18T15:27:12.068" v="100" actId="47"/>
        <pc:sldMkLst>
          <pc:docMk/>
          <pc:sldMk cId="215889073" sldId="821"/>
        </pc:sldMkLst>
      </pc:sldChg>
      <pc:sldChg chg="del">
        <pc:chgData name="Jordan Derk" userId="4cee7fd2-18ae-45a0-8743-b91db45b97a1" providerId="ADAL" clId="{4992AB4C-1F2E-424F-98AD-FF6C5339B713}" dt="2025-04-18T15:27:32.574" v="102" actId="47"/>
        <pc:sldMkLst>
          <pc:docMk/>
          <pc:sldMk cId="1456226579" sldId="993"/>
        </pc:sldMkLst>
      </pc:sldChg>
      <pc:sldChg chg="modSp mod modNotesTx">
        <pc:chgData name="Jordan Derk" userId="4cee7fd2-18ae-45a0-8743-b91db45b97a1" providerId="ADAL" clId="{4992AB4C-1F2E-424F-98AD-FF6C5339B713}" dt="2025-04-18T15:42:11.173" v="458" actId="20577"/>
        <pc:sldMkLst>
          <pc:docMk/>
          <pc:sldMk cId="357199285" sldId="1080"/>
        </pc:sldMkLst>
      </pc:sldChg>
      <pc:sldChg chg="modSp mod modNotesTx">
        <pc:chgData name="Jordan Derk" userId="4cee7fd2-18ae-45a0-8743-b91db45b97a1" providerId="ADAL" clId="{4992AB4C-1F2E-424F-98AD-FF6C5339B713}" dt="2025-04-18T15:42:17.528" v="463" actId="20577"/>
        <pc:sldMkLst>
          <pc:docMk/>
          <pc:sldMk cId="1700681908" sldId="1094"/>
        </pc:sldMkLst>
      </pc:sldChg>
      <pc:sldChg chg="modSp mod modNotesTx">
        <pc:chgData name="Jordan Derk" userId="4cee7fd2-18ae-45a0-8743-b91db45b97a1" providerId="ADAL" clId="{4992AB4C-1F2E-424F-98AD-FF6C5339B713}" dt="2025-04-18T15:42:43.242" v="472" actId="5793"/>
        <pc:sldMkLst>
          <pc:docMk/>
          <pc:sldMk cId="3311346115" sldId="1095"/>
        </pc:sldMkLst>
      </pc:sldChg>
      <pc:sldChg chg="modSp mod modNotesTx">
        <pc:chgData name="Jordan Derk" userId="4cee7fd2-18ae-45a0-8743-b91db45b97a1" providerId="ADAL" clId="{4992AB4C-1F2E-424F-98AD-FF6C5339B713}" dt="2025-04-18T15:44:22.995" v="499"/>
        <pc:sldMkLst>
          <pc:docMk/>
          <pc:sldMk cId="2911656597" sldId="1099"/>
        </pc:sldMkLst>
      </pc:sldChg>
      <pc:sldChg chg="modSp mod modNotesTx">
        <pc:chgData name="Jordan Derk" userId="4cee7fd2-18ae-45a0-8743-b91db45b97a1" providerId="ADAL" clId="{4992AB4C-1F2E-424F-98AD-FF6C5339B713}" dt="2025-04-18T15:44:15.912" v="497"/>
        <pc:sldMkLst>
          <pc:docMk/>
          <pc:sldMk cId="2949077667" sldId="1100"/>
        </pc:sldMkLst>
      </pc:sldChg>
      <pc:sldChg chg="modSp mod modNotesTx">
        <pc:chgData name="Jordan Derk" userId="4cee7fd2-18ae-45a0-8743-b91db45b97a1" providerId="ADAL" clId="{4992AB4C-1F2E-424F-98AD-FF6C5339B713}" dt="2025-04-18T15:43:07.245" v="478" actId="20577"/>
        <pc:sldMkLst>
          <pc:docMk/>
          <pc:sldMk cId="2028454409" sldId="1101"/>
        </pc:sldMkLst>
      </pc:sldChg>
      <pc:sldChg chg="modSp mod modNotesTx">
        <pc:chgData name="Jordan Derk" userId="4cee7fd2-18ae-45a0-8743-b91db45b97a1" providerId="ADAL" clId="{4992AB4C-1F2E-424F-98AD-FF6C5339B713}" dt="2025-04-18T15:43:16.881" v="484" actId="20577"/>
        <pc:sldMkLst>
          <pc:docMk/>
          <pc:sldMk cId="390879298" sldId="1102"/>
        </pc:sldMkLst>
      </pc:sldChg>
      <pc:sldChg chg="modSp mod modNotesTx">
        <pc:chgData name="Jordan Derk" userId="4cee7fd2-18ae-45a0-8743-b91db45b97a1" providerId="ADAL" clId="{4992AB4C-1F2E-424F-98AD-FF6C5339B713}" dt="2025-04-18T15:44:05.180" v="495" actId="5793"/>
        <pc:sldMkLst>
          <pc:docMk/>
          <pc:sldMk cId="2343177401" sldId="1103"/>
        </pc:sldMkLst>
      </pc:sldChg>
      <pc:sldChg chg="del">
        <pc:chgData name="Jordan Derk" userId="4cee7fd2-18ae-45a0-8743-b91db45b97a1" providerId="ADAL" clId="{4992AB4C-1F2E-424F-98AD-FF6C5339B713}" dt="2025-04-18T15:37:11.883" v="378" actId="47"/>
        <pc:sldMkLst>
          <pc:docMk/>
          <pc:sldMk cId="972237413" sldId="2145707850"/>
        </pc:sldMkLst>
      </pc:sldChg>
      <pc:sldChg chg="addSp modSp new mod ord addCm modNotesTx">
        <pc:chgData name="Jordan Derk" userId="4cee7fd2-18ae-45a0-8743-b91db45b97a1" providerId="ADAL" clId="{4992AB4C-1F2E-424F-98AD-FF6C5339B713}" dt="2025-04-18T15:47:45.797" v="520"/>
        <pc:sldMkLst>
          <pc:docMk/>
          <pc:sldMk cId="3215915607" sldId="2145707851"/>
        </pc:sldMkLst>
      </pc:sldChg>
      <pc:sldChg chg="modSp new del mod">
        <pc:chgData name="Jordan Derk" userId="4cee7fd2-18ae-45a0-8743-b91db45b97a1" providerId="ADAL" clId="{4992AB4C-1F2E-424F-98AD-FF6C5339B713}" dt="2025-04-18T15:25:58.076" v="46" actId="47"/>
        <pc:sldMkLst>
          <pc:docMk/>
          <pc:sldMk cId="4155369637" sldId="2145707851"/>
        </pc:sldMkLst>
      </pc:sldChg>
      <pc:sldMasterChg chg="modSp mod delSldLayout">
        <pc:chgData name="Jordan Derk" userId="4cee7fd2-18ae-45a0-8743-b91db45b97a1" providerId="ADAL" clId="{4992AB4C-1F2E-424F-98AD-FF6C5339B713}" dt="2025-04-18T15:53:27.764" v="564" actId="20577"/>
        <pc:sldMasterMkLst>
          <pc:docMk/>
          <pc:sldMasterMk cId="2910674328" sldId="2147483679"/>
        </pc:sldMasterMkLst>
        <pc:sldLayoutChg chg="del">
          <pc:chgData name="Jordan Derk" userId="4cee7fd2-18ae-45a0-8743-b91db45b97a1" providerId="ADAL" clId="{4992AB4C-1F2E-424F-98AD-FF6C5339B713}" dt="2025-04-18T15:27:10.630" v="99" actId="47"/>
          <pc:sldLayoutMkLst>
            <pc:docMk/>
            <pc:sldMasterMk cId="2910674328" sldId="2147483679"/>
            <pc:sldLayoutMk cId="4000137476" sldId="2147483686"/>
          </pc:sldLayoutMkLst>
        </pc:sldLayoutChg>
        <pc:sldLayoutChg chg="del">
          <pc:chgData name="Jordan Derk" userId="4cee7fd2-18ae-45a0-8743-b91db45b97a1" providerId="ADAL" clId="{4992AB4C-1F2E-424F-98AD-FF6C5339B713}" dt="2025-04-18T15:27:12.068" v="100" actId="47"/>
          <pc:sldLayoutMkLst>
            <pc:docMk/>
            <pc:sldMasterMk cId="2910674328" sldId="2147483679"/>
            <pc:sldLayoutMk cId="4215771424" sldId="2147483687"/>
          </pc:sldLayoutMkLst>
        </pc:sldLayoutChg>
        <pc:sldLayoutChg chg="del">
          <pc:chgData name="Jordan Derk" userId="4cee7fd2-18ae-45a0-8743-b91db45b97a1" providerId="ADAL" clId="{4992AB4C-1F2E-424F-98AD-FF6C5339B713}" dt="2025-04-18T15:27:30.674" v="101" actId="47"/>
          <pc:sldLayoutMkLst>
            <pc:docMk/>
            <pc:sldMasterMk cId="2910674328" sldId="2147483679"/>
            <pc:sldLayoutMk cId="3356060517" sldId="2147483688"/>
          </pc:sldLayoutMkLst>
        </pc:sldLayoutChg>
      </pc:sldMasterChg>
    </pc:docChg>
  </pc:docChgLst>
  <pc:docChgLst>
    <pc:chgData name="Caylin Andrews" userId="S::candre43@jh.edu::b39fd84c-a637-463b-ba38-8685eda9252a" providerId="AD" clId="Web-{B5157728-731A-FEC0-41EF-0219EE045B26}"/>
    <pc:docChg chg="modSld">
      <pc:chgData name="Caylin Andrews" userId="S::candre43@jh.edu::b39fd84c-a637-463b-ba38-8685eda9252a" providerId="AD" clId="Web-{B5157728-731A-FEC0-41EF-0219EE045B26}" dt="2025-04-29T16:15:31.292" v="2" actId="1076"/>
      <pc:docMkLst>
        <pc:docMk/>
      </pc:docMkLst>
      <pc:sldChg chg="addSp modSp">
        <pc:chgData name="Caylin Andrews" userId="S::candre43@jh.edu::b39fd84c-a637-463b-ba38-8685eda9252a" providerId="AD" clId="Web-{B5157728-731A-FEC0-41EF-0219EE045B26}" dt="2025-04-29T16:15:31.292" v="2" actId="1076"/>
        <pc:sldMkLst>
          <pc:docMk/>
          <pc:sldMk cId="357199285" sldId="1080"/>
        </pc:sldMkLst>
      </pc:sldChg>
    </pc:docChg>
  </pc:docChgLst>
  <pc:docChgLst>
    <pc:chgData name="Caylin Andrews" userId="b39fd84c-a637-463b-ba38-8685eda9252a" providerId="ADAL" clId="{4183BF8F-940B-4DAE-B2D1-A5215E56FC8F}"/>
    <pc:docChg chg="custSel modSld sldOrd">
      <pc:chgData name="Caylin Andrews" userId="b39fd84c-a637-463b-ba38-8685eda9252a" providerId="ADAL" clId="{4183BF8F-940B-4DAE-B2D1-A5215E56FC8F}" dt="2025-07-29T18:33:22.545" v="191"/>
      <pc:docMkLst>
        <pc:docMk/>
      </pc:docMkLst>
      <pc:sldChg chg="modSp mod">
        <pc:chgData name="Caylin Andrews" userId="b39fd84c-a637-463b-ba38-8685eda9252a" providerId="ADAL" clId="{4183BF8F-940B-4DAE-B2D1-A5215E56FC8F}" dt="2025-07-29T18:29:46.831" v="172" actId="20577"/>
        <pc:sldMkLst>
          <pc:docMk/>
          <pc:sldMk cId="48695041" sldId="635"/>
        </pc:sldMkLst>
        <pc:spChg chg="mod">
          <ac:chgData name="Caylin Andrews" userId="b39fd84c-a637-463b-ba38-8685eda9252a" providerId="ADAL" clId="{4183BF8F-940B-4DAE-B2D1-A5215E56FC8F}" dt="2025-07-29T18:29:46.831" v="172" actId="20577"/>
          <ac:spMkLst>
            <pc:docMk/>
            <pc:sldMk cId="48695041" sldId="635"/>
            <ac:spMk id="3" creationId="{9972090E-8A0A-97AC-D167-35B5B930B50A}"/>
          </ac:spMkLst>
        </pc:spChg>
      </pc:sldChg>
      <pc:sldChg chg="ord">
        <pc:chgData name="Caylin Andrews" userId="b39fd84c-a637-463b-ba38-8685eda9252a" providerId="ADAL" clId="{4183BF8F-940B-4DAE-B2D1-A5215E56FC8F}" dt="2025-07-29T18:33:22.545" v="191"/>
        <pc:sldMkLst>
          <pc:docMk/>
          <pc:sldMk cId="2146623978" sldId="1082"/>
        </pc:sldMkLst>
      </pc:sldChg>
      <pc:sldChg chg="modSp mod modNotesTx">
        <pc:chgData name="Caylin Andrews" userId="b39fd84c-a637-463b-ba38-8685eda9252a" providerId="ADAL" clId="{4183BF8F-940B-4DAE-B2D1-A5215E56FC8F}" dt="2025-07-29T18:30:15.035" v="189" actId="20577"/>
        <pc:sldMkLst>
          <pc:docMk/>
          <pc:sldMk cId="3215915607" sldId="2145707851"/>
        </pc:sldMkLst>
        <pc:spChg chg="mod">
          <ac:chgData name="Caylin Andrews" userId="b39fd84c-a637-463b-ba38-8685eda9252a" providerId="ADAL" clId="{4183BF8F-940B-4DAE-B2D1-A5215E56FC8F}" dt="2025-07-29T18:30:15.035" v="189" actId="20577"/>
          <ac:spMkLst>
            <pc:docMk/>
            <pc:sldMk cId="3215915607" sldId="2145707851"/>
            <ac:spMk id="3" creationId="{970A6B19-9D9F-4FBB-B110-B5887E947182}"/>
          </ac:spMkLst>
        </pc:spChg>
      </pc:sldChg>
    </pc:docChg>
  </pc:docChgLst>
  <pc:docChgLst>
    <pc:chgData name="Caylin Andrews" userId="b39fd84c-a637-463b-ba38-8685eda9252a" providerId="ADAL" clId="{D5037118-65CE-459B-8C2A-650AF6645D05}"/>
    <pc:docChg chg="custSel modSld">
      <pc:chgData name="Caylin Andrews" userId="b39fd84c-a637-463b-ba38-8685eda9252a" providerId="ADAL" clId="{D5037118-65CE-459B-8C2A-650AF6645D05}" dt="2025-08-07T18:16:37.614" v="162" actId="13244"/>
      <pc:docMkLst>
        <pc:docMk/>
      </pc:docMkLst>
      <pc:sldChg chg="delSp modSp mod">
        <pc:chgData name="Caylin Andrews" userId="b39fd84c-a637-463b-ba38-8685eda9252a" providerId="ADAL" clId="{D5037118-65CE-459B-8C2A-650AF6645D05}" dt="2025-08-07T17:56:20.043" v="81" actId="962"/>
        <pc:sldMkLst>
          <pc:docMk/>
          <pc:sldMk cId="1450091703" sldId="259"/>
        </pc:sldMkLst>
        <pc:picChg chg="mod">
          <ac:chgData name="Caylin Andrews" userId="b39fd84c-a637-463b-ba38-8685eda9252a" providerId="ADAL" clId="{D5037118-65CE-459B-8C2A-650AF6645D05}" dt="2025-08-07T17:56:20.043" v="81" actId="962"/>
          <ac:picMkLst>
            <pc:docMk/>
            <pc:sldMk cId="1450091703" sldId="259"/>
            <ac:picMk id="3" creationId="{7EBB020F-1A98-970E-0FD5-F6BE43142A6B}"/>
          </ac:picMkLst>
        </pc:picChg>
      </pc:sldChg>
      <pc:sldChg chg="delSp mod">
        <pc:chgData name="Caylin Andrews" userId="b39fd84c-a637-463b-ba38-8685eda9252a" providerId="ADAL" clId="{D5037118-65CE-459B-8C2A-650AF6645D05}" dt="2025-08-07T17:03:14.069" v="44" actId="478"/>
        <pc:sldMkLst>
          <pc:docMk/>
          <pc:sldMk cId="48695041" sldId="635"/>
        </pc:sldMkLst>
      </pc:sldChg>
      <pc:sldChg chg="delSp modSp mod modNotesTx">
        <pc:chgData name="Caylin Andrews" userId="b39fd84c-a637-463b-ba38-8685eda9252a" providerId="ADAL" clId="{D5037118-65CE-459B-8C2A-650AF6645D05}" dt="2025-08-07T17:56:26.768" v="83" actId="962"/>
        <pc:sldMkLst>
          <pc:docMk/>
          <pc:sldMk cId="357199285" sldId="1080"/>
        </pc:sldMkLst>
        <pc:picChg chg="mod">
          <ac:chgData name="Caylin Andrews" userId="b39fd84c-a637-463b-ba38-8685eda9252a" providerId="ADAL" clId="{D5037118-65CE-459B-8C2A-650AF6645D05}" dt="2025-08-07T17:56:26.768" v="83" actId="962"/>
          <ac:picMkLst>
            <pc:docMk/>
            <pc:sldMk cId="357199285" sldId="1080"/>
            <ac:picMk id="4" creationId="{548DE4DE-0D1C-7F7F-8304-24562F3F2CD3}"/>
          </ac:picMkLst>
        </pc:picChg>
        <pc:picChg chg="mod">
          <ac:chgData name="Caylin Andrews" userId="b39fd84c-a637-463b-ba38-8685eda9252a" providerId="ADAL" clId="{D5037118-65CE-459B-8C2A-650AF6645D05}" dt="2025-08-07T17:56:26.423" v="82" actId="962"/>
          <ac:picMkLst>
            <pc:docMk/>
            <pc:sldMk cId="357199285" sldId="1080"/>
            <ac:picMk id="6" creationId="{EC1EE0A3-83D3-2E3D-A221-D66E2A7BD2CE}"/>
          </ac:picMkLst>
        </pc:picChg>
      </pc:sldChg>
      <pc:sldChg chg="modSp mod">
        <pc:chgData name="Caylin Andrews" userId="b39fd84c-a637-463b-ba38-8685eda9252a" providerId="ADAL" clId="{D5037118-65CE-459B-8C2A-650AF6645D05}" dt="2025-08-07T18:02:09.956" v="118" actId="13244"/>
        <pc:sldMkLst>
          <pc:docMk/>
          <pc:sldMk cId="1279160646" sldId="1081"/>
        </pc:sldMkLst>
        <pc:spChg chg="ord">
          <ac:chgData name="Caylin Andrews" userId="b39fd84c-a637-463b-ba38-8685eda9252a" providerId="ADAL" clId="{D5037118-65CE-459B-8C2A-650AF6645D05}" dt="2025-08-07T18:02:09.956" v="118" actId="13244"/>
          <ac:spMkLst>
            <pc:docMk/>
            <pc:sldMk cId="1279160646" sldId="1081"/>
            <ac:spMk id="24" creationId="{7331A79F-15E2-810B-5F3A-05DF2BD64715}"/>
          </ac:spMkLst>
        </pc:spChg>
      </pc:sldChg>
      <pc:sldChg chg="delSp modSp mod">
        <pc:chgData name="Caylin Andrews" userId="b39fd84c-a637-463b-ba38-8685eda9252a" providerId="ADAL" clId="{D5037118-65CE-459B-8C2A-650AF6645D05}" dt="2025-08-07T18:16:31.807" v="160" actId="13244"/>
        <pc:sldMkLst>
          <pc:docMk/>
          <pc:sldMk cId="2146623978" sldId="1082"/>
        </pc:sldMkLst>
        <pc:spChg chg="ord">
          <ac:chgData name="Caylin Andrews" userId="b39fd84c-a637-463b-ba38-8685eda9252a" providerId="ADAL" clId="{D5037118-65CE-459B-8C2A-650AF6645D05}" dt="2025-08-07T18:16:31.807" v="160" actId="13244"/>
          <ac:spMkLst>
            <pc:docMk/>
            <pc:sldMk cId="2146623978" sldId="1082"/>
            <ac:spMk id="4" creationId="{85CD4787-5662-BE96-BADA-6E67B57F55A8}"/>
          </ac:spMkLst>
        </pc:spChg>
        <pc:picChg chg="mod">
          <ac:chgData name="Caylin Andrews" userId="b39fd84c-a637-463b-ba38-8685eda9252a" providerId="ADAL" clId="{D5037118-65CE-459B-8C2A-650AF6645D05}" dt="2025-08-07T18:16:30.960" v="159" actId="962"/>
          <ac:picMkLst>
            <pc:docMk/>
            <pc:sldMk cId="2146623978" sldId="1082"/>
            <ac:picMk id="3074" creationId="{48FB2ABA-73A3-59EB-C499-18BBF0E2ED4B}"/>
          </ac:picMkLst>
        </pc:picChg>
        <pc:picChg chg="mod">
          <ac:chgData name="Caylin Andrews" userId="b39fd84c-a637-463b-ba38-8685eda9252a" providerId="ADAL" clId="{D5037118-65CE-459B-8C2A-650AF6645D05}" dt="2025-08-07T18:16:30.677" v="158" actId="962"/>
          <ac:picMkLst>
            <pc:docMk/>
            <pc:sldMk cId="2146623978" sldId="1082"/>
            <ac:picMk id="3076" creationId="{27F2845C-833A-1C0D-160A-8DBE4078D71B}"/>
          </ac:picMkLst>
        </pc:picChg>
      </pc:sldChg>
      <pc:sldChg chg="delSp mod">
        <pc:chgData name="Caylin Andrews" userId="b39fd84c-a637-463b-ba38-8685eda9252a" providerId="ADAL" clId="{D5037118-65CE-459B-8C2A-650AF6645D05}" dt="2025-08-07T17:03:18.587" v="45" actId="478"/>
        <pc:sldMkLst>
          <pc:docMk/>
          <pc:sldMk cId="2175414920" sldId="1083"/>
        </pc:sldMkLst>
      </pc:sldChg>
      <pc:sldChg chg="delSp modSp mod">
        <pc:chgData name="Caylin Andrews" userId="b39fd84c-a637-463b-ba38-8685eda9252a" providerId="ADAL" clId="{D5037118-65CE-459B-8C2A-650AF6645D05}" dt="2025-08-07T18:02:14.996" v="120" actId="13244"/>
        <pc:sldMkLst>
          <pc:docMk/>
          <pc:sldMk cId="1192451559" sldId="1084"/>
        </pc:sldMkLst>
        <pc:picChg chg="mod ord">
          <ac:chgData name="Caylin Andrews" userId="b39fd84c-a637-463b-ba38-8685eda9252a" providerId="ADAL" clId="{D5037118-65CE-459B-8C2A-650AF6645D05}" dt="2025-08-07T18:02:14.996" v="120" actId="13244"/>
          <ac:picMkLst>
            <pc:docMk/>
            <pc:sldMk cId="1192451559" sldId="1084"/>
            <ac:picMk id="3" creationId="{5F8ACF65-BC8D-5CAF-8EA9-D57779F8F618}"/>
          </ac:picMkLst>
        </pc:picChg>
      </pc:sldChg>
      <pc:sldChg chg="delSp modSp mod modNotesTx">
        <pc:chgData name="Caylin Andrews" userId="b39fd84c-a637-463b-ba38-8685eda9252a" providerId="ADAL" clId="{D5037118-65CE-459B-8C2A-650AF6645D05}" dt="2025-08-07T17:57:12.400" v="84" actId="962"/>
        <pc:sldMkLst>
          <pc:docMk/>
          <pc:sldMk cId="1700681908" sldId="1094"/>
        </pc:sldMkLst>
        <pc:picChg chg="mod">
          <ac:chgData name="Caylin Andrews" userId="b39fd84c-a637-463b-ba38-8685eda9252a" providerId="ADAL" clId="{D5037118-65CE-459B-8C2A-650AF6645D05}" dt="2025-08-07T17:57:12.400" v="84" actId="962"/>
          <ac:picMkLst>
            <pc:docMk/>
            <pc:sldMk cId="1700681908" sldId="1094"/>
            <ac:picMk id="25" creationId="{16396F02-361D-294D-F33B-FE590135CA58}"/>
          </ac:picMkLst>
        </pc:picChg>
      </pc:sldChg>
      <pc:sldChg chg="delSp modSp mod modNotesTx">
        <pc:chgData name="Caylin Andrews" userId="b39fd84c-a637-463b-ba38-8685eda9252a" providerId="ADAL" clId="{D5037118-65CE-459B-8C2A-650AF6645D05}" dt="2025-08-07T17:57:19.119" v="85" actId="962"/>
        <pc:sldMkLst>
          <pc:docMk/>
          <pc:sldMk cId="3311346115" sldId="1095"/>
        </pc:sldMkLst>
        <pc:picChg chg="mod">
          <ac:chgData name="Caylin Andrews" userId="b39fd84c-a637-463b-ba38-8685eda9252a" providerId="ADAL" clId="{D5037118-65CE-459B-8C2A-650AF6645D05}" dt="2025-08-07T17:57:19.119" v="85" actId="962"/>
          <ac:picMkLst>
            <pc:docMk/>
            <pc:sldMk cId="3311346115" sldId="1095"/>
            <ac:picMk id="1026" creationId="{10C42CE3-0D6B-8F08-0230-439FBFDA195B}"/>
          </ac:picMkLst>
        </pc:picChg>
      </pc:sldChg>
      <pc:sldChg chg="delSp mod">
        <pc:chgData name="Caylin Andrews" userId="b39fd84c-a637-463b-ba38-8685eda9252a" providerId="ADAL" clId="{D5037118-65CE-459B-8C2A-650AF6645D05}" dt="2025-08-07T17:12:08.595" v="70" actId="478"/>
        <pc:sldMkLst>
          <pc:docMk/>
          <pc:sldMk cId="20794870" sldId="1096"/>
        </pc:sldMkLst>
      </pc:sldChg>
      <pc:sldChg chg="addSp delSp modSp mod">
        <pc:chgData name="Caylin Andrews" userId="b39fd84c-a637-463b-ba38-8685eda9252a" providerId="ADAL" clId="{D5037118-65CE-459B-8C2A-650AF6645D05}" dt="2025-08-07T17:58:36.868" v="89" actId="962"/>
        <pc:sldMkLst>
          <pc:docMk/>
          <pc:sldMk cId="323144688" sldId="1097"/>
        </pc:sldMkLst>
        <pc:picChg chg="add mod ord">
          <ac:chgData name="Caylin Andrews" userId="b39fd84c-a637-463b-ba38-8685eda9252a" providerId="ADAL" clId="{D5037118-65CE-459B-8C2A-650AF6645D05}" dt="2025-08-07T17:58:36.868" v="89" actId="962"/>
          <ac:picMkLst>
            <pc:docMk/>
            <pc:sldMk cId="323144688" sldId="1097"/>
            <ac:picMk id="6" creationId="{DB458A86-1CF4-B24D-A4B5-80561E7E1FFA}"/>
          </ac:picMkLst>
        </pc:picChg>
      </pc:sldChg>
      <pc:sldChg chg="addSp delSp modSp mod">
        <pc:chgData name="Caylin Andrews" userId="b39fd84c-a637-463b-ba38-8685eda9252a" providerId="ADAL" clId="{D5037118-65CE-459B-8C2A-650AF6645D05}" dt="2025-08-07T17:58:40.857" v="90" actId="13244"/>
        <pc:sldMkLst>
          <pc:docMk/>
          <pc:sldMk cId="1345979779" sldId="1098"/>
        </pc:sldMkLst>
        <pc:picChg chg="add mod ord">
          <ac:chgData name="Caylin Andrews" userId="b39fd84c-a637-463b-ba38-8685eda9252a" providerId="ADAL" clId="{D5037118-65CE-459B-8C2A-650AF6645D05}" dt="2025-08-07T17:58:40.857" v="90" actId="13244"/>
          <ac:picMkLst>
            <pc:docMk/>
            <pc:sldMk cId="1345979779" sldId="1098"/>
            <ac:picMk id="32" creationId="{A6DDE278-9B89-8972-6886-59E3FC59881F}"/>
          </ac:picMkLst>
        </pc:picChg>
      </pc:sldChg>
      <pc:sldChg chg="delSp modSp mod modNotesTx">
        <pc:chgData name="Caylin Andrews" userId="b39fd84c-a637-463b-ba38-8685eda9252a" providerId="ADAL" clId="{D5037118-65CE-459B-8C2A-650AF6645D05}" dt="2025-08-07T18:00:32.112" v="102" actId="13244"/>
        <pc:sldMkLst>
          <pc:docMk/>
          <pc:sldMk cId="2949077667" sldId="1100"/>
        </pc:sldMkLst>
        <pc:spChg chg="ord">
          <ac:chgData name="Caylin Andrews" userId="b39fd84c-a637-463b-ba38-8685eda9252a" providerId="ADAL" clId="{D5037118-65CE-459B-8C2A-650AF6645D05}" dt="2025-08-07T18:00:32.112" v="102" actId="13244"/>
          <ac:spMkLst>
            <pc:docMk/>
            <pc:sldMk cId="2949077667" sldId="1100"/>
            <ac:spMk id="24" creationId="{14C6B3EA-5297-A15B-2BE1-DFCB7ABE4337}"/>
          </ac:spMkLst>
        </pc:spChg>
        <pc:picChg chg="mod">
          <ac:chgData name="Caylin Andrews" userId="b39fd84c-a637-463b-ba38-8685eda9252a" providerId="ADAL" clId="{D5037118-65CE-459B-8C2A-650AF6645D05}" dt="2025-08-07T18:00:29.303" v="99" actId="962"/>
          <ac:picMkLst>
            <pc:docMk/>
            <pc:sldMk cId="2949077667" sldId="1100"/>
            <ac:picMk id="25" creationId="{04EE719C-F762-D082-365C-1AAC167D3AB0}"/>
          </ac:picMkLst>
        </pc:picChg>
        <pc:picChg chg="mod">
          <ac:chgData name="Caylin Andrews" userId="b39fd84c-a637-463b-ba38-8685eda9252a" providerId="ADAL" clId="{D5037118-65CE-459B-8C2A-650AF6645D05}" dt="2025-08-07T18:00:29.664" v="100" actId="962"/>
          <ac:picMkLst>
            <pc:docMk/>
            <pc:sldMk cId="2949077667" sldId="1100"/>
            <ac:picMk id="26" creationId="{E15CC4EB-8E77-BD52-B206-99BA1A6D8C60}"/>
          </ac:picMkLst>
        </pc:picChg>
        <pc:picChg chg="mod">
          <ac:chgData name="Caylin Andrews" userId="b39fd84c-a637-463b-ba38-8685eda9252a" providerId="ADAL" clId="{D5037118-65CE-459B-8C2A-650AF6645D05}" dt="2025-08-07T18:00:30.025" v="101" actId="962"/>
          <ac:picMkLst>
            <pc:docMk/>
            <pc:sldMk cId="2949077667" sldId="1100"/>
            <ac:picMk id="27" creationId="{A45F11D9-FC8F-594D-1477-EC524C2E5BDF}"/>
          </ac:picMkLst>
        </pc:picChg>
      </pc:sldChg>
      <pc:sldChg chg="addSp delSp modSp mod modNotesTx">
        <pc:chgData name="Caylin Andrews" userId="b39fd84c-a637-463b-ba38-8685eda9252a" providerId="ADAL" clId="{D5037118-65CE-459B-8C2A-650AF6645D05}" dt="2025-08-07T18:00:24.466" v="98"/>
        <pc:sldMkLst>
          <pc:docMk/>
          <pc:sldMk cId="2028454409" sldId="1101"/>
        </pc:sldMkLst>
        <pc:spChg chg="ord">
          <ac:chgData name="Caylin Andrews" userId="b39fd84c-a637-463b-ba38-8685eda9252a" providerId="ADAL" clId="{D5037118-65CE-459B-8C2A-650AF6645D05}" dt="2025-08-07T17:59:32.285" v="91" actId="13244"/>
          <ac:spMkLst>
            <pc:docMk/>
            <pc:sldMk cId="2028454409" sldId="1101"/>
            <ac:spMk id="2" creationId="{C1ABF137-80D7-92C9-141E-368EB416535D}"/>
          </ac:spMkLst>
        </pc:spChg>
        <pc:spChg chg="ord">
          <ac:chgData name="Caylin Andrews" userId="b39fd84c-a637-463b-ba38-8685eda9252a" providerId="ADAL" clId="{D5037118-65CE-459B-8C2A-650AF6645D05}" dt="2025-08-07T17:59:34.292" v="92" actId="13244"/>
          <ac:spMkLst>
            <pc:docMk/>
            <pc:sldMk cId="2028454409" sldId="1101"/>
            <ac:spMk id="3" creationId="{307111C7-954B-F282-DB81-E77B736B245A}"/>
          </ac:spMkLst>
        </pc:spChg>
        <pc:spChg chg="ord">
          <ac:chgData name="Caylin Andrews" userId="b39fd84c-a637-463b-ba38-8685eda9252a" providerId="ADAL" clId="{D5037118-65CE-459B-8C2A-650AF6645D05}" dt="2025-08-07T17:59:41.772" v="93" actId="13244"/>
          <ac:spMkLst>
            <pc:docMk/>
            <pc:sldMk cId="2028454409" sldId="1101"/>
            <ac:spMk id="4" creationId="{12E2301D-2CE5-FCE2-AD72-44534C8B469D}"/>
          </ac:spMkLst>
        </pc:spChg>
        <pc:spChg chg="ord">
          <ac:chgData name="Caylin Andrews" userId="b39fd84c-a637-463b-ba38-8685eda9252a" providerId="ADAL" clId="{D5037118-65CE-459B-8C2A-650AF6645D05}" dt="2025-08-07T17:59:43.160" v="94" actId="13244"/>
          <ac:spMkLst>
            <pc:docMk/>
            <pc:sldMk cId="2028454409" sldId="1101"/>
            <ac:spMk id="5" creationId="{6AC0DDAD-7F20-3CEF-3E10-FE6744E5EA47}"/>
          </ac:spMkLst>
        </pc:spChg>
        <pc:picChg chg="add mod ord modCrop">
          <ac:chgData name="Caylin Andrews" userId="b39fd84c-a637-463b-ba38-8685eda9252a" providerId="ADAL" clId="{D5037118-65CE-459B-8C2A-650AF6645D05}" dt="2025-08-07T18:00:24.466" v="98"/>
          <ac:picMkLst>
            <pc:docMk/>
            <pc:sldMk cId="2028454409" sldId="1101"/>
            <ac:picMk id="26" creationId="{AE356B8B-8E0D-9947-1B30-7C207EB305A8}"/>
          </ac:picMkLst>
        </pc:picChg>
      </pc:sldChg>
      <pc:sldChg chg="delSp modSp mod modNotesTx">
        <pc:chgData name="Caylin Andrews" userId="b39fd84c-a637-463b-ba38-8685eda9252a" providerId="ADAL" clId="{D5037118-65CE-459B-8C2A-650AF6645D05}" dt="2025-08-07T18:00:37.389" v="104" actId="13244"/>
        <pc:sldMkLst>
          <pc:docMk/>
          <pc:sldMk cId="390879298" sldId="1102"/>
        </pc:sldMkLst>
        <pc:picChg chg="mod ord">
          <ac:chgData name="Caylin Andrews" userId="b39fd84c-a637-463b-ba38-8685eda9252a" providerId="ADAL" clId="{D5037118-65CE-459B-8C2A-650AF6645D05}" dt="2025-08-07T18:00:37.389" v="104" actId="13244"/>
          <ac:picMkLst>
            <pc:docMk/>
            <pc:sldMk cId="390879298" sldId="1102"/>
            <ac:picMk id="25" creationId="{EC7CDF31-B4D2-4811-9307-973695A106F0}"/>
          </ac:picMkLst>
        </pc:picChg>
      </pc:sldChg>
      <pc:sldChg chg="delSp modSp mod modNotesTx">
        <pc:chgData name="Caylin Andrews" userId="b39fd84c-a637-463b-ba38-8685eda9252a" providerId="ADAL" clId="{D5037118-65CE-459B-8C2A-650AF6645D05}" dt="2025-08-07T18:02:05.465" v="117" actId="962"/>
        <pc:sldMkLst>
          <pc:docMk/>
          <pc:sldMk cId="2343177401" sldId="1103"/>
        </pc:sldMkLst>
        <pc:spChg chg="ord">
          <ac:chgData name="Caylin Andrews" userId="b39fd84c-a637-463b-ba38-8685eda9252a" providerId="ADAL" clId="{D5037118-65CE-459B-8C2A-650AF6645D05}" dt="2025-08-07T18:01:36.444" v="112" actId="13244"/>
          <ac:spMkLst>
            <pc:docMk/>
            <pc:sldMk cId="2343177401" sldId="1103"/>
            <ac:spMk id="24" creationId="{07CE3AC3-5A0D-EC8C-3F30-FF180690EF00}"/>
          </ac:spMkLst>
        </pc:spChg>
        <pc:picChg chg="mod ord">
          <ac:chgData name="Caylin Andrews" userId="b39fd84c-a637-463b-ba38-8685eda9252a" providerId="ADAL" clId="{D5037118-65CE-459B-8C2A-650AF6645D05}" dt="2025-08-07T18:01:48.719" v="114" actId="962"/>
          <ac:picMkLst>
            <pc:docMk/>
            <pc:sldMk cId="2343177401" sldId="1103"/>
            <ac:picMk id="25" creationId="{19E6DC05-B558-3F0E-8C72-0861EB3B4542}"/>
          </ac:picMkLst>
        </pc:picChg>
        <pc:picChg chg="mod ord">
          <ac:chgData name="Caylin Andrews" userId="b39fd84c-a637-463b-ba38-8685eda9252a" providerId="ADAL" clId="{D5037118-65CE-459B-8C2A-650AF6645D05}" dt="2025-08-07T18:02:05.465" v="117" actId="962"/>
          <ac:picMkLst>
            <pc:docMk/>
            <pc:sldMk cId="2343177401" sldId="1103"/>
            <ac:picMk id="26" creationId="{3B7CB01F-BED7-E32E-ABB8-E6B646978090}"/>
          </ac:picMkLst>
        </pc:picChg>
        <pc:picChg chg="mod ord">
          <ac:chgData name="Caylin Andrews" userId="b39fd84c-a637-463b-ba38-8685eda9252a" providerId="ADAL" clId="{D5037118-65CE-459B-8C2A-650AF6645D05}" dt="2025-08-07T18:01:20.425" v="109" actId="962"/>
          <ac:picMkLst>
            <pc:docMk/>
            <pc:sldMk cId="2343177401" sldId="1103"/>
            <ac:picMk id="27" creationId="{A71AD108-4585-FBFF-B445-F6F2ACE3D0F9}"/>
          </ac:picMkLst>
        </pc:picChg>
        <pc:picChg chg="mod">
          <ac:chgData name="Caylin Andrews" userId="b39fd84c-a637-463b-ba38-8685eda9252a" providerId="ADAL" clId="{D5037118-65CE-459B-8C2A-650AF6645D05}" dt="2025-08-07T18:01:36.067" v="111" actId="962"/>
          <ac:picMkLst>
            <pc:docMk/>
            <pc:sldMk cId="2343177401" sldId="1103"/>
            <ac:picMk id="28" creationId="{3C83D708-7F01-D92A-9895-E5F38023F65D}"/>
          </ac:picMkLst>
        </pc:picChg>
      </pc:sldChg>
      <pc:sldChg chg="delSp modSp mod">
        <pc:chgData name="Caylin Andrews" userId="b39fd84c-a637-463b-ba38-8685eda9252a" providerId="ADAL" clId="{D5037118-65CE-459B-8C2A-650AF6645D05}" dt="2025-08-07T18:02:47.822" v="124" actId="962"/>
        <pc:sldMkLst>
          <pc:docMk/>
          <pc:sldMk cId="1690818518" sldId="1110"/>
        </pc:sldMkLst>
        <pc:spChg chg="ord">
          <ac:chgData name="Caylin Andrews" userId="b39fd84c-a637-463b-ba38-8685eda9252a" providerId="ADAL" clId="{D5037118-65CE-459B-8C2A-650AF6645D05}" dt="2025-08-07T18:02:20.545" v="121" actId="13244"/>
          <ac:spMkLst>
            <pc:docMk/>
            <pc:sldMk cId="1690818518" sldId="1110"/>
            <ac:spMk id="2" creationId="{80CAFBE4-9E49-5782-CDC5-3DB1875F764D}"/>
          </ac:spMkLst>
        </pc:spChg>
        <pc:spChg chg="ord">
          <ac:chgData name="Caylin Andrews" userId="b39fd84c-a637-463b-ba38-8685eda9252a" providerId="ADAL" clId="{D5037118-65CE-459B-8C2A-650AF6645D05}" dt="2025-08-07T18:02:24.330" v="123" actId="13244"/>
          <ac:spMkLst>
            <pc:docMk/>
            <pc:sldMk cId="1690818518" sldId="1110"/>
            <ac:spMk id="24" creationId="{2BB8A9A2-C39F-9927-533C-1C66CD4799FF}"/>
          </ac:spMkLst>
        </pc:spChg>
        <pc:graphicFrameChg chg="mod">
          <ac:chgData name="Caylin Andrews" userId="b39fd84c-a637-463b-ba38-8685eda9252a" providerId="ADAL" clId="{D5037118-65CE-459B-8C2A-650AF6645D05}" dt="2025-08-07T18:02:47.822" v="124" actId="962"/>
          <ac:graphicFrameMkLst>
            <pc:docMk/>
            <pc:sldMk cId="1690818518" sldId="1110"/>
            <ac:graphicFrameMk id="26" creationId="{F11CAEBD-CA98-5EFF-16FA-9C757C4FFD7E}"/>
          </ac:graphicFrameMkLst>
        </pc:graphicFrameChg>
        <pc:picChg chg="mod">
          <ac:chgData name="Caylin Andrews" userId="b39fd84c-a637-463b-ba38-8685eda9252a" providerId="ADAL" clId="{D5037118-65CE-459B-8C2A-650AF6645D05}" dt="2025-08-07T18:02:21.426" v="122" actId="962"/>
          <ac:picMkLst>
            <pc:docMk/>
            <pc:sldMk cId="1690818518" sldId="1110"/>
            <ac:picMk id="25" creationId="{9665CB45-C169-D173-994E-B1186BC39A74}"/>
          </ac:picMkLst>
        </pc:picChg>
      </pc:sldChg>
      <pc:sldChg chg="delSp modSp mod">
        <pc:chgData name="Caylin Andrews" userId="b39fd84c-a637-463b-ba38-8685eda9252a" providerId="ADAL" clId="{D5037118-65CE-459B-8C2A-650AF6645D05}" dt="2025-08-07T18:06:37.114" v="125" actId="13244"/>
        <pc:sldMkLst>
          <pc:docMk/>
          <pc:sldMk cId="2540292098" sldId="1111"/>
        </pc:sldMkLst>
        <pc:grpChg chg="ord">
          <ac:chgData name="Caylin Andrews" userId="b39fd84c-a637-463b-ba38-8685eda9252a" providerId="ADAL" clId="{D5037118-65CE-459B-8C2A-650AF6645D05}" dt="2025-08-07T18:06:37.114" v="125" actId="13244"/>
          <ac:grpSpMkLst>
            <pc:docMk/>
            <pc:sldMk cId="2540292098" sldId="1111"/>
            <ac:grpSpMk id="25" creationId="{05A5E6F7-1D8F-9D21-85F6-B6680F264A16}"/>
          </ac:grpSpMkLst>
        </pc:grpChg>
      </pc:sldChg>
      <pc:sldChg chg="delSp modSp mod">
        <pc:chgData name="Caylin Andrews" userId="b39fd84c-a637-463b-ba38-8685eda9252a" providerId="ADAL" clId="{D5037118-65CE-459B-8C2A-650AF6645D05}" dt="2025-08-07T18:07:02.429" v="135" actId="962"/>
        <pc:sldMkLst>
          <pc:docMk/>
          <pc:sldMk cId="1133129571" sldId="1112"/>
        </pc:sldMkLst>
        <pc:spChg chg="ord">
          <ac:chgData name="Caylin Andrews" userId="b39fd84c-a637-463b-ba38-8685eda9252a" providerId="ADAL" clId="{D5037118-65CE-459B-8C2A-650AF6645D05}" dt="2025-08-07T18:06:50.752" v="128" actId="13244"/>
          <ac:spMkLst>
            <pc:docMk/>
            <pc:sldMk cId="1133129571" sldId="1112"/>
            <ac:spMk id="24" creationId="{F3DB3BD8-4630-7CB2-AE6B-0D142AF6B790}"/>
          </ac:spMkLst>
        </pc:spChg>
        <pc:picChg chg="mod">
          <ac:chgData name="Caylin Andrews" userId="b39fd84c-a637-463b-ba38-8685eda9252a" providerId="ADAL" clId="{D5037118-65CE-459B-8C2A-650AF6645D05}" dt="2025-08-07T18:07:00.184" v="131" actId="962"/>
          <ac:picMkLst>
            <pc:docMk/>
            <pc:sldMk cId="1133129571" sldId="1112"/>
            <ac:picMk id="25" creationId="{1358C21E-A7FB-0D07-11F4-0D83B6832ACC}"/>
          </ac:picMkLst>
        </pc:picChg>
        <pc:picChg chg="mod ord">
          <ac:chgData name="Caylin Andrews" userId="b39fd84c-a637-463b-ba38-8685eda9252a" providerId="ADAL" clId="{D5037118-65CE-459B-8C2A-650AF6645D05}" dt="2025-08-07T18:07:02.429" v="135" actId="962"/>
          <ac:picMkLst>
            <pc:docMk/>
            <pc:sldMk cId="1133129571" sldId="1112"/>
            <ac:picMk id="26" creationId="{46A8E42F-8D02-3E81-2FC0-6A97A3D7CFA3}"/>
          </ac:picMkLst>
        </pc:picChg>
      </pc:sldChg>
      <pc:sldChg chg="delSp modSp mod">
        <pc:chgData name="Caylin Andrews" userId="b39fd84c-a637-463b-ba38-8685eda9252a" providerId="ADAL" clId="{D5037118-65CE-459B-8C2A-650AF6645D05}" dt="2025-08-07T18:07:15.321" v="138" actId="13244"/>
        <pc:sldMkLst>
          <pc:docMk/>
          <pc:sldMk cId="3280199451" sldId="1113"/>
        </pc:sldMkLst>
        <pc:spChg chg="ord">
          <ac:chgData name="Caylin Andrews" userId="b39fd84c-a637-463b-ba38-8685eda9252a" providerId="ADAL" clId="{D5037118-65CE-459B-8C2A-650AF6645D05}" dt="2025-08-07T18:07:15.321" v="138" actId="13244"/>
          <ac:spMkLst>
            <pc:docMk/>
            <pc:sldMk cId="3280199451" sldId="1113"/>
            <ac:spMk id="24" creationId="{3FBE6A0A-4080-1EE3-8211-143D7F625406}"/>
          </ac:spMkLst>
        </pc:spChg>
        <pc:picChg chg="mod">
          <ac:chgData name="Caylin Andrews" userId="b39fd84c-a637-463b-ba38-8685eda9252a" providerId="ADAL" clId="{D5037118-65CE-459B-8C2A-650AF6645D05}" dt="2025-08-07T18:07:14.177" v="137" actId="962"/>
          <ac:picMkLst>
            <pc:docMk/>
            <pc:sldMk cId="3280199451" sldId="1113"/>
            <ac:picMk id="27" creationId="{8531193F-999B-FC7C-0396-29828B65B94D}"/>
          </ac:picMkLst>
        </pc:picChg>
        <pc:picChg chg="mod">
          <ac:chgData name="Caylin Andrews" userId="b39fd84c-a637-463b-ba38-8685eda9252a" providerId="ADAL" clId="{D5037118-65CE-459B-8C2A-650AF6645D05}" dt="2025-08-07T18:07:13.656" v="136" actId="962"/>
          <ac:picMkLst>
            <pc:docMk/>
            <pc:sldMk cId="3280199451" sldId="1113"/>
            <ac:picMk id="2050" creationId="{E82DC330-5B84-86D4-F45E-C5624100084A}"/>
          </ac:picMkLst>
        </pc:picChg>
      </pc:sldChg>
      <pc:sldChg chg="addSp delSp modSp mod">
        <pc:chgData name="Caylin Andrews" userId="b39fd84c-a637-463b-ba38-8685eda9252a" providerId="ADAL" clId="{D5037118-65CE-459B-8C2A-650AF6645D05}" dt="2025-08-07T18:16:01.164" v="147" actId="962"/>
        <pc:sldMkLst>
          <pc:docMk/>
          <pc:sldMk cId="3547510936" sldId="1114"/>
        </pc:sldMkLst>
        <pc:picChg chg="add mod ord">
          <ac:chgData name="Caylin Andrews" userId="b39fd84c-a637-463b-ba38-8685eda9252a" providerId="ADAL" clId="{D5037118-65CE-459B-8C2A-650AF6645D05}" dt="2025-08-07T18:16:01.164" v="147" actId="962"/>
          <ac:picMkLst>
            <pc:docMk/>
            <pc:sldMk cId="3547510936" sldId="1114"/>
            <ac:picMk id="33" creationId="{7217E760-78AD-7DF2-1F3B-DC7551FF2A74}"/>
          </ac:picMkLst>
        </pc:picChg>
      </pc:sldChg>
      <pc:sldChg chg="delSp modSp mod">
        <pc:chgData name="Caylin Andrews" userId="b39fd84c-a637-463b-ba38-8685eda9252a" providerId="ADAL" clId="{D5037118-65CE-459B-8C2A-650AF6645D05}" dt="2025-08-07T18:16:05.323" v="149" actId="13244"/>
        <pc:sldMkLst>
          <pc:docMk/>
          <pc:sldMk cId="3436056815" sldId="1115"/>
        </pc:sldMkLst>
        <pc:picChg chg="mod ord">
          <ac:chgData name="Caylin Andrews" userId="b39fd84c-a637-463b-ba38-8685eda9252a" providerId="ADAL" clId="{D5037118-65CE-459B-8C2A-650AF6645D05}" dt="2025-08-07T18:16:05.323" v="149" actId="13244"/>
          <ac:picMkLst>
            <pc:docMk/>
            <pc:sldMk cId="3436056815" sldId="1115"/>
            <ac:picMk id="25" creationId="{12BC3A97-1C98-C1EC-A358-0125AC9732FE}"/>
          </ac:picMkLst>
        </pc:picChg>
      </pc:sldChg>
      <pc:sldChg chg="delSp modSp mod">
        <pc:chgData name="Caylin Andrews" userId="b39fd84c-a637-463b-ba38-8685eda9252a" providerId="ADAL" clId="{D5037118-65CE-459B-8C2A-650AF6645D05}" dt="2025-08-07T18:16:10.272" v="151" actId="13244"/>
        <pc:sldMkLst>
          <pc:docMk/>
          <pc:sldMk cId="3258313333" sldId="1116"/>
        </pc:sldMkLst>
        <pc:spChg chg="ord">
          <ac:chgData name="Caylin Andrews" userId="b39fd84c-a637-463b-ba38-8685eda9252a" providerId="ADAL" clId="{D5037118-65CE-459B-8C2A-650AF6645D05}" dt="2025-08-07T18:16:10.272" v="151" actId="13244"/>
          <ac:spMkLst>
            <pc:docMk/>
            <pc:sldMk cId="3258313333" sldId="1116"/>
            <ac:spMk id="24" creationId="{DCFF2FE5-3B64-63D2-7569-1F2899D6018D}"/>
          </ac:spMkLst>
        </pc:spChg>
        <pc:picChg chg="mod">
          <ac:chgData name="Caylin Andrews" userId="b39fd84c-a637-463b-ba38-8685eda9252a" providerId="ADAL" clId="{D5037118-65CE-459B-8C2A-650AF6645D05}" dt="2025-08-07T18:16:09.337" v="150" actId="962"/>
          <ac:picMkLst>
            <pc:docMk/>
            <pc:sldMk cId="3258313333" sldId="1116"/>
            <ac:picMk id="25" creationId="{3164DF22-1B76-40AA-EB65-196472A4B9C8}"/>
          </ac:picMkLst>
        </pc:picChg>
      </pc:sldChg>
      <pc:sldChg chg="delSp modSp mod">
        <pc:chgData name="Caylin Andrews" userId="b39fd84c-a637-463b-ba38-8685eda9252a" providerId="ADAL" clId="{D5037118-65CE-459B-8C2A-650AF6645D05}" dt="2025-08-07T18:16:19.297" v="153" actId="13244"/>
        <pc:sldMkLst>
          <pc:docMk/>
          <pc:sldMk cId="742887621" sldId="1117"/>
        </pc:sldMkLst>
        <pc:picChg chg="mod ord">
          <ac:chgData name="Caylin Andrews" userId="b39fd84c-a637-463b-ba38-8685eda9252a" providerId="ADAL" clId="{D5037118-65CE-459B-8C2A-650AF6645D05}" dt="2025-08-07T18:16:19.297" v="153" actId="13244"/>
          <ac:picMkLst>
            <pc:docMk/>
            <pc:sldMk cId="742887621" sldId="1117"/>
            <ac:picMk id="25" creationId="{1B853F7F-8CBC-25F5-2001-E46A21AFA493}"/>
          </ac:picMkLst>
        </pc:picChg>
      </pc:sldChg>
      <pc:sldChg chg="delSp modSp mod">
        <pc:chgData name="Caylin Andrews" userId="b39fd84c-a637-463b-ba38-8685eda9252a" providerId="ADAL" clId="{D5037118-65CE-459B-8C2A-650AF6645D05}" dt="2025-08-07T18:16:37.614" v="162" actId="13244"/>
        <pc:sldMkLst>
          <pc:docMk/>
          <pc:sldMk cId="3215915607" sldId="2145707851"/>
        </pc:sldMkLst>
        <pc:spChg chg="ord">
          <ac:chgData name="Caylin Andrews" userId="b39fd84c-a637-463b-ba38-8685eda9252a" providerId="ADAL" clId="{D5037118-65CE-459B-8C2A-650AF6645D05}" dt="2025-08-07T18:16:37.614" v="162" actId="13244"/>
          <ac:spMkLst>
            <pc:docMk/>
            <pc:sldMk cId="3215915607" sldId="2145707851"/>
            <ac:spMk id="24" creationId="{2EF50BC8-8F71-4C45-BD5E-0188CF2AEDF8}"/>
          </ac:spMkLst>
        </pc:spChg>
        <pc:picChg chg="mod">
          <ac:chgData name="Caylin Andrews" userId="b39fd84c-a637-463b-ba38-8685eda9252a" providerId="ADAL" clId="{D5037118-65CE-459B-8C2A-650AF6645D05}" dt="2025-08-07T18:16:36.672" v="161" actId="962"/>
          <ac:picMkLst>
            <pc:docMk/>
            <pc:sldMk cId="3215915607" sldId="2145707851"/>
            <ac:picMk id="25" creationId="{501F3091-1F79-41B9-941E-7BFDCFFD0447}"/>
          </ac:picMkLst>
        </pc:picChg>
      </pc:sldChg>
      <pc:sldChg chg="delSp modSp mod">
        <pc:chgData name="Caylin Andrews" userId="b39fd84c-a637-463b-ba38-8685eda9252a" providerId="ADAL" clId="{D5037118-65CE-459B-8C2A-650AF6645D05}" dt="2025-08-07T17:57:24.916" v="86" actId="962"/>
        <pc:sldMkLst>
          <pc:docMk/>
          <pc:sldMk cId="2094300122" sldId="2145707852"/>
        </pc:sldMkLst>
        <pc:picChg chg="mod">
          <ac:chgData name="Caylin Andrews" userId="b39fd84c-a637-463b-ba38-8685eda9252a" providerId="ADAL" clId="{D5037118-65CE-459B-8C2A-650AF6645D05}" dt="2025-08-07T17:57:24.916" v="86" actId="962"/>
          <ac:picMkLst>
            <pc:docMk/>
            <pc:sldMk cId="2094300122" sldId="2145707852"/>
            <ac:picMk id="25" creationId="{799C1A6C-8A1B-9A5C-0A0A-9BAC3A239B7B}"/>
          </ac:picMkLst>
        </pc:picChg>
      </pc:sldChg>
    </pc:docChg>
  </pc:docChgLst>
  <pc:docChgLst>
    <pc:chgData name="Caylin Andrews" userId="b39fd84c-a637-463b-ba38-8685eda9252a" providerId="ADAL" clId="{877BA0DB-30D1-4EFB-9E92-B52AB8B96626}"/>
    <pc:docChg chg="undo custSel modSld">
      <pc:chgData name="Caylin Andrews" userId="b39fd84c-a637-463b-ba38-8685eda9252a" providerId="ADAL" clId="{877BA0DB-30D1-4EFB-9E92-B52AB8B96626}" dt="2025-05-01T17:49:17.259" v="78" actId="1076"/>
      <pc:docMkLst>
        <pc:docMk/>
      </pc:docMkLst>
      <pc:sldChg chg="addSp delSp modSp mod">
        <pc:chgData name="Caylin Andrews" userId="b39fd84c-a637-463b-ba38-8685eda9252a" providerId="ADAL" clId="{877BA0DB-30D1-4EFB-9E92-B52AB8B96626}" dt="2025-05-01T17:49:17.259" v="78" actId="1076"/>
        <pc:sldMkLst>
          <pc:docMk/>
          <pc:sldMk cId="357199285" sldId="1080"/>
        </pc:sldMkLst>
      </pc:sldChg>
    </pc:docChg>
  </pc:docChgLst>
  <pc:docChgLst>
    <pc:chgData name="Katie Naberhaus" userId="1d40637a-8e16-4e9d-a93a-2c3b002dc8a4" providerId="ADAL" clId="{7F9814E1-BE20-478B-B873-050DD18ADEDA}"/>
    <pc:docChg chg="modMainMaster">
      <pc:chgData name="Katie Naberhaus" userId="1d40637a-8e16-4e9d-a93a-2c3b002dc8a4" providerId="ADAL" clId="{7F9814E1-BE20-478B-B873-050DD18ADEDA}" dt="2025-03-28T18:07:37.558" v="0" actId="113"/>
      <pc:docMkLst>
        <pc:docMk/>
      </pc:docMkLst>
      <pc:sldMasterChg chg="modSldLayout">
        <pc:chgData name="Katie Naberhaus" userId="1d40637a-8e16-4e9d-a93a-2c3b002dc8a4" providerId="ADAL" clId="{7F9814E1-BE20-478B-B873-050DD18ADEDA}" dt="2025-03-28T18:07:37.558" v="0" actId="113"/>
        <pc:sldMasterMkLst>
          <pc:docMk/>
          <pc:sldMasterMk cId="2910674328" sldId="2147483679"/>
        </pc:sldMasterMkLst>
        <pc:sldLayoutChg chg="modSp mod">
          <pc:chgData name="Katie Naberhaus" userId="1d40637a-8e16-4e9d-a93a-2c3b002dc8a4" providerId="ADAL" clId="{7F9814E1-BE20-478B-B873-050DD18ADEDA}" dt="2025-03-28T18:07:37.558" v="0" actId="113"/>
          <pc:sldLayoutMkLst>
            <pc:docMk/>
            <pc:sldMasterMk cId="2910674328" sldId="2147483679"/>
            <pc:sldLayoutMk cId="4109735874" sldId="2147483685"/>
          </pc:sldLayoutMkLst>
        </pc:sldLayoutChg>
      </pc:sldMasterChg>
    </pc:docChg>
  </pc:docChgLst>
  <pc:docChgLst>
    <pc:chgData name="Kathleen Speck" userId="1c3bee05-3f30-471c-9c5c-6f1d82c4dd7a" providerId="ADAL" clId="{13E6E0AD-3228-46BB-983A-83DAEC38D976}"/>
    <pc:docChg chg="modSld">
      <pc:chgData name="Kathleen Speck" userId="1c3bee05-3f30-471c-9c5c-6f1d82c4dd7a" providerId="ADAL" clId="{13E6E0AD-3228-46BB-983A-83DAEC38D976}" dt="2025-08-12T18:41:13.685" v="1712" actId="962"/>
      <pc:docMkLst>
        <pc:docMk/>
      </pc:docMkLst>
      <pc:sldChg chg="modSp mod">
        <pc:chgData name="Kathleen Speck" userId="1c3bee05-3f30-471c-9c5c-6f1d82c4dd7a" providerId="ADAL" clId="{13E6E0AD-3228-46BB-983A-83DAEC38D976}" dt="2025-08-12T18:20:23.627" v="376" actId="962"/>
        <pc:sldMkLst>
          <pc:docMk/>
          <pc:sldMk cId="357199285" sldId="1080"/>
        </pc:sldMkLst>
        <pc:picChg chg="mod ord">
          <ac:chgData name="Kathleen Speck" userId="1c3bee05-3f30-471c-9c5c-6f1d82c4dd7a" providerId="ADAL" clId="{13E6E0AD-3228-46BB-983A-83DAEC38D976}" dt="2025-08-12T18:20:23.627" v="376" actId="962"/>
          <ac:picMkLst>
            <pc:docMk/>
            <pc:sldMk cId="357199285" sldId="1080"/>
            <ac:picMk id="4" creationId="{548DE4DE-0D1C-7F7F-8304-24562F3F2CD3}"/>
          </ac:picMkLst>
        </pc:picChg>
        <pc:picChg chg="mod ord">
          <ac:chgData name="Kathleen Speck" userId="1c3bee05-3f30-471c-9c5c-6f1d82c4dd7a" providerId="ADAL" clId="{13E6E0AD-3228-46BB-983A-83DAEC38D976}" dt="2025-08-12T18:19:53.966" v="374" actId="962"/>
          <ac:picMkLst>
            <pc:docMk/>
            <pc:sldMk cId="357199285" sldId="1080"/>
            <ac:picMk id="6" creationId="{EC1EE0A3-83D3-2E3D-A221-D66E2A7BD2CE}"/>
          </ac:picMkLst>
        </pc:picChg>
      </pc:sldChg>
      <pc:sldChg chg="modSp">
        <pc:chgData name="Kathleen Speck" userId="1c3bee05-3f30-471c-9c5c-6f1d82c4dd7a" providerId="ADAL" clId="{13E6E0AD-3228-46BB-983A-83DAEC38D976}" dt="2025-08-12T18:41:13.685" v="1712" actId="962"/>
        <pc:sldMkLst>
          <pc:docMk/>
          <pc:sldMk cId="2146623978" sldId="1082"/>
        </pc:sldMkLst>
        <pc:picChg chg="mod">
          <ac:chgData name="Kathleen Speck" userId="1c3bee05-3f30-471c-9c5c-6f1d82c4dd7a" providerId="ADAL" clId="{13E6E0AD-3228-46BB-983A-83DAEC38D976}" dt="2025-08-12T18:41:13.685" v="1712" actId="962"/>
          <ac:picMkLst>
            <pc:docMk/>
            <pc:sldMk cId="2146623978" sldId="1082"/>
            <ac:picMk id="3074" creationId="{48FB2ABA-73A3-59EB-C499-18BBF0E2ED4B}"/>
          </ac:picMkLst>
        </pc:picChg>
      </pc:sldChg>
      <pc:sldChg chg="modSp mod">
        <pc:chgData name="Kathleen Speck" userId="1c3bee05-3f30-471c-9c5c-6f1d82c4dd7a" providerId="ADAL" clId="{13E6E0AD-3228-46BB-983A-83DAEC38D976}" dt="2025-08-12T18:22:03.520" v="674" actId="962"/>
        <pc:sldMkLst>
          <pc:docMk/>
          <pc:sldMk cId="1700681908" sldId="1094"/>
        </pc:sldMkLst>
        <pc:spChg chg="ord">
          <ac:chgData name="Kathleen Speck" userId="1c3bee05-3f30-471c-9c5c-6f1d82c4dd7a" providerId="ADAL" clId="{13E6E0AD-3228-46BB-983A-83DAEC38D976}" dt="2025-08-12T18:20:28.081" v="377" actId="13244"/>
          <ac:spMkLst>
            <pc:docMk/>
            <pc:sldMk cId="1700681908" sldId="1094"/>
            <ac:spMk id="24" creationId="{2BBFD63B-7271-C4A1-BDFB-31FE519029C2}"/>
          </ac:spMkLst>
        </pc:spChg>
        <pc:picChg chg="mod">
          <ac:chgData name="Kathleen Speck" userId="1c3bee05-3f30-471c-9c5c-6f1d82c4dd7a" providerId="ADAL" clId="{13E6E0AD-3228-46BB-983A-83DAEC38D976}" dt="2025-08-12T18:22:03.520" v="674" actId="962"/>
          <ac:picMkLst>
            <pc:docMk/>
            <pc:sldMk cId="1700681908" sldId="1094"/>
            <ac:picMk id="25" creationId="{16396F02-361D-294D-F33B-FE590135CA58}"/>
          </ac:picMkLst>
        </pc:picChg>
      </pc:sldChg>
      <pc:sldChg chg="modSp mod">
        <pc:chgData name="Kathleen Speck" userId="1c3bee05-3f30-471c-9c5c-6f1d82c4dd7a" providerId="ADAL" clId="{13E6E0AD-3228-46BB-983A-83DAEC38D976}" dt="2025-08-12T18:22:23.017" v="675" actId="13244"/>
        <pc:sldMkLst>
          <pc:docMk/>
          <pc:sldMk cId="3311346115" sldId="1095"/>
        </pc:sldMkLst>
        <pc:spChg chg="ord">
          <ac:chgData name="Kathleen Speck" userId="1c3bee05-3f30-471c-9c5c-6f1d82c4dd7a" providerId="ADAL" clId="{13E6E0AD-3228-46BB-983A-83DAEC38D976}" dt="2025-08-12T18:22:23.017" v="675" actId="13244"/>
          <ac:spMkLst>
            <pc:docMk/>
            <pc:sldMk cId="3311346115" sldId="1095"/>
            <ac:spMk id="24" creationId="{922C617D-677D-9550-AAA8-82761DD60430}"/>
          </ac:spMkLst>
        </pc:spChg>
      </pc:sldChg>
      <pc:sldChg chg="modSp mod">
        <pc:chgData name="Kathleen Speck" userId="1c3bee05-3f30-471c-9c5c-6f1d82c4dd7a" providerId="ADAL" clId="{13E6E0AD-3228-46BB-983A-83DAEC38D976}" dt="2025-08-12T18:23:42.672" v="680" actId="962"/>
        <pc:sldMkLst>
          <pc:docMk/>
          <pc:sldMk cId="323144688" sldId="1097"/>
        </pc:sldMkLst>
        <pc:picChg chg="mod">
          <ac:chgData name="Kathleen Speck" userId="1c3bee05-3f30-471c-9c5c-6f1d82c4dd7a" providerId="ADAL" clId="{13E6E0AD-3228-46BB-983A-83DAEC38D976}" dt="2025-08-12T18:23:42.672" v="680" actId="962"/>
          <ac:picMkLst>
            <pc:docMk/>
            <pc:sldMk cId="323144688" sldId="1097"/>
            <ac:picMk id="6" creationId="{DB458A86-1CF4-B24D-A4B5-80561E7E1FFA}"/>
          </ac:picMkLst>
        </pc:picChg>
      </pc:sldChg>
      <pc:sldChg chg="modSp mod">
        <pc:chgData name="Kathleen Speck" userId="1c3bee05-3f30-471c-9c5c-6f1d82c4dd7a" providerId="ADAL" clId="{13E6E0AD-3228-46BB-983A-83DAEC38D976}" dt="2025-08-12T18:26:15.214" v="932" actId="13244"/>
        <pc:sldMkLst>
          <pc:docMk/>
          <pc:sldMk cId="2949077667" sldId="1100"/>
        </pc:sldMkLst>
        <pc:picChg chg="mod">
          <ac:chgData name="Kathleen Speck" userId="1c3bee05-3f30-471c-9c5c-6f1d82c4dd7a" providerId="ADAL" clId="{13E6E0AD-3228-46BB-983A-83DAEC38D976}" dt="2025-08-12T18:24:49.128" v="741" actId="962"/>
          <ac:picMkLst>
            <pc:docMk/>
            <pc:sldMk cId="2949077667" sldId="1100"/>
            <ac:picMk id="25" creationId="{04EE719C-F762-D082-365C-1AAC167D3AB0}"/>
          </ac:picMkLst>
        </pc:picChg>
        <pc:picChg chg="mod ord">
          <ac:chgData name="Kathleen Speck" userId="1c3bee05-3f30-471c-9c5c-6f1d82c4dd7a" providerId="ADAL" clId="{13E6E0AD-3228-46BB-983A-83DAEC38D976}" dt="2025-08-12T18:26:15.214" v="932" actId="13244"/>
          <ac:picMkLst>
            <pc:docMk/>
            <pc:sldMk cId="2949077667" sldId="1100"/>
            <ac:picMk id="26" creationId="{E15CC4EB-8E77-BD52-B206-99BA1A6D8C60}"/>
          </ac:picMkLst>
        </pc:picChg>
        <pc:picChg chg="mod">
          <ac:chgData name="Kathleen Speck" userId="1c3bee05-3f30-471c-9c5c-6f1d82c4dd7a" providerId="ADAL" clId="{13E6E0AD-3228-46BB-983A-83DAEC38D976}" dt="2025-08-12T18:25:48.685" v="878" actId="962"/>
          <ac:picMkLst>
            <pc:docMk/>
            <pc:sldMk cId="2949077667" sldId="1100"/>
            <ac:picMk id="27" creationId="{A45F11D9-FC8F-594D-1477-EC524C2E5BDF}"/>
          </ac:picMkLst>
        </pc:picChg>
      </pc:sldChg>
      <pc:sldChg chg="modSp mod">
        <pc:chgData name="Kathleen Speck" userId="1c3bee05-3f30-471c-9c5c-6f1d82c4dd7a" providerId="ADAL" clId="{13E6E0AD-3228-46BB-983A-83DAEC38D976}" dt="2025-08-12T18:27:38.718" v="1022" actId="962"/>
        <pc:sldMkLst>
          <pc:docMk/>
          <pc:sldMk cId="2343177401" sldId="1103"/>
        </pc:sldMkLst>
        <pc:picChg chg="mod">
          <ac:chgData name="Kathleen Speck" userId="1c3bee05-3f30-471c-9c5c-6f1d82c4dd7a" providerId="ADAL" clId="{13E6E0AD-3228-46BB-983A-83DAEC38D976}" dt="2025-08-12T18:27:38.718" v="1022" actId="962"/>
          <ac:picMkLst>
            <pc:docMk/>
            <pc:sldMk cId="2343177401" sldId="1103"/>
            <ac:picMk id="26" creationId="{3B7CB01F-BED7-E32E-ABB8-E6B646978090}"/>
          </ac:picMkLst>
        </pc:picChg>
        <pc:picChg chg="mod">
          <ac:chgData name="Kathleen Speck" userId="1c3bee05-3f30-471c-9c5c-6f1d82c4dd7a" providerId="ADAL" clId="{13E6E0AD-3228-46BB-983A-83DAEC38D976}" dt="2025-08-12T18:27:00.424" v="966" actId="962"/>
          <ac:picMkLst>
            <pc:docMk/>
            <pc:sldMk cId="2343177401" sldId="1103"/>
            <ac:picMk id="28" creationId="{3C83D708-7F01-D92A-9895-E5F38023F65D}"/>
          </ac:picMkLst>
        </pc:picChg>
      </pc:sldChg>
      <pc:sldChg chg="modSp mod">
        <pc:chgData name="Kathleen Speck" userId="1c3bee05-3f30-471c-9c5c-6f1d82c4dd7a" providerId="ADAL" clId="{13E6E0AD-3228-46BB-983A-83DAEC38D976}" dt="2025-08-12T18:35:09.068" v="1024" actId="962"/>
        <pc:sldMkLst>
          <pc:docMk/>
          <pc:sldMk cId="1690818518" sldId="1110"/>
        </pc:sldMkLst>
        <pc:graphicFrameChg chg="mod">
          <ac:chgData name="Kathleen Speck" userId="1c3bee05-3f30-471c-9c5c-6f1d82c4dd7a" providerId="ADAL" clId="{13E6E0AD-3228-46BB-983A-83DAEC38D976}" dt="2025-08-12T18:35:09.068" v="1024" actId="962"/>
          <ac:graphicFrameMkLst>
            <pc:docMk/>
            <pc:sldMk cId="1690818518" sldId="1110"/>
            <ac:graphicFrameMk id="26" creationId="{F11CAEBD-CA98-5EFF-16FA-9C757C4FFD7E}"/>
          </ac:graphicFrameMkLst>
        </pc:graphicFrameChg>
        <pc:picChg chg="ord">
          <ac:chgData name="Kathleen Speck" userId="1c3bee05-3f30-471c-9c5c-6f1d82c4dd7a" providerId="ADAL" clId="{13E6E0AD-3228-46BB-983A-83DAEC38D976}" dt="2025-08-12T18:34:21.285" v="1023" actId="13244"/>
          <ac:picMkLst>
            <pc:docMk/>
            <pc:sldMk cId="1690818518" sldId="1110"/>
            <ac:picMk id="25" creationId="{9665CB45-C169-D173-994E-B1186BC39A74}"/>
          </ac:picMkLst>
        </pc:picChg>
      </pc:sldChg>
      <pc:sldChg chg="modSp mod">
        <pc:chgData name="Kathleen Speck" userId="1c3bee05-3f30-471c-9c5c-6f1d82c4dd7a" providerId="ADAL" clId="{13E6E0AD-3228-46BB-983A-83DAEC38D976}" dt="2025-08-12T18:35:34.859" v="1025" actId="962"/>
        <pc:sldMkLst>
          <pc:docMk/>
          <pc:sldMk cId="2540292098" sldId="1111"/>
        </pc:sldMkLst>
        <pc:grpChg chg="mod">
          <ac:chgData name="Kathleen Speck" userId="1c3bee05-3f30-471c-9c5c-6f1d82c4dd7a" providerId="ADAL" clId="{13E6E0AD-3228-46BB-983A-83DAEC38D976}" dt="2025-08-12T18:35:34.859" v="1025" actId="962"/>
          <ac:grpSpMkLst>
            <pc:docMk/>
            <pc:sldMk cId="2540292098" sldId="1111"/>
            <ac:grpSpMk id="25" creationId="{05A5E6F7-1D8F-9D21-85F6-B6680F264A16}"/>
          </ac:grpSpMkLst>
        </pc:grpChg>
      </pc:sldChg>
      <pc:sldChg chg="modSp mod">
        <pc:chgData name="Kathleen Speck" userId="1c3bee05-3f30-471c-9c5c-6f1d82c4dd7a" providerId="ADAL" clId="{13E6E0AD-3228-46BB-983A-83DAEC38D976}" dt="2025-08-12T18:36:22.058" v="1142" actId="962"/>
        <pc:sldMkLst>
          <pc:docMk/>
          <pc:sldMk cId="1133129571" sldId="1112"/>
        </pc:sldMkLst>
        <pc:picChg chg="mod">
          <ac:chgData name="Kathleen Speck" userId="1c3bee05-3f30-471c-9c5c-6f1d82c4dd7a" providerId="ADAL" clId="{13E6E0AD-3228-46BB-983A-83DAEC38D976}" dt="2025-08-12T18:36:03.976" v="1056" actId="962"/>
          <ac:picMkLst>
            <pc:docMk/>
            <pc:sldMk cId="1133129571" sldId="1112"/>
            <ac:picMk id="25" creationId="{1358C21E-A7FB-0D07-11F4-0D83B6832ACC}"/>
          </ac:picMkLst>
        </pc:picChg>
        <pc:picChg chg="mod">
          <ac:chgData name="Kathleen Speck" userId="1c3bee05-3f30-471c-9c5c-6f1d82c4dd7a" providerId="ADAL" clId="{13E6E0AD-3228-46BB-983A-83DAEC38D976}" dt="2025-08-12T18:36:22.058" v="1142" actId="962"/>
          <ac:picMkLst>
            <pc:docMk/>
            <pc:sldMk cId="1133129571" sldId="1112"/>
            <ac:picMk id="26" creationId="{46A8E42F-8D02-3E81-2FC0-6A97A3D7CFA3}"/>
          </ac:picMkLst>
        </pc:picChg>
      </pc:sldChg>
      <pc:sldChg chg="modSp mod">
        <pc:chgData name="Kathleen Speck" userId="1c3bee05-3f30-471c-9c5c-6f1d82c4dd7a" providerId="ADAL" clId="{13E6E0AD-3228-46BB-983A-83DAEC38D976}" dt="2025-08-12T18:37:30.567" v="1340" actId="962"/>
        <pc:sldMkLst>
          <pc:docMk/>
          <pc:sldMk cId="3280199451" sldId="1113"/>
        </pc:sldMkLst>
        <pc:picChg chg="mod">
          <ac:chgData name="Kathleen Speck" userId="1c3bee05-3f30-471c-9c5c-6f1d82c4dd7a" providerId="ADAL" clId="{13E6E0AD-3228-46BB-983A-83DAEC38D976}" dt="2025-08-12T18:37:30.567" v="1340" actId="962"/>
          <ac:picMkLst>
            <pc:docMk/>
            <pc:sldMk cId="3280199451" sldId="1113"/>
            <ac:picMk id="27" creationId="{8531193F-999B-FC7C-0396-29828B65B94D}"/>
          </ac:picMkLst>
        </pc:picChg>
        <pc:picChg chg="mod">
          <ac:chgData name="Kathleen Speck" userId="1c3bee05-3f30-471c-9c5c-6f1d82c4dd7a" providerId="ADAL" clId="{13E6E0AD-3228-46BB-983A-83DAEC38D976}" dt="2025-08-12T18:37:03.790" v="1243" actId="962"/>
          <ac:picMkLst>
            <pc:docMk/>
            <pc:sldMk cId="3280199451" sldId="1113"/>
            <ac:picMk id="2050" creationId="{E82DC330-5B84-86D4-F45E-C5624100084A}"/>
          </ac:picMkLst>
        </pc:picChg>
      </pc:sldChg>
      <pc:sldChg chg="modSp mod">
        <pc:chgData name="Kathleen Speck" userId="1c3bee05-3f30-471c-9c5c-6f1d82c4dd7a" providerId="ADAL" clId="{13E6E0AD-3228-46BB-983A-83DAEC38D976}" dt="2025-08-12T18:38:05.831" v="1344" actId="962"/>
        <pc:sldMkLst>
          <pc:docMk/>
          <pc:sldMk cId="3547510936" sldId="1114"/>
        </pc:sldMkLst>
        <pc:picChg chg="mod">
          <ac:chgData name="Kathleen Speck" userId="1c3bee05-3f30-471c-9c5c-6f1d82c4dd7a" providerId="ADAL" clId="{13E6E0AD-3228-46BB-983A-83DAEC38D976}" dt="2025-08-12T18:38:05.831" v="1344" actId="962"/>
          <ac:picMkLst>
            <pc:docMk/>
            <pc:sldMk cId="3547510936" sldId="1114"/>
            <ac:picMk id="33" creationId="{7217E760-78AD-7DF2-1F3B-DC7551FF2A74}"/>
          </ac:picMkLst>
        </pc:picChg>
      </pc:sldChg>
      <pc:sldChg chg="modSp mod">
        <pc:chgData name="Kathleen Speck" userId="1c3bee05-3f30-471c-9c5c-6f1d82c4dd7a" providerId="ADAL" clId="{13E6E0AD-3228-46BB-983A-83DAEC38D976}" dt="2025-08-12T18:39:40.257" v="1515" actId="962"/>
        <pc:sldMkLst>
          <pc:docMk/>
          <pc:sldMk cId="742887621" sldId="1117"/>
        </pc:sldMkLst>
        <pc:picChg chg="mod">
          <ac:chgData name="Kathleen Speck" userId="1c3bee05-3f30-471c-9c5c-6f1d82c4dd7a" providerId="ADAL" clId="{13E6E0AD-3228-46BB-983A-83DAEC38D976}" dt="2025-08-12T18:39:40.257" v="1515" actId="962"/>
          <ac:picMkLst>
            <pc:docMk/>
            <pc:sldMk cId="742887621" sldId="1117"/>
            <ac:picMk id="25" creationId="{1B853F7F-8CBC-25F5-2001-E46A21AFA493}"/>
          </ac:picMkLst>
        </pc:picChg>
      </pc:sldChg>
      <pc:sldChg chg="modSp mod">
        <pc:chgData name="Kathleen Speck" userId="1c3bee05-3f30-471c-9c5c-6f1d82c4dd7a" providerId="ADAL" clId="{13E6E0AD-3228-46BB-983A-83DAEC38D976}" dt="2025-08-12T18:17:04.689" v="2" actId="962"/>
        <pc:sldMkLst>
          <pc:docMk/>
          <pc:sldMk cId="3215915607" sldId="2145707851"/>
        </pc:sldMkLst>
        <pc:picChg chg="mod">
          <ac:chgData name="Kathleen Speck" userId="1c3bee05-3f30-471c-9c5c-6f1d82c4dd7a" providerId="ADAL" clId="{13E6E0AD-3228-46BB-983A-83DAEC38D976}" dt="2025-08-12T18:17:04.689" v="2" actId="962"/>
          <ac:picMkLst>
            <pc:docMk/>
            <pc:sldMk cId="3215915607" sldId="2145707851"/>
            <ac:picMk id="25" creationId="{501F3091-1F79-41B9-941E-7BFDCFFD0447}"/>
          </ac:picMkLst>
        </pc:picChg>
      </pc:sldChg>
      <pc:sldChg chg="modSp mod">
        <pc:chgData name="Kathleen Speck" userId="1c3bee05-3f30-471c-9c5c-6f1d82c4dd7a" providerId="ADAL" clId="{13E6E0AD-3228-46BB-983A-83DAEC38D976}" dt="2025-08-12T18:23:07.149" v="679" actId="962"/>
        <pc:sldMkLst>
          <pc:docMk/>
          <pc:sldMk cId="2094300122" sldId="2145707852"/>
        </pc:sldMkLst>
        <pc:spChg chg="ord">
          <ac:chgData name="Kathleen Speck" userId="1c3bee05-3f30-471c-9c5c-6f1d82c4dd7a" providerId="ADAL" clId="{13E6E0AD-3228-46BB-983A-83DAEC38D976}" dt="2025-08-12T18:22:34.327" v="676" actId="13244"/>
          <ac:spMkLst>
            <pc:docMk/>
            <pc:sldMk cId="2094300122" sldId="2145707852"/>
            <ac:spMk id="24" creationId="{99636350-F53A-56C8-156B-A613D373FEF5}"/>
          </ac:spMkLst>
        </pc:spChg>
        <pc:picChg chg="mod">
          <ac:chgData name="Kathleen Speck" userId="1c3bee05-3f30-471c-9c5c-6f1d82c4dd7a" providerId="ADAL" clId="{13E6E0AD-3228-46BB-983A-83DAEC38D976}" dt="2025-08-12T18:23:07.149" v="679" actId="962"/>
          <ac:picMkLst>
            <pc:docMk/>
            <pc:sldMk cId="2094300122" sldId="2145707852"/>
            <ac:picMk id="25" creationId="{799C1A6C-8A1B-9A5C-0A0A-9BAC3A239B7B}"/>
          </ac:picMkLst>
        </pc:picChg>
      </pc:sldChg>
    </pc:docChg>
  </pc:docChgLst>
  <pc:docChgLst>
    <pc:chgData name="Kathleen Speck" userId="1c3bee05-3f30-471c-9c5c-6f1d82c4dd7a" providerId="ADAL" clId="{BCF84B2E-CCB7-40F7-81BE-8FFA6848C82E}"/>
    <pc:docChg chg="custSel addSld modSld">
      <pc:chgData name="Kathleen Speck" userId="1c3bee05-3f30-471c-9c5c-6f1d82c4dd7a" providerId="ADAL" clId="{BCF84B2E-CCB7-40F7-81BE-8FFA6848C82E}" dt="2025-04-18T18:29:49.423" v="470" actId="27636"/>
      <pc:docMkLst>
        <pc:docMk/>
      </pc:docMkLst>
      <pc:sldChg chg="modSp mod">
        <pc:chgData name="Kathleen Speck" userId="1c3bee05-3f30-471c-9c5c-6f1d82c4dd7a" providerId="ADAL" clId="{BCF84B2E-CCB7-40F7-81BE-8FFA6848C82E}" dt="2025-04-18T18:29:49.423" v="470" actId="27636"/>
        <pc:sldMkLst>
          <pc:docMk/>
          <pc:sldMk cId="48695041" sldId="635"/>
        </pc:sldMkLst>
      </pc:sldChg>
      <pc:sldChg chg="modSp mod">
        <pc:chgData name="Kathleen Speck" userId="1c3bee05-3f30-471c-9c5c-6f1d82c4dd7a" providerId="ADAL" clId="{BCF84B2E-CCB7-40F7-81BE-8FFA6848C82E}" dt="2025-04-18T17:28:19.521" v="4" actId="255"/>
        <pc:sldMkLst>
          <pc:docMk/>
          <pc:sldMk cId="357199285" sldId="1080"/>
        </pc:sldMkLst>
      </pc:sldChg>
      <pc:sldChg chg="modSp mod">
        <pc:chgData name="Kathleen Speck" userId="1c3bee05-3f30-471c-9c5c-6f1d82c4dd7a" providerId="ADAL" clId="{BCF84B2E-CCB7-40F7-81BE-8FFA6848C82E}" dt="2025-04-18T18:02:15.170" v="383" actId="27636"/>
        <pc:sldMkLst>
          <pc:docMk/>
          <pc:sldMk cId="20794870" sldId="1096"/>
        </pc:sldMkLst>
      </pc:sldChg>
      <pc:sldChg chg="modSp mod">
        <pc:chgData name="Kathleen Speck" userId="1c3bee05-3f30-471c-9c5c-6f1d82c4dd7a" providerId="ADAL" clId="{BCF84B2E-CCB7-40F7-81BE-8FFA6848C82E}" dt="2025-04-18T18:09:08.972" v="449" actId="1076"/>
        <pc:sldMkLst>
          <pc:docMk/>
          <pc:sldMk cId="2949077667" sldId="1100"/>
        </pc:sldMkLst>
      </pc:sldChg>
      <pc:sldChg chg="delSp mod">
        <pc:chgData name="Kathleen Speck" userId="1c3bee05-3f30-471c-9c5c-6f1d82c4dd7a" providerId="ADAL" clId="{BCF84B2E-CCB7-40F7-81BE-8FFA6848C82E}" dt="2025-04-18T18:12:51.838" v="450" actId="478"/>
        <pc:sldMkLst>
          <pc:docMk/>
          <pc:sldMk cId="2343177401" sldId="1103"/>
        </pc:sldMkLst>
      </pc:sldChg>
      <pc:sldChg chg="addSp delSp modSp mod">
        <pc:chgData name="Kathleen Speck" userId="1c3bee05-3f30-471c-9c5c-6f1d82c4dd7a" providerId="ADAL" clId="{BCF84B2E-CCB7-40F7-81BE-8FFA6848C82E}" dt="2025-04-18T18:24:28.523" v="466" actId="1076"/>
        <pc:sldMkLst>
          <pc:docMk/>
          <pc:sldMk cId="3280199451" sldId="1113"/>
        </pc:sldMkLst>
      </pc:sldChg>
      <pc:sldChg chg="modSp mod">
        <pc:chgData name="Kathleen Speck" userId="1c3bee05-3f30-471c-9c5c-6f1d82c4dd7a" providerId="ADAL" clId="{BCF84B2E-CCB7-40F7-81BE-8FFA6848C82E}" dt="2025-04-18T18:29:19.432" v="467" actId="20577"/>
        <pc:sldMkLst>
          <pc:docMk/>
          <pc:sldMk cId="3215915607" sldId="2145707851"/>
        </pc:sldMkLst>
      </pc:sldChg>
      <pc:sldChg chg="addSp modSp new mod">
        <pc:chgData name="Kathleen Speck" userId="1c3bee05-3f30-471c-9c5c-6f1d82c4dd7a" providerId="ADAL" clId="{BCF84B2E-CCB7-40F7-81BE-8FFA6848C82E}" dt="2025-04-18T17:40:55.999" v="381" actId="20577"/>
        <pc:sldMkLst>
          <pc:docMk/>
          <pc:sldMk cId="2094300122" sldId="214570785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59A23-6699-4C60-9C44-D8FA2E5E3BB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74A1CF-AFE4-4C64-920D-C34BEC78D05E}">
      <dgm:prSet phldrT="[Text]"/>
      <dgm:spPr/>
      <dgm:t>
        <a:bodyPr/>
        <a:lstStyle/>
        <a:p>
          <a:r>
            <a:rPr lang="en-US" b="1" dirty="0"/>
            <a:t>Standard Precautions</a:t>
          </a:r>
        </a:p>
      </dgm:t>
      <dgm:extLst>
        <a:ext uri="{E40237B7-FDA0-4F09-8148-C483321AD2D9}">
          <dgm14:cNvPr xmlns:dgm14="http://schemas.microsoft.com/office/drawing/2010/diagram" id="0" name="" descr="Three choices: standard precautions, enhanced barrier precautions, and contact precautions are shown."/>
        </a:ext>
      </dgm:extLst>
    </dgm:pt>
    <dgm:pt modelId="{9EA1AF96-F622-46F9-988B-5C0E078D05FC}" type="parTrans" cxnId="{73CD3D38-6297-4A1D-AA7E-DE7588A200FA}">
      <dgm:prSet/>
      <dgm:spPr/>
      <dgm:t>
        <a:bodyPr/>
        <a:lstStyle/>
        <a:p>
          <a:endParaRPr lang="en-US"/>
        </a:p>
      </dgm:t>
    </dgm:pt>
    <dgm:pt modelId="{1008E95D-0A04-4372-9EDC-9BE6C2E33296}" type="sibTrans" cxnId="{73CD3D38-6297-4A1D-AA7E-DE7588A200FA}">
      <dgm:prSet/>
      <dgm:spPr/>
      <dgm:t>
        <a:bodyPr/>
        <a:lstStyle/>
        <a:p>
          <a:endParaRPr lang="en-US"/>
        </a:p>
      </dgm:t>
    </dgm:pt>
    <dgm:pt modelId="{0818428C-0435-42E7-AEDA-1FEE73202EAF}">
      <dgm:prSet phldrT="[Text]"/>
      <dgm:spPr/>
      <dgm:t>
        <a:bodyPr/>
        <a:lstStyle/>
        <a:p>
          <a:r>
            <a:rPr lang="en-US" b="1"/>
            <a:t>Enhanced Barrier Precautions</a:t>
          </a:r>
        </a:p>
      </dgm:t>
    </dgm:pt>
    <dgm:pt modelId="{0FB0C611-F68F-4939-9AA4-EEDF5157A421}" type="parTrans" cxnId="{D8AEB77C-9EFF-4254-B7D2-BED0A296DCEC}">
      <dgm:prSet/>
      <dgm:spPr/>
      <dgm:t>
        <a:bodyPr/>
        <a:lstStyle/>
        <a:p>
          <a:endParaRPr lang="en-US"/>
        </a:p>
      </dgm:t>
    </dgm:pt>
    <dgm:pt modelId="{C2D2D53E-7080-444A-9A79-8CCE7DC204B5}" type="sibTrans" cxnId="{D8AEB77C-9EFF-4254-B7D2-BED0A296DCEC}">
      <dgm:prSet/>
      <dgm:spPr/>
      <dgm:t>
        <a:bodyPr/>
        <a:lstStyle/>
        <a:p>
          <a:endParaRPr lang="en-US"/>
        </a:p>
      </dgm:t>
    </dgm:pt>
    <dgm:pt modelId="{6BEE9EE7-EA24-4481-980F-8EAA0D0D73D3}">
      <dgm:prSet phldrT="[Text]"/>
      <dgm:spPr/>
      <dgm:t>
        <a:bodyPr/>
        <a:lstStyle/>
        <a:p>
          <a:r>
            <a:rPr lang="en-US" b="1"/>
            <a:t>Contact Precautions</a:t>
          </a:r>
        </a:p>
      </dgm:t>
    </dgm:pt>
    <dgm:pt modelId="{5800C23A-CC48-4707-91FE-826EDF4A3667}" type="parTrans" cxnId="{CC6B9DFB-FD55-45DF-A5F1-B676DD3E79CD}">
      <dgm:prSet/>
      <dgm:spPr/>
      <dgm:t>
        <a:bodyPr/>
        <a:lstStyle/>
        <a:p>
          <a:endParaRPr lang="en-US"/>
        </a:p>
      </dgm:t>
    </dgm:pt>
    <dgm:pt modelId="{7D0E4CF0-A923-4E0F-8578-A5DCD8BEBB79}" type="sibTrans" cxnId="{CC6B9DFB-FD55-45DF-A5F1-B676DD3E79CD}">
      <dgm:prSet/>
      <dgm:spPr/>
      <dgm:t>
        <a:bodyPr/>
        <a:lstStyle/>
        <a:p>
          <a:endParaRPr lang="en-US"/>
        </a:p>
      </dgm:t>
    </dgm:pt>
    <dgm:pt modelId="{0430684C-FF8F-4D66-949A-1CEB06083964}" type="pres">
      <dgm:prSet presAssocID="{CD259A23-6699-4C60-9C44-D8FA2E5E3BBF}" presName="diagram" presStyleCnt="0">
        <dgm:presLayoutVars>
          <dgm:dir/>
          <dgm:resizeHandles val="exact"/>
        </dgm:presLayoutVars>
      </dgm:prSet>
      <dgm:spPr/>
    </dgm:pt>
    <dgm:pt modelId="{1F9F5446-2BEC-4CEB-8D72-5A6B23BAA93B}" type="pres">
      <dgm:prSet presAssocID="{3A74A1CF-AFE4-4C64-920D-C34BEC78D05E}" presName="node" presStyleLbl="node1" presStyleIdx="0" presStyleCnt="3">
        <dgm:presLayoutVars>
          <dgm:bulletEnabled val="1"/>
        </dgm:presLayoutVars>
      </dgm:prSet>
      <dgm:spPr/>
    </dgm:pt>
    <dgm:pt modelId="{C9398F9D-AEFD-4474-9C62-6D48F315F222}" type="pres">
      <dgm:prSet presAssocID="{1008E95D-0A04-4372-9EDC-9BE6C2E33296}" presName="sibTrans" presStyleCnt="0"/>
      <dgm:spPr/>
    </dgm:pt>
    <dgm:pt modelId="{9D68E672-36FA-4A8B-8C92-258D0875C080}" type="pres">
      <dgm:prSet presAssocID="{0818428C-0435-42E7-AEDA-1FEE73202EAF}" presName="node" presStyleLbl="node1" presStyleIdx="1" presStyleCnt="3">
        <dgm:presLayoutVars>
          <dgm:bulletEnabled val="1"/>
        </dgm:presLayoutVars>
      </dgm:prSet>
      <dgm:spPr/>
    </dgm:pt>
    <dgm:pt modelId="{DA11B507-80A3-4E10-A68E-2A3F175F9C14}" type="pres">
      <dgm:prSet presAssocID="{C2D2D53E-7080-444A-9A79-8CCE7DC204B5}" presName="sibTrans" presStyleCnt="0"/>
      <dgm:spPr/>
    </dgm:pt>
    <dgm:pt modelId="{D07A6016-CA4D-4119-9083-35C7D5C2D214}" type="pres">
      <dgm:prSet presAssocID="{6BEE9EE7-EA24-4481-980F-8EAA0D0D73D3}" presName="node" presStyleLbl="node1" presStyleIdx="2" presStyleCnt="3">
        <dgm:presLayoutVars>
          <dgm:bulletEnabled val="1"/>
        </dgm:presLayoutVars>
      </dgm:prSet>
      <dgm:spPr/>
    </dgm:pt>
  </dgm:ptLst>
  <dgm:cxnLst>
    <dgm:cxn modelId="{3D359E0A-3F08-484F-8BC8-CF7028121840}" type="presOf" srcId="{0818428C-0435-42E7-AEDA-1FEE73202EAF}" destId="{9D68E672-36FA-4A8B-8C92-258D0875C080}" srcOrd="0" destOrd="0" presId="urn:microsoft.com/office/officeart/2005/8/layout/default"/>
    <dgm:cxn modelId="{48964918-4580-4ED0-AFD1-D9A6F1893F1B}" type="presOf" srcId="{3A74A1CF-AFE4-4C64-920D-C34BEC78D05E}" destId="{1F9F5446-2BEC-4CEB-8D72-5A6B23BAA93B}" srcOrd="0" destOrd="0" presId="urn:microsoft.com/office/officeart/2005/8/layout/default"/>
    <dgm:cxn modelId="{73CD3D38-6297-4A1D-AA7E-DE7588A200FA}" srcId="{CD259A23-6699-4C60-9C44-D8FA2E5E3BBF}" destId="{3A74A1CF-AFE4-4C64-920D-C34BEC78D05E}" srcOrd="0" destOrd="0" parTransId="{9EA1AF96-F622-46F9-988B-5C0E078D05FC}" sibTransId="{1008E95D-0A04-4372-9EDC-9BE6C2E33296}"/>
    <dgm:cxn modelId="{D8AEB77C-9EFF-4254-B7D2-BED0A296DCEC}" srcId="{CD259A23-6699-4C60-9C44-D8FA2E5E3BBF}" destId="{0818428C-0435-42E7-AEDA-1FEE73202EAF}" srcOrd="1" destOrd="0" parTransId="{0FB0C611-F68F-4939-9AA4-EEDF5157A421}" sibTransId="{C2D2D53E-7080-444A-9A79-8CCE7DC204B5}"/>
    <dgm:cxn modelId="{B00D218C-DDB0-43E3-8596-030CEAD562D5}" type="presOf" srcId="{6BEE9EE7-EA24-4481-980F-8EAA0D0D73D3}" destId="{D07A6016-CA4D-4119-9083-35C7D5C2D214}" srcOrd="0" destOrd="0" presId="urn:microsoft.com/office/officeart/2005/8/layout/default"/>
    <dgm:cxn modelId="{31C750AF-272C-4487-BFD8-9D0DDF7BDD57}" type="presOf" srcId="{CD259A23-6699-4C60-9C44-D8FA2E5E3BBF}" destId="{0430684C-FF8F-4D66-949A-1CEB06083964}" srcOrd="0" destOrd="0" presId="urn:microsoft.com/office/officeart/2005/8/layout/default"/>
    <dgm:cxn modelId="{CC6B9DFB-FD55-45DF-A5F1-B676DD3E79CD}" srcId="{CD259A23-6699-4C60-9C44-D8FA2E5E3BBF}" destId="{6BEE9EE7-EA24-4481-980F-8EAA0D0D73D3}" srcOrd="2" destOrd="0" parTransId="{5800C23A-CC48-4707-91FE-826EDF4A3667}" sibTransId="{7D0E4CF0-A923-4E0F-8578-A5DCD8BEBB79}"/>
    <dgm:cxn modelId="{133928BE-1A85-42B0-8E01-E5E56429BD83}" type="presParOf" srcId="{0430684C-FF8F-4D66-949A-1CEB06083964}" destId="{1F9F5446-2BEC-4CEB-8D72-5A6B23BAA93B}" srcOrd="0" destOrd="0" presId="urn:microsoft.com/office/officeart/2005/8/layout/default"/>
    <dgm:cxn modelId="{6F8E6391-1B6D-40FF-AF4F-7160EFD28D9B}" type="presParOf" srcId="{0430684C-FF8F-4D66-949A-1CEB06083964}" destId="{C9398F9D-AEFD-4474-9C62-6D48F315F222}" srcOrd="1" destOrd="0" presId="urn:microsoft.com/office/officeart/2005/8/layout/default"/>
    <dgm:cxn modelId="{8E86A8D7-2627-4144-9058-E7BC69A62CC3}" type="presParOf" srcId="{0430684C-FF8F-4D66-949A-1CEB06083964}" destId="{9D68E672-36FA-4A8B-8C92-258D0875C080}" srcOrd="2" destOrd="0" presId="urn:microsoft.com/office/officeart/2005/8/layout/default"/>
    <dgm:cxn modelId="{485804FB-5B4D-47D2-9019-6E30F443D7E7}" type="presParOf" srcId="{0430684C-FF8F-4D66-949A-1CEB06083964}" destId="{DA11B507-80A3-4E10-A68E-2A3F175F9C14}" srcOrd="3" destOrd="0" presId="urn:microsoft.com/office/officeart/2005/8/layout/default"/>
    <dgm:cxn modelId="{A12B9639-6E82-4F9F-9A36-3F8E457C38BB}" type="presParOf" srcId="{0430684C-FF8F-4D66-949A-1CEB06083964}" destId="{D07A6016-CA4D-4119-9083-35C7D5C2D21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F5446-2BEC-4CEB-8D72-5A6B23BAA93B}">
      <dsp:nvSpPr>
        <dsp:cNvPr id="0" name=""/>
        <dsp:cNvSpPr/>
      </dsp:nvSpPr>
      <dsp:spPr>
        <a:xfrm>
          <a:off x="375436" y="2681"/>
          <a:ext cx="2362058" cy="14172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Standard Precautions</a:t>
          </a:r>
        </a:p>
      </dsp:txBody>
      <dsp:txXfrm>
        <a:off x="375436" y="2681"/>
        <a:ext cx="2362058" cy="1417235"/>
      </dsp:txXfrm>
    </dsp:sp>
    <dsp:sp modelId="{9D68E672-36FA-4A8B-8C92-258D0875C080}">
      <dsp:nvSpPr>
        <dsp:cNvPr id="0" name=""/>
        <dsp:cNvSpPr/>
      </dsp:nvSpPr>
      <dsp:spPr>
        <a:xfrm>
          <a:off x="375436" y="1656122"/>
          <a:ext cx="2362058" cy="14172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Enhanced Barrier Precautions</a:t>
          </a:r>
        </a:p>
      </dsp:txBody>
      <dsp:txXfrm>
        <a:off x="375436" y="1656122"/>
        <a:ext cx="2362058" cy="1417235"/>
      </dsp:txXfrm>
    </dsp:sp>
    <dsp:sp modelId="{D07A6016-CA4D-4119-9083-35C7D5C2D214}">
      <dsp:nvSpPr>
        <dsp:cNvPr id="0" name=""/>
        <dsp:cNvSpPr/>
      </dsp:nvSpPr>
      <dsp:spPr>
        <a:xfrm>
          <a:off x="375436" y="3309563"/>
          <a:ext cx="2362058" cy="14172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Contact Precautions</a:t>
          </a:r>
        </a:p>
      </dsp:txBody>
      <dsp:txXfrm>
        <a:off x="375436" y="3309563"/>
        <a:ext cx="2362058" cy="14172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25CECD-676A-A92C-8404-20B8A59125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328383-977F-1B6F-0CBF-BAAE59CC46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7D5D1B-B98E-47E2-8E4B-BE95AABBE0C2}" type="datetimeFigureOut">
              <a:rPr lang="en-US" smtClean="0"/>
              <a:t>9/4/2025</a:t>
            </a:fld>
            <a:endParaRPr lang="en-US"/>
          </a:p>
        </p:txBody>
      </p:sp>
      <p:sp>
        <p:nvSpPr>
          <p:cNvPr id="4" name="Footer Placeholder 3">
            <a:extLst>
              <a:ext uri="{FF2B5EF4-FFF2-40B4-BE49-F238E27FC236}">
                <a16:creationId xmlns:a16="http://schemas.microsoft.com/office/drawing/2014/main" id="{2244ABB5-44D1-929A-C9C7-6C2CB953A2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A5A008-5216-04F7-77D8-85CDADEC21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E0050C-5B61-4992-9295-14C267E71A60}" type="slidenum">
              <a:rPr lang="en-US" smtClean="0"/>
              <a:t>‹#›</a:t>
            </a:fld>
            <a:endParaRPr lang="en-US"/>
          </a:p>
        </p:txBody>
      </p:sp>
    </p:spTree>
    <p:extLst>
      <p:ext uri="{BB962C8B-B14F-4D97-AF65-F5344CB8AC3E}">
        <p14:creationId xmlns:p14="http://schemas.microsoft.com/office/powerpoint/2010/main" val="84892178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DA2DD-F85F-4EBC-8506-EA148485E736}" type="datetimeFigureOut">
              <a:rPr lang="en-US" smtClean="0"/>
              <a:t>9/4/2025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31F21-2349-457A-A31A-9930FFB708BB}" type="slidenum">
              <a:rPr lang="en-US" smtClean="0"/>
              <a:t>‹#›</a:t>
            </a:fld>
            <a:endParaRPr lang="en-US"/>
          </a:p>
        </p:txBody>
      </p:sp>
    </p:spTree>
    <p:extLst>
      <p:ext uri="{BB962C8B-B14F-4D97-AF65-F5344CB8AC3E}">
        <p14:creationId xmlns:p14="http://schemas.microsoft.com/office/powerpoint/2010/main" val="2284771662"/>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20583" rtl="0" eaLnBrk="1" fontAlgn="auto" latinLnBrk="0" hangingPunct="1">
              <a:lnSpc>
                <a:spcPct val="100000"/>
              </a:lnSpc>
              <a:spcBef>
                <a:spcPts val="0"/>
              </a:spcBef>
              <a:spcAft>
                <a:spcPts val="0"/>
              </a:spcAft>
              <a:buClrTx/>
              <a:buSzTx/>
              <a:buFontTx/>
              <a:buNone/>
              <a:tabLst/>
              <a:defRPr/>
            </a:pPr>
            <a:fld id="{AEC31F21-2349-457A-A31A-9930FFB708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205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6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100">
              <a:cs typeface="Calibri"/>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13</a:t>
            </a:fld>
            <a:endParaRPr lang="en-US"/>
          </a:p>
        </p:txBody>
      </p:sp>
    </p:spTree>
    <p:extLst>
      <p:ext uri="{BB962C8B-B14F-4D97-AF65-F5344CB8AC3E}">
        <p14:creationId xmlns:p14="http://schemas.microsoft.com/office/powerpoint/2010/main" val="708000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24</a:t>
            </a:fld>
            <a:endParaRPr lang="en-US"/>
          </a:p>
        </p:txBody>
      </p:sp>
    </p:spTree>
    <p:extLst>
      <p:ext uri="{BB962C8B-B14F-4D97-AF65-F5344CB8AC3E}">
        <p14:creationId xmlns:p14="http://schemas.microsoft.com/office/powerpoint/2010/main" val="4025961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a:ea typeface="+mn-lt"/>
              <a:cs typeface="+mn-lt"/>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25</a:t>
            </a:fld>
            <a:endParaRPr lang="en-US"/>
          </a:p>
        </p:txBody>
      </p:sp>
    </p:spTree>
    <p:extLst>
      <p:ext uri="{BB962C8B-B14F-4D97-AF65-F5344CB8AC3E}">
        <p14:creationId xmlns:p14="http://schemas.microsoft.com/office/powerpoint/2010/main" val="2135878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2</a:t>
            </a:fld>
            <a:endParaRPr lang="en-US"/>
          </a:p>
        </p:txBody>
      </p:sp>
    </p:spTree>
    <p:extLst>
      <p:ext uri="{BB962C8B-B14F-4D97-AF65-F5344CB8AC3E}">
        <p14:creationId xmlns:p14="http://schemas.microsoft.com/office/powerpoint/2010/main" val="44100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a:cs typeface="Calibri"/>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3</a:t>
            </a:fld>
            <a:endParaRPr lang="en-US"/>
          </a:p>
        </p:txBody>
      </p:sp>
    </p:spTree>
    <p:extLst>
      <p:ext uri="{BB962C8B-B14F-4D97-AF65-F5344CB8AC3E}">
        <p14:creationId xmlns:p14="http://schemas.microsoft.com/office/powerpoint/2010/main" val="240716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a:cs typeface="Calibri"/>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4</a:t>
            </a:fld>
            <a:endParaRPr lang="en-US"/>
          </a:p>
        </p:txBody>
      </p:sp>
    </p:spTree>
    <p:extLst>
      <p:ext uri="{BB962C8B-B14F-4D97-AF65-F5344CB8AC3E}">
        <p14:creationId xmlns:p14="http://schemas.microsoft.com/office/powerpoint/2010/main" val="56569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5</a:t>
            </a:fld>
            <a:endParaRPr lang="en-US"/>
          </a:p>
        </p:txBody>
      </p:sp>
    </p:spTree>
    <p:extLst>
      <p:ext uri="{BB962C8B-B14F-4D97-AF65-F5344CB8AC3E}">
        <p14:creationId xmlns:p14="http://schemas.microsoft.com/office/powerpoint/2010/main" val="6496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7</a:t>
            </a:fld>
            <a:endParaRPr lang="en-US"/>
          </a:p>
        </p:txBody>
      </p:sp>
    </p:spTree>
    <p:extLst>
      <p:ext uri="{BB962C8B-B14F-4D97-AF65-F5344CB8AC3E}">
        <p14:creationId xmlns:p14="http://schemas.microsoft.com/office/powerpoint/2010/main" val="197110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a:ea typeface="+mn-lt"/>
              <a:cs typeface="+mn-lt"/>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10</a:t>
            </a:fld>
            <a:endParaRPr lang="en-US"/>
          </a:p>
        </p:txBody>
      </p:sp>
    </p:spTree>
    <p:extLst>
      <p:ext uri="{BB962C8B-B14F-4D97-AF65-F5344CB8AC3E}">
        <p14:creationId xmlns:p14="http://schemas.microsoft.com/office/powerpoint/2010/main" val="264791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11</a:t>
            </a:fld>
            <a:endParaRPr lang="en-US"/>
          </a:p>
        </p:txBody>
      </p:sp>
    </p:spTree>
    <p:extLst>
      <p:ext uri="{BB962C8B-B14F-4D97-AF65-F5344CB8AC3E}">
        <p14:creationId xmlns:p14="http://schemas.microsoft.com/office/powerpoint/2010/main" val="232888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a:ea typeface="+mn-lt"/>
              <a:cs typeface="+mn-lt"/>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12</a:t>
            </a:fld>
            <a:endParaRPr lang="en-US"/>
          </a:p>
        </p:txBody>
      </p:sp>
    </p:spTree>
    <p:extLst>
      <p:ext uri="{BB962C8B-B14F-4D97-AF65-F5344CB8AC3E}">
        <p14:creationId xmlns:p14="http://schemas.microsoft.com/office/powerpoint/2010/main" val="3948965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EF754-8978-FBA1-E3E6-11F6C81ED4D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88A3A93-39F1-7BCA-8E60-45D476C39F14}"/>
              </a:ext>
            </a:extLst>
          </p:cNvPr>
          <p:cNvSpPr txBox="1">
            <a:spLocks/>
          </p:cNvSpPr>
          <p:nvPr userDrawn="1"/>
        </p:nvSpPr>
        <p:spPr>
          <a:xfrm>
            <a:off x="1293395" y="248556"/>
            <a:ext cx="6557210" cy="975962"/>
          </a:xfrm>
          <a:prstGeom prst="rect">
            <a:avLst/>
          </a:prstGeom>
        </p:spPr>
        <p:txBody>
          <a:bodyPr vert="horz" lIns="91440" tIns="91440" rIns="91440" bIns="45720" rtlCol="0" anchor="ctr">
            <a:noAutofit/>
          </a:bodyPr>
          <a:lstStyle>
            <a:lvl1pPr algn="ctr" defTabSz="887553" rtl="0" eaLnBrk="1" latinLnBrk="0" hangingPunct="1">
              <a:lnSpc>
                <a:spcPct val="100000"/>
              </a:lnSpc>
              <a:spcBef>
                <a:spcPct val="0"/>
              </a:spcBef>
              <a:buNone/>
              <a:defRPr lang="en-US" sz="3600" b="1" i="0" kern="1200">
                <a:solidFill>
                  <a:schemeClr val="tx1"/>
                </a:solidFill>
                <a:effectLst/>
                <a:latin typeface="+mn-lt"/>
                <a:ea typeface="+mj-ea"/>
                <a:cs typeface="+mj-cs"/>
              </a:defRPr>
            </a:lvl1pPr>
          </a:lstStyle>
          <a:p>
            <a:pPr marL="0" marR="0" lvl="0" indent="0" algn="ctr"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rPr>
              <a:t>Improving Skin Care and MDRO Prevention in Long-Term Care</a:t>
            </a:r>
          </a:p>
        </p:txBody>
      </p:sp>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051560" y="1870742"/>
            <a:ext cx="7040880" cy="2150362"/>
          </a:xfrm>
        </p:spPr>
        <p:txBody>
          <a:bodyPr anchor="ctr">
            <a:normAutofit/>
          </a:bodyPr>
          <a:lstStyle>
            <a:lvl1pPr marL="0" indent="0" algn="ctr">
              <a:buNone/>
              <a:defRPr sz="4400" b="1">
                <a:latin typeface="+mn-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hasCustomPrompt="1"/>
          </p:nvPr>
        </p:nvSpPr>
        <p:spPr>
          <a:xfrm>
            <a:off x="1051560" y="4156586"/>
            <a:ext cx="7040880" cy="1005840"/>
          </a:xfrm>
        </p:spPr>
        <p:txBody>
          <a:bodyPr anchor="t">
            <a:normAutofit/>
          </a:bodyPr>
          <a:lstStyle>
            <a:lvl1pPr marL="0" indent="0" algn="ctr">
              <a:buFont typeface="Arial" panose="020B0604020202020204" pitchFamily="34" charset="0"/>
              <a:buNone/>
              <a:defRPr sz="3200">
                <a:solidFill>
                  <a:schemeClr val="tx1"/>
                </a:solidFill>
                <a:latin typeface="+mn-lt"/>
                <a:cs typeface="Arial" panose="020B0604020202020204" pitchFamily="34" charset="0"/>
              </a:defRPr>
            </a:lvl1pPr>
          </a:lstStyle>
          <a:p>
            <a:pPr lvl="0"/>
            <a:r>
              <a:rPr lang="en-US"/>
              <a:t>Long-Term Care</a:t>
            </a:r>
          </a:p>
        </p:txBody>
      </p:sp>
    </p:spTree>
    <p:extLst>
      <p:ext uri="{BB962C8B-B14F-4D97-AF65-F5344CB8AC3E}">
        <p14:creationId xmlns:p14="http://schemas.microsoft.com/office/powerpoint/2010/main" val="42452825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ECF3E-4274-BBF0-C064-8447EDA7F701}"/>
              </a:ext>
              <a:ext uri="{C183D7F6-B498-43B3-948B-1728B52AA6E4}">
                <adec:decorative xmlns:adec="http://schemas.microsoft.com/office/drawing/2017/decorative" val="1"/>
              </a:ext>
            </a:extLst>
          </p:cNvPr>
          <p:cNvSpPr/>
          <p:nvPr userDrawn="1"/>
        </p:nvSpPr>
        <p:spPr>
          <a:xfrm>
            <a:off x="0" y="1188720"/>
            <a:ext cx="7863840" cy="5029200"/>
          </a:xfrm>
          <a:prstGeom prst="rect">
            <a:avLst/>
          </a:prstGeom>
          <a:gradFill flip="none" rotWithShape="1">
            <a:gsLst>
              <a:gs pos="0">
                <a:schemeClr val="accent3">
                  <a:lumMod val="10000"/>
                  <a:lumOff val="90000"/>
                </a:schemeClr>
              </a:gs>
              <a:gs pos="74000">
                <a:schemeClr val="accent3"/>
              </a:gs>
              <a:gs pos="83000">
                <a:schemeClr val="accent3"/>
              </a:gs>
              <a:gs pos="100000">
                <a:schemeClr val="accent3"/>
              </a:gs>
            </a:gsLst>
            <a:lin ang="27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hasCustomPrompt="1"/>
          </p:nvPr>
        </p:nvSpPr>
        <p:spPr>
          <a:xfrm>
            <a:off x="457200" y="0"/>
            <a:ext cx="8229600" cy="914400"/>
          </a:xfrm>
        </p:spPr>
        <p:txBody>
          <a:bodyPr anchor="ctr">
            <a:normAutofit/>
          </a:bodyPr>
          <a:lstStyle>
            <a:lvl1pPr>
              <a:defRPr sz="4400">
                <a:solidFill>
                  <a:schemeClr val="tx1"/>
                </a:solidFill>
              </a:defRPr>
            </a:lvl1pPr>
          </a:lstStyle>
          <a:p>
            <a:r>
              <a:rPr lang="en-US"/>
              <a:t>Click to add Title</a:t>
            </a:r>
          </a:p>
        </p:txBody>
      </p:sp>
      <p:sp>
        <p:nvSpPr>
          <p:cNvPr id="6" name="Picture Placeholder 5">
            <a:extLst>
              <a:ext uri="{FF2B5EF4-FFF2-40B4-BE49-F238E27FC236}">
                <a16:creationId xmlns:a16="http://schemas.microsoft.com/office/drawing/2014/main" id="{F3B72A10-9AA8-C94D-E60F-41448BC7AF24}"/>
              </a:ext>
            </a:extLst>
          </p:cNvPr>
          <p:cNvSpPr>
            <a:spLocks noGrp="1"/>
          </p:cNvSpPr>
          <p:nvPr>
            <p:ph type="pic" sz="quarter" idx="10"/>
          </p:nvPr>
        </p:nvSpPr>
        <p:spPr>
          <a:xfrm>
            <a:off x="4754880" y="1554480"/>
            <a:ext cx="3840480" cy="3840480"/>
          </a:xfrm>
          <a:effectLst>
            <a:outerShdw blurRad="50800" dist="38100" dir="2700000" algn="tl" rotWithShape="0">
              <a:prstClr val="black">
                <a:alpha val="40000"/>
              </a:prstClr>
            </a:outerShdw>
          </a:effectLst>
        </p:spPr>
        <p:txBody>
          <a:bodyPr/>
          <a:lstStyle/>
          <a:p>
            <a:r>
              <a:rPr lang="en-US"/>
              <a:t>Click icon to add picture</a:t>
            </a:r>
          </a:p>
        </p:txBody>
      </p:sp>
      <p:sp>
        <p:nvSpPr>
          <p:cNvPr id="3" name="Text Placeholder 2"/>
          <p:cNvSpPr>
            <a:spLocks noGrp="1"/>
          </p:cNvSpPr>
          <p:nvPr>
            <p:ph type="body" idx="1" hasCustomPrompt="1"/>
          </p:nvPr>
        </p:nvSpPr>
        <p:spPr>
          <a:xfrm>
            <a:off x="365760" y="3749040"/>
            <a:ext cx="4114800" cy="2103120"/>
          </a:xfrm>
        </p:spPr>
        <p:txBody>
          <a:bodyPr anchor="b" anchorCtr="0">
            <a:normAutofit/>
          </a:bodyPr>
          <a:lstStyle>
            <a:lvl1pPr marL="0" indent="0">
              <a:buNone/>
              <a:defRPr sz="3200" b="1">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add text. If unneeded, then delete this box.</a:t>
            </a:r>
          </a:p>
        </p:txBody>
      </p:sp>
      <p:sp>
        <p:nvSpPr>
          <p:cNvPr id="5" name="Slide Number Placeholder 26">
            <a:extLst>
              <a:ext uri="{FF2B5EF4-FFF2-40B4-BE49-F238E27FC236}">
                <a16:creationId xmlns:a16="http://schemas.microsoft.com/office/drawing/2014/main" id="{711D6D7C-4362-8006-2C63-B77E1909851E}"/>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2474124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a:t>Click to edit Master title style</a:t>
            </a:r>
          </a:p>
        </p:txBody>
      </p:sp>
      <p:sp>
        <p:nvSpPr>
          <p:cNvPr id="3" name="Content Placeholder 2"/>
          <p:cNvSpPr>
            <a:spLocks noGrp="1"/>
          </p:cNvSpPr>
          <p:nvPr>
            <p:ph idx="1"/>
          </p:nvPr>
        </p:nvSpPr>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301608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se Examp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FA3ED-96EB-47D6-34B9-A0D95BD828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extBox 17">
            <a:extLst>
              <a:ext uri="{FF2B5EF4-FFF2-40B4-BE49-F238E27FC236}">
                <a16:creationId xmlns:a16="http://schemas.microsoft.com/office/drawing/2014/main" id="{7DA00873-2696-33AA-EE91-1F4831E2AECB}"/>
              </a:ext>
              <a:ext uri="{C183D7F6-B498-43B3-948B-1728B52AA6E4}">
                <adec:decorative xmlns:adec="http://schemas.microsoft.com/office/drawing/2017/decorative" val="1"/>
              </a:ext>
            </a:extLst>
          </p:cNvPr>
          <p:cNvSpPr txBox="1"/>
          <p:nvPr userDrawn="1"/>
        </p:nvSpPr>
        <p:spPr>
          <a:xfrm rot="16200000">
            <a:off x="-1077024" y="2328857"/>
            <a:ext cx="3022218" cy="457200"/>
          </a:xfrm>
          <a:prstGeom prst="round2Same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horz" lIns="0" tIns="0" rIns="182880" bIns="0" rtlCol="0" anchor="ctr" anchorCtr="0">
            <a:scene3d>
              <a:camera prst="orthographicFront">
                <a:rot lat="0" lon="0" rev="0"/>
              </a:camera>
              <a:lightRig rig="threePt" dir="t"/>
            </a:scene3d>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US" sz="2300" b="1">
                <a:effectLst>
                  <a:outerShdw blurRad="50800" dist="38100" dir="2700000" algn="tl" rotWithShape="0">
                    <a:prstClr val="black">
                      <a:alpha val="40000"/>
                    </a:prstClr>
                  </a:outerShdw>
                </a:effectLst>
              </a:rPr>
              <a:t>Case Example</a:t>
            </a:r>
          </a:p>
        </p:txBody>
      </p:sp>
      <p:sp>
        <p:nvSpPr>
          <p:cNvPr id="19" name="Rectangle 18">
            <a:extLst>
              <a:ext uri="{FF2B5EF4-FFF2-40B4-BE49-F238E27FC236}">
                <a16:creationId xmlns:a16="http://schemas.microsoft.com/office/drawing/2014/main" id="{C7FA508E-2D84-B94F-C9D4-44CA2152D3DB}"/>
              </a:ext>
              <a:ext uri="{C183D7F6-B498-43B3-948B-1728B52AA6E4}">
                <adec:decorative xmlns:adec="http://schemas.microsoft.com/office/drawing/2017/decorative" val="1"/>
              </a:ext>
            </a:extLst>
          </p:cNvPr>
          <p:cNvSpPr/>
          <p:nvPr userDrawn="1"/>
        </p:nvSpPr>
        <p:spPr>
          <a:xfrm>
            <a:off x="657358" y="1046350"/>
            <a:ext cx="8229600" cy="5222185"/>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7550423" cy="914400"/>
          </a:xfrm>
        </p:spPr>
        <p:txBody>
          <a:bodyPr>
            <a:normAutofit/>
          </a:bodyPr>
          <a:lstStyle/>
          <a:p>
            <a:r>
              <a:rPr lang="en-US"/>
              <a:t>Click to edit Master title style</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801229" y="1180821"/>
            <a:ext cx="7971295" cy="500090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
        <p:nvSpPr>
          <p:cNvPr id="10" name="Text Box 2">
            <a:extLst>
              <a:ext uri="{FF2B5EF4-FFF2-40B4-BE49-F238E27FC236}">
                <a16:creationId xmlns:a16="http://schemas.microsoft.com/office/drawing/2014/main" id="{5B44E993-A104-1C8D-E5D3-DAC2BC0B9C25}"/>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lvl="0"/>
            <a:r>
              <a:rPr lang="en-US" b="1"/>
              <a:t>AHRQ Safety Program for MRSA Prevention</a:t>
            </a:r>
          </a:p>
          <a:p>
            <a:pPr lvl="0"/>
            <a:r>
              <a:rPr lang="en-US"/>
              <a:t>Improving Skin Care and MDRO Prevention in Long-Term Care </a:t>
            </a:r>
          </a:p>
        </p:txBody>
      </p:sp>
      <p:cxnSp>
        <p:nvCxnSpPr>
          <p:cNvPr id="12" name="Straight Connector 11">
            <a:extLst>
              <a:ext uri="{FF2B5EF4-FFF2-40B4-BE49-F238E27FC236}">
                <a16:creationId xmlns:a16="http://schemas.microsoft.com/office/drawing/2014/main" id="{6CACD0E3-5715-B286-85C0-87F6FFD7A158}"/>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pic>
        <p:nvPicPr>
          <p:cNvPr id="13" name="Picture 2" descr="Teachable Moment Trademark Logo">
            <a:extLst>
              <a:ext uri="{FF2B5EF4-FFF2-40B4-BE49-F238E27FC236}">
                <a16:creationId xmlns:a16="http://schemas.microsoft.com/office/drawing/2014/main" id="{F60B8BAF-4D62-5CE0-14BA-1F2B199F2BB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4614" r="18280"/>
          <a:stretch/>
        </p:blipFill>
        <p:spPr bwMode="auto">
          <a:xfrm>
            <a:off x="7955280" y="45720"/>
            <a:ext cx="822960" cy="8229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358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A79677-70FC-F3B4-1B81-2771517789F0}"/>
              </a:ext>
              <a:ext uri="{C183D7F6-B498-43B3-948B-1728B52AA6E4}">
                <adec:decorative xmlns:adec="http://schemas.microsoft.com/office/drawing/2017/decorative" val="1"/>
              </a:ext>
            </a:extLst>
          </p:cNvPr>
          <p:cNvGrpSpPr/>
          <p:nvPr/>
        </p:nvGrpSpPr>
        <p:grpSpPr>
          <a:xfrm>
            <a:off x="432066" y="987519"/>
            <a:ext cx="8357471" cy="5337228"/>
            <a:chOff x="202559" y="3411398"/>
            <a:chExt cx="9484617" cy="3698270"/>
          </a:xfrm>
          <a:effectLst/>
        </p:grpSpPr>
        <p:sp>
          <p:nvSpPr>
            <p:cNvPr id="10" name="Rectangle: Diagonal Corners Rounded 9">
              <a:extLst>
                <a:ext uri="{FF2B5EF4-FFF2-40B4-BE49-F238E27FC236}">
                  <a16:creationId xmlns:a16="http://schemas.microsoft.com/office/drawing/2014/main" id="{44686D15-1802-A38C-8C63-1D52A47FBADF}"/>
                </a:ext>
              </a:extLst>
            </p:cNvPr>
            <p:cNvSpPr/>
            <p:nvPr/>
          </p:nvSpPr>
          <p:spPr>
            <a:xfrm>
              <a:off x="202559" y="3411398"/>
              <a:ext cx="9227981" cy="3587420"/>
            </a:xfrm>
            <a:prstGeom prst="round2DiagRect">
              <a:avLst/>
            </a:prstGeom>
            <a:solidFill>
              <a:srgbClr val="007DA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Diagonal Corners Rounded 10">
              <a:extLst>
                <a:ext uri="{FF2B5EF4-FFF2-40B4-BE49-F238E27FC236}">
                  <a16:creationId xmlns:a16="http://schemas.microsoft.com/office/drawing/2014/main" id="{62A5EA75-3EF0-AB85-8DE5-3A2076BF803B}"/>
                </a:ext>
              </a:extLst>
            </p:cNvPr>
            <p:cNvSpPr/>
            <p:nvPr/>
          </p:nvSpPr>
          <p:spPr>
            <a:xfrm>
              <a:off x="459196" y="3522248"/>
              <a:ext cx="9227980" cy="3587420"/>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7" name="Title 6">
            <a:extLst>
              <a:ext uri="{FF2B5EF4-FFF2-40B4-BE49-F238E27FC236}">
                <a16:creationId xmlns:a16="http://schemas.microsoft.com/office/drawing/2014/main" id="{39A8EF76-E0F1-09AA-87A0-8F411A416298}"/>
              </a:ext>
            </a:extLst>
          </p:cNvPr>
          <p:cNvSpPr>
            <a:spLocks noGrp="1"/>
          </p:cNvSpPr>
          <p:nvPr>
            <p:ph type="title" hasCustomPrompt="1"/>
          </p:nvPr>
        </p:nvSpPr>
        <p:spPr/>
        <p:txBody>
          <a:bodyPr/>
          <a:lstStyle>
            <a:lvl1pPr>
              <a:defRPr/>
            </a:lvl1pPr>
          </a:lstStyle>
          <a:p>
            <a:r>
              <a:rPr lang="en-US" sz="4400" b="1"/>
              <a:t>“Key Takeaways”</a:t>
            </a:r>
          </a:p>
        </p:txBody>
      </p:sp>
      <p:sp>
        <p:nvSpPr>
          <p:cNvPr id="3" name="Content Placeholder 2"/>
          <p:cNvSpPr>
            <a:spLocks noGrp="1"/>
          </p:cNvSpPr>
          <p:nvPr>
            <p:ph idx="1"/>
          </p:nvPr>
        </p:nvSpPr>
        <p:spPr>
          <a:xfrm>
            <a:off x="873124" y="1383368"/>
            <a:ext cx="7658525" cy="461766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a:noAutofit/>
          </a:bodyPr>
          <a:lstStyle>
            <a:lvl1pPr marL="0" indent="0">
              <a:buNone/>
              <a:defRPr sz="2400"/>
            </a:lvl1pPr>
          </a:lstStyle>
          <a:p>
            <a:pPr lvl="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a:noAutofit/>
          </a:bodyPr>
          <a:lstStyle>
            <a:lvl1pPr marL="0" indent="0">
              <a:buNone/>
              <a:defRPr sz="2400"/>
            </a:lvl1pPr>
          </a:lstStyle>
          <a:p>
            <a:pPr lvl="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a:noAutofit/>
          </a:bodyPr>
          <a:lstStyle>
            <a:lvl1pPr marL="0" indent="0">
              <a:buNone/>
              <a:defRPr sz="2400"/>
            </a:lvl1pPr>
          </a:lstStyle>
          <a:p>
            <a:pPr lvl="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a:noAutofit/>
          </a:bodyPr>
          <a:lstStyle>
            <a:lvl1pPr marL="0" indent="0">
              <a:buNone/>
              <a:defRPr sz="2400"/>
            </a:lvl1pPr>
          </a:lstStyle>
          <a:p>
            <a:pPr lvl="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a:noAutofit/>
          </a:bodyPr>
          <a:lstStyle>
            <a:lvl1pPr marL="0" indent="0">
              <a:buNone/>
              <a:defRPr sz="2400"/>
            </a:lvl1pPr>
          </a:lstStyle>
          <a:p>
            <a:pPr lvl="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a:noAutofit/>
          </a:bodyPr>
          <a:lstStyle>
            <a:lvl1pPr marL="0" indent="0">
              <a:buNone/>
              <a:defRPr sz="2400"/>
            </a:lvl1pPr>
          </a:lstStyle>
          <a:p>
            <a:pPr lvl="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a:noAutofit/>
          </a:bodyPr>
          <a:lstStyle>
            <a:lvl1pPr marL="0" indent="0">
              <a:buNone/>
              <a:defRPr sz="2400"/>
            </a:lvl1pPr>
          </a:lstStyle>
          <a:p>
            <a:pPr lvl="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a:noAutofit/>
          </a:bodyPr>
          <a:lstStyle>
            <a:lvl1pPr marL="0" indent="0">
              <a:buNone/>
              <a:defRPr sz="2400"/>
            </a:lvl1pPr>
          </a:lstStyle>
          <a:p>
            <a:pPr lvl="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a:noAutofit/>
          </a:bodyPr>
          <a:lstStyle>
            <a:lvl1pPr marL="0" indent="0">
              <a:buNone/>
              <a:defRPr sz="2400"/>
            </a:lvl1pPr>
          </a:lstStyle>
          <a:p>
            <a:pPr lvl="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a:noAutofit/>
          </a:bodyPr>
          <a:lstStyle>
            <a:lvl1pPr marL="0" indent="0">
              <a:buNone/>
              <a:defRPr sz="2400"/>
            </a:lvl1pPr>
          </a:lstStyle>
          <a:p>
            <a:pPr lvl="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a:noAutofit/>
          </a:bodyPr>
          <a:lstStyle>
            <a:lvl1pPr marL="0" indent="0">
              <a:buNone/>
              <a:defRPr sz="2400"/>
            </a:lvl1pPr>
          </a:lstStyle>
          <a:p>
            <a:pPr lvl="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a:noAutofit/>
          </a:bodyPr>
          <a:lstStyle>
            <a:lvl1pPr marL="0" indent="0">
              <a:buNone/>
              <a:defRPr sz="2400"/>
            </a:lvl1pPr>
          </a:lstStyle>
          <a:p>
            <a:pPr lvl="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a:noAutofit/>
          </a:bodyPr>
          <a:lstStyle>
            <a:lvl1pPr marL="0" indent="0">
              <a:buNone/>
              <a:defRPr sz="2400"/>
            </a:lvl1pPr>
          </a:lstStyle>
          <a:p>
            <a:pPr lvl="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a:noAutofit/>
          </a:bodyPr>
          <a:lstStyle>
            <a:lvl1pPr marL="0" indent="0">
              <a:buNone/>
              <a:defRPr sz="2400"/>
            </a:lvl1pPr>
          </a:lstStyle>
          <a:p>
            <a:pPr lvl="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a:noAutofit/>
          </a:bodyPr>
          <a:lstStyle>
            <a:lvl1pPr marL="0" indent="0">
              <a:buNone/>
              <a:defRPr sz="2400"/>
            </a:lvl1pPr>
          </a:lstStyle>
          <a:p>
            <a:pPr lvl="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a:noAutofit/>
          </a:bodyPr>
          <a:lstStyle>
            <a:lvl1pPr marL="0" indent="0">
              <a:buNone/>
              <a:defRPr sz="2400"/>
            </a:lvl1pPr>
          </a:lstStyle>
          <a:p>
            <a:pPr lvl="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a:noAutofit/>
          </a:bodyPr>
          <a:lstStyle>
            <a:lvl1pPr marL="0" indent="0">
              <a:buNone/>
              <a:defRPr sz="2400"/>
            </a:lvl1pPr>
          </a:lstStyle>
          <a:p>
            <a:pPr lvl="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a:noAutofit/>
          </a:bodyPr>
          <a:lstStyle>
            <a:lvl1pPr marL="0" indent="0">
              <a:buNone/>
              <a:defRPr sz="2400"/>
            </a:lvl1pPr>
          </a:lstStyle>
          <a:p>
            <a:pPr lvl="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a:noAutofit/>
          </a:bodyPr>
          <a:lstStyle>
            <a:lvl1pPr marL="0" indent="0">
              <a:buNone/>
              <a:defRPr sz="2400"/>
            </a:lvl1pPr>
          </a:lstStyle>
          <a:p>
            <a:pPr lvl="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a:noAutofit/>
          </a:bodyPr>
          <a:lstStyle>
            <a:lvl1pPr marL="0" indent="0">
              <a:buNone/>
              <a:defRPr sz="2400"/>
            </a:lvl1pPr>
          </a:lstStyle>
          <a:p>
            <a:pPr lvl="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7191374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E1597B3-8E61-8CFD-9958-42068FCD811F}"/>
              </a:ext>
              <a:ext uri="{C183D7F6-B498-43B3-948B-1728B52AA6E4}">
                <adec:decorative xmlns:adec="http://schemas.microsoft.com/office/drawing/2017/decorative" val="1"/>
              </a:ext>
            </a:extLst>
          </p:cNvPr>
          <p:cNvPicPr>
            <a:picLocks noGrp="1" noChangeAspect="1"/>
          </p:cNvPicPr>
          <p:nvPr userDrawn="1"/>
        </p:nvPicPr>
        <p:blipFill>
          <a:blip r:embed="rId7"/>
          <a:srcRect/>
          <a:stretch/>
        </p:blipFill>
        <p:spPr>
          <a:xfrm>
            <a:off x="0" y="0"/>
            <a:ext cx="9144000" cy="6858000"/>
          </a:xfrm>
          <a:prstGeom prst="rect">
            <a:avLst/>
          </a:prstGeom>
        </p:spPr>
      </p:pic>
      <p:sp>
        <p:nvSpPr>
          <p:cNvPr id="2" name="Title Placeholder 1"/>
          <p:cNvSpPr>
            <a:spLocks noGrp="1"/>
          </p:cNvSpPr>
          <p:nvPr>
            <p:ph type="title"/>
          </p:nvPr>
        </p:nvSpPr>
        <p:spPr>
          <a:xfrm>
            <a:off x="457200" y="0"/>
            <a:ext cx="8229600" cy="868680"/>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097279"/>
            <a:ext cx="82296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1915F07-ED40-C658-7FB4-9E12F3381437}"/>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EB803E-BCEE-876D-9A2E-80CB57F6A31D}"/>
              </a:ext>
              <a:ext uri="{C183D7F6-B498-43B3-948B-1728B52AA6E4}">
                <adec:decorative xmlns:adec="http://schemas.microsoft.com/office/drawing/2017/decorative" val="1"/>
              </a:ext>
            </a:extLst>
          </p:cNvPr>
          <p:cNvSpPr txBox="1"/>
          <p:nvPr userDrawn="1"/>
        </p:nvSpPr>
        <p:spPr>
          <a:xfrm>
            <a:off x="6492241" y="6492240"/>
            <a:ext cx="2377440" cy="365760"/>
          </a:xfrm>
          <a:prstGeom prst="rect">
            <a:avLst/>
          </a:prstGeom>
          <a:noFill/>
        </p:spPr>
        <p:txBody>
          <a:bodyPr wrap="square" rIns="0" anchor="ctr">
            <a:noAutofit/>
          </a:bodyPr>
          <a:lstStyle/>
          <a:p>
            <a:pPr algn="r"/>
            <a:r>
              <a:rPr lang="en-US" sz="900" b="1"/>
              <a:t>Enhanced Barrier Precautions</a:t>
            </a:r>
          </a:p>
        </p:txBody>
      </p:sp>
      <p:sp>
        <p:nvSpPr>
          <p:cNvPr id="4" name="Slide Number Placeholder 26">
            <a:extLst>
              <a:ext uri="{FF2B5EF4-FFF2-40B4-BE49-F238E27FC236}">
                <a16:creationId xmlns:a16="http://schemas.microsoft.com/office/drawing/2014/main" id="{4C42BB01-4530-7669-96F4-8CA701CC2F17}"/>
              </a:ext>
            </a:extLst>
          </p:cNvPr>
          <p:cNvSpPr>
            <a:spLocks noGrp="1"/>
          </p:cNvSpPr>
          <p:nvPr>
            <p:ph type="sldNum" sz="quarter" idx="4"/>
          </p:nvPr>
        </p:nvSpPr>
        <p:spPr>
          <a:xfrm>
            <a:off x="8869681" y="6492240"/>
            <a:ext cx="274320" cy="365760"/>
          </a:xfrm>
          <a:prstGeom prst="rect">
            <a:avLst/>
          </a:prstGeom>
        </p:spPr>
        <p:txBody>
          <a:bodyPr vert="horz" lIns="0" tIns="45720" rIns="0" bIns="45720" rtlCol="0" anchor="ct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
        <p:nvSpPr>
          <p:cNvPr id="5" name="Text Box 2">
            <a:extLst>
              <a:ext uri="{FF2B5EF4-FFF2-40B4-BE49-F238E27FC236}">
                <a16:creationId xmlns:a16="http://schemas.microsoft.com/office/drawing/2014/main" id="{C5E41954-7618-D964-643C-70DFB596FD60}"/>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lvl="0"/>
            <a:r>
              <a:rPr lang="en-US" b="1"/>
              <a:t>AHRQ Safety Program for MRSA Prevention</a:t>
            </a:r>
          </a:p>
          <a:p>
            <a:pPr lvl="0"/>
            <a:r>
              <a:rPr lang="en-US"/>
              <a:t>Improving Skin Care and MDRO Prevention in Long-Term Care </a:t>
            </a:r>
          </a:p>
        </p:txBody>
      </p:sp>
    </p:spTree>
    <p:extLst>
      <p:ext uri="{BB962C8B-B14F-4D97-AF65-F5344CB8AC3E}">
        <p14:creationId xmlns:p14="http://schemas.microsoft.com/office/powerpoint/2010/main" val="2910674328"/>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1" r:id="rId3"/>
    <p:sldLayoutId id="2147483685" r:id="rId4"/>
    <p:sldLayoutId id="2147483683" r:id="rId5"/>
  </p:sldLayoutIdLst>
  <p:hf hdr="0" ftr="0" dt="0"/>
  <p:txStyles>
    <p:titleStyle>
      <a:lvl1pPr algn="l" defTabSz="887553" rtl="0" eaLnBrk="1" latinLnBrk="0" hangingPunct="1">
        <a:lnSpc>
          <a:spcPct val="90000"/>
        </a:lnSpc>
        <a:spcBef>
          <a:spcPct val="0"/>
        </a:spcBef>
        <a:buNone/>
        <a:defRPr lang="en-US" sz="4400" b="1" kern="1200" dirty="0">
          <a:solidFill>
            <a:schemeClr val="tx1"/>
          </a:solidFill>
          <a:latin typeface="+mn-lt"/>
          <a:ea typeface="+mj-ea"/>
          <a:cs typeface="+mj-cs"/>
        </a:defRPr>
      </a:lvl1pPr>
    </p:titleStyle>
    <p:bodyStyle>
      <a:lvl1pPr marL="460375" indent="-460375" algn="l" defTabSz="887553" rtl="0" eaLnBrk="1" latinLnBrk="0" hangingPunct="1">
        <a:lnSpc>
          <a:spcPct val="100000"/>
        </a:lnSpc>
        <a:spcBef>
          <a:spcPts val="600"/>
        </a:spcBef>
        <a:buFont typeface="Arial" panose="020B0604020202020204" pitchFamily="34" charset="0"/>
        <a:buChar char="•"/>
        <a:defRPr sz="3200" kern="1200">
          <a:solidFill>
            <a:schemeClr val="tx1"/>
          </a:solidFill>
          <a:latin typeface="+mn-lt"/>
          <a:ea typeface="+mn-ea"/>
          <a:cs typeface="+mn-cs"/>
        </a:defRPr>
      </a:lvl1pPr>
      <a:lvl2pPr marL="974725" indent="-514350" algn="l" defTabSz="887553" rtl="0" eaLnBrk="1" latinLnBrk="0" hangingPunct="1">
        <a:lnSpc>
          <a:spcPct val="100000"/>
        </a:lnSpc>
        <a:spcBef>
          <a:spcPts val="600"/>
        </a:spcBef>
        <a:buFont typeface="Courier New" panose="02070309020205020404" pitchFamily="49" charset="0"/>
        <a:buChar char="o"/>
        <a:defRPr lang="en-US" sz="2800" kern="1200" dirty="0">
          <a:solidFill>
            <a:schemeClr val="tx1"/>
          </a:solidFill>
          <a:latin typeface="+mn-lt"/>
          <a:ea typeface="+mn-ea"/>
          <a:cs typeface="+mn-cs"/>
        </a:defRPr>
      </a:lvl2pPr>
      <a:lvl3pPr marL="1371600" indent="-457200" algn="l" defTabSz="887553" rtl="0" eaLnBrk="1" latinLnBrk="0" hangingPunct="1">
        <a:lnSpc>
          <a:spcPct val="100000"/>
        </a:lnSpc>
        <a:spcBef>
          <a:spcPts val="600"/>
        </a:spcBef>
        <a:buFont typeface="Arial" panose="020B0604020202020204" pitchFamily="34" charset="0"/>
        <a:buChar char="•"/>
        <a:defRPr lang="en-US" sz="2400" kern="1200" dirty="0">
          <a:solidFill>
            <a:schemeClr val="tx1"/>
          </a:solidFill>
          <a:latin typeface="+mn-lt"/>
          <a:ea typeface="+mn-ea"/>
          <a:cs typeface="+mn-cs"/>
        </a:defRPr>
      </a:lvl3pPr>
      <a:lvl4pPr marL="1553218" indent="-221888" algn="l" defTabSz="887553"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4pPr>
      <a:lvl5pPr marL="1996995" indent="-221888" algn="l" defTabSz="887553"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8" Type="http://schemas.openxmlformats.org/officeDocument/2006/relationships/hyperlink" Target="https://www.ahrq.gov/sites/default/files/wysiwyg/hai/tools/mdro-ltc/022-insufficient-ppe-teachable-moment.pdf" TargetMode="External"/><Relationship Id="rId3" Type="http://schemas.openxmlformats.org/officeDocument/2006/relationships/hyperlink" Target="https://www.ahrq.gov/sites/default/files/wysiwyg/hai/tools/mdro-ltc/024-enhanced-barrier-precautions-teachable-moment.docx" TargetMode="External"/><Relationship Id="rId7" Type="http://schemas.openxmlformats.org/officeDocument/2006/relationships/hyperlink" Target="https://www.ahrq.gov/sites/default/files/wysiwyg/hai/tools/mdro-ltc/104-loeb-mcgeer-uti.docx" TargetMode="External"/><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ahrq.gov/sites/default/files/wysiwyg/hai/tools/mdro-ltc/103-loeb-mcgeer-clinical-and-surveillance-criteria.docx" TargetMode="External"/><Relationship Id="rId11" Type="http://schemas.openxmlformats.org/officeDocument/2006/relationships/hyperlink" Target="https://www.ahrq.gov/hai/tools/mrsa-prevention/MDRO-LTC/supporting-materials-2.html" TargetMode="External"/><Relationship Id="rId5" Type="http://schemas.openxmlformats.org/officeDocument/2006/relationships/hyperlink" Target="https://www.ahrq.gov/sites/default/files/wysiwyg/hai/tools/mdro-ltc/009-triangle-of-transmission-norovirus-teachable-moment.docx" TargetMode="External"/><Relationship Id="rId10" Type="http://schemas.openxmlformats.org/officeDocument/2006/relationships/hyperlink" Target="https://www.ahrq.gov/sites/default/files/wysiwyg/hai/tools/mdro-ltc/027-enhanced-barrier-precautions-tracker-tool-supporting-material.docx" TargetMode="External"/><Relationship Id="rId4" Type="http://schemas.openxmlformats.org/officeDocument/2006/relationships/hyperlink" Target="https://www.ahrq.gov/sites/default/files/wysiwyg/hai/tools/mdro-ltc/008-triangle-of-transmission-residents-as-reservoirs-mdro-teachable-moment.docx" TargetMode="External"/><Relationship Id="rId9" Type="http://schemas.openxmlformats.org/officeDocument/2006/relationships/hyperlink" Target="https://www.ahrq.gov/sites/default/files/wysiwyg/hai/tools/mdro-ltc/025-moments-requiring-ppe-for-ebp-teachable-moment.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long-term-care-facilities/hcp/prevent-mdro/ppe.html?CDC_AAref_Val=https://www.cdc.gov/hai/containment/PPE-Nursing-Homes.html" TargetMode="External"/><Relationship Id="rId2" Type="http://schemas.openxmlformats.org/officeDocument/2006/relationships/hyperlink" Target="https://portal.ct.gov/DPH/HAI/MultidrugResistant-Organisms-MDROs-What-Are-They.%20Accessed%20Julu%2029"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F2958D5-1619-BC47-A469-9664C492C525}"/>
              </a:ext>
            </a:extLst>
          </p:cNvPr>
          <p:cNvSpPr>
            <a:spLocks noGrp="1"/>
          </p:cNvSpPr>
          <p:nvPr>
            <p:ph type="body" sz="quarter" idx="14"/>
          </p:nvPr>
        </p:nvSpPr>
        <p:spPr>
          <a:xfrm>
            <a:off x="1051560" y="1870742"/>
            <a:ext cx="7040880" cy="2150362"/>
          </a:xfrm>
        </p:spPr>
        <p:txBody>
          <a:bodyPr>
            <a:normAutofit fontScale="92500" lnSpcReduction="20000"/>
          </a:bodyPr>
          <a:lstStyle/>
          <a:p>
            <a:r>
              <a:rPr lang="en-US"/>
              <a:t>Enhanced Barrier Precautions and Multidrug-Resistant Organism Prevention in Long Term Care</a:t>
            </a:r>
          </a:p>
        </p:txBody>
      </p:sp>
      <p:sp>
        <p:nvSpPr>
          <p:cNvPr id="14" name="Text Placeholder 13">
            <a:extLst>
              <a:ext uri="{FF2B5EF4-FFF2-40B4-BE49-F238E27FC236}">
                <a16:creationId xmlns:a16="http://schemas.microsoft.com/office/drawing/2014/main" id="{F80A764F-A0D7-8A4E-B1F9-C32D5F0C53BF}"/>
              </a:ext>
            </a:extLst>
          </p:cNvPr>
          <p:cNvSpPr>
            <a:spLocks noGrp="1"/>
          </p:cNvSpPr>
          <p:nvPr>
            <p:ph type="body" sz="quarter" idx="15"/>
          </p:nvPr>
        </p:nvSpPr>
        <p:spPr>
          <a:xfrm>
            <a:off x="1051560" y="4156586"/>
            <a:ext cx="7040880" cy="1005840"/>
          </a:xfrm>
        </p:spPr>
        <p:txBody>
          <a:bodyPr>
            <a:normAutofit/>
          </a:bodyPr>
          <a:lstStyle/>
          <a:p>
            <a:r>
              <a:rPr lang="en-US" sz="2800">
                <a:ea typeface="+mn-lt"/>
                <a:cs typeface="+mn-lt"/>
              </a:rPr>
              <a:t>AHRQ Safety Program for MRSA Prevention</a:t>
            </a:r>
            <a:endParaRPr lang="en-US" sz="2800"/>
          </a:p>
          <a:p>
            <a:endParaRPr lang="en-US">
              <a:ea typeface="Calibri"/>
            </a:endParaRPr>
          </a:p>
        </p:txBody>
      </p:sp>
      <p:sp>
        <p:nvSpPr>
          <p:cNvPr id="2" name="TextBox 1">
            <a:extLst>
              <a:ext uri="{FF2B5EF4-FFF2-40B4-BE49-F238E27FC236}">
                <a16:creationId xmlns:a16="http://schemas.microsoft.com/office/drawing/2014/main" id="{ECD663AF-595D-D8D4-736E-23AB6A9634EE}"/>
              </a:ext>
            </a:extLst>
          </p:cNvPr>
          <p:cNvSpPr txBox="1"/>
          <p:nvPr/>
        </p:nvSpPr>
        <p:spPr>
          <a:xfrm>
            <a:off x="6705601" y="6364733"/>
            <a:ext cx="2471057" cy="523220"/>
          </a:xfrm>
          <a:prstGeom prst="rect">
            <a:avLst/>
          </a:prstGeom>
          <a:noFill/>
        </p:spPr>
        <p:txBody>
          <a:bodyPr wrap="square" rtlCol="0">
            <a:spAutoFit/>
          </a:bodyPr>
          <a:lstStyle/>
          <a:p>
            <a:pPr algn="r"/>
            <a:r>
              <a:rPr lang="en-US" sz="1400" dirty="0"/>
              <a:t>AHRQ Pub. No. 25(26)-0066</a:t>
            </a:r>
          </a:p>
          <a:p>
            <a:pPr algn="r"/>
            <a:r>
              <a:rPr lang="en-US" sz="1400" dirty="0"/>
              <a:t>October 2025</a:t>
            </a:r>
          </a:p>
        </p:txBody>
      </p:sp>
    </p:spTree>
    <p:extLst>
      <p:ext uri="{BB962C8B-B14F-4D97-AF65-F5344CB8AC3E}">
        <p14:creationId xmlns:p14="http://schemas.microsoft.com/office/powerpoint/2010/main" val="191501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137-80D7-92C9-141E-368EB416535D}"/>
              </a:ext>
            </a:extLst>
          </p:cNvPr>
          <p:cNvSpPr>
            <a:spLocks noGrp="1"/>
          </p:cNvSpPr>
          <p:nvPr>
            <p:ph type="title"/>
          </p:nvPr>
        </p:nvSpPr>
        <p:spPr/>
        <p:txBody>
          <a:bodyPr/>
          <a:lstStyle/>
          <a:p>
            <a:r>
              <a:rPr lang="en-US"/>
              <a:t>Spectrum of Precautions</a:t>
            </a:r>
            <a:r>
              <a:rPr lang="en-US" baseline="30000"/>
              <a:t>2</a:t>
            </a:r>
            <a:endParaRPr lang="en-US"/>
          </a:p>
        </p:txBody>
      </p:sp>
      <p:sp>
        <p:nvSpPr>
          <p:cNvPr id="3" name="Content Placeholder 2">
            <a:extLst>
              <a:ext uri="{FF2B5EF4-FFF2-40B4-BE49-F238E27FC236}">
                <a16:creationId xmlns:a16="http://schemas.microsoft.com/office/drawing/2014/main" id="{307111C7-954B-F282-DB81-E77B736B245A}"/>
              </a:ext>
            </a:extLst>
          </p:cNvPr>
          <p:cNvSpPr>
            <a:spLocks noGrp="1"/>
          </p:cNvSpPr>
          <p:nvPr>
            <p:ph idx="1"/>
          </p:nvPr>
        </p:nvSpPr>
        <p:spPr>
          <a:xfrm>
            <a:off x="226209" y="1036866"/>
            <a:ext cx="2917020" cy="3397542"/>
          </a:xfrm>
        </p:spPr>
        <p:txBody>
          <a:bodyPr>
            <a:normAutofit fontScale="77500" lnSpcReduction="20000"/>
          </a:bodyPr>
          <a:lstStyle/>
          <a:p>
            <a:pPr marL="252146" indent="-252146">
              <a:buFont typeface="Arial" panose="020B0604020202020204" pitchFamily="34" charset="0"/>
              <a:buChar char="•"/>
            </a:pPr>
            <a:r>
              <a:rPr lang="en-US" sz="3200"/>
              <a:t>NO history of MDRO colonization, open wounds, or indwelling devices</a:t>
            </a:r>
          </a:p>
          <a:p>
            <a:pPr marL="252146" indent="-252146">
              <a:buFont typeface="Arial" panose="020B0604020202020204" pitchFamily="34" charset="0"/>
              <a:buChar char="•"/>
            </a:pPr>
            <a:r>
              <a:rPr lang="en-US" sz="3200"/>
              <a:t>Patient not isolated</a:t>
            </a:r>
          </a:p>
          <a:p>
            <a:pPr marL="252146" indent="-252146">
              <a:buFont typeface="Arial" panose="020B0604020202020204" pitchFamily="34" charset="0"/>
              <a:buChar char="•"/>
            </a:pPr>
            <a:r>
              <a:rPr lang="en-US" sz="3200"/>
              <a:t>Gloves for </a:t>
            </a:r>
            <a:r>
              <a:rPr lang="en-US"/>
              <a:t>d</a:t>
            </a:r>
            <a:r>
              <a:rPr lang="en-US" sz="3200"/>
              <a:t>irect </a:t>
            </a:r>
            <a:r>
              <a:rPr lang="en-US"/>
              <a:t>c</a:t>
            </a:r>
            <a:r>
              <a:rPr lang="en-US" sz="3200"/>
              <a:t>are</a:t>
            </a:r>
          </a:p>
        </p:txBody>
      </p:sp>
      <p:sp>
        <p:nvSpPr>
          <p:cNvPr id="4" name="Text Placeholder 3">
            <a:extLst>
              <a:ext uri="{FF2B5EF4-FFF2-40B4-BE49-F238E27FC236}">
                <a16:creationId xmlns:a16="http://schemas.microsoft.com/office/drawing/2014/main" id="{12E2301D-2CE5-FCE2-AD72-44534C8B469D}"/>
              </a:ext>
            </a:extLst>
          </p:cNvPr>
          <p:cNvSpPr>
            <a:spLocks noGrp="1"/>
          </p:cNvSpPr>
          <p:nvPr>
            <p:ph type="body" sz="quarter" idx="11"/>
          </p:nvPr>
        </p:nvSpPr>
        <p:spPr>
          <a:xfrm>
            <a:off x="3009424" y="987519"/>
            <a:ext cx="2844511" cy="3507302"/>
          </a:xfrm>
        </p:spPr>
        <p:txBody>
          <a:bodyPr>
            <a:normAutofit fontScale="77500" lnSpcReduction="20000"/>
          </a:bodyPr>
          <a:lstStyle/>
          <a:p>
            <a:pPr marL="252146" indent="-252146">
              <a:buFont typeface="Arial" panose="020B0604020202020204" pitchFamily="34" charset="0"/>
              <a:buChar char="•"/>
            </a:pPr>
            <a:r>
              <a:rPr lang="en-US" sz="3200"/>
              <a:t>Resident with history of MDRO colonization, contained wound, or indwelling device</a:t>
            </a:r>
          </a:p>
          <a:p>
            <a:pPr marL="252146" indent="-252146">
              <a:buFont typeface="Arial" panose="020B0604020202020204" pitchFamily="34" charset="0"/>
              <a:buChar char="•"/>
            </a:pPr>
            <a:r>
              <a:rPr lang="en-US" sz="3200"/>
              <a:t>Resident not isolated</a:t>
            </a:r>
          </a:p>
          <a:p>
            <a:pPr marL="252146" indent="-252146">
              <a:buFont typeface="Arial" panose="020B0604020202020204" pitchFamily="34" charset="0"/>
              <a:buChar char="•"/>
            </a:pPr>
            <a:r>
              <a:rPr lang="en-US" sz="3200"/>
              <a:t>Gown/gloves for</a:t>
            </a:r>
            <a:r>
              <a:rPr lang="en-US" sz="3200" i="1"/>
              <a:t> high-risk activities</a:t>
            </a:r>
          </a:p>
          <a:p>
            <a:endParaRPr lang="en-US"/>
          </a:p>
        </p:txBody>
      </p:sp>
      <p:sp>
        <p:nvSpPr>
          <p:cNvPr id="5" name="Text Placeholder 4">
            <a:extLst>
              <a:ext uri="{FF2B5EF4-FFF2-40B4-BE49-F238E27FC236}">
                <a16:creationId xmlns:a16="http://schemas.microsoft.com/office/drawing/2014/main" id="{6AC0DDAD-7F20-3CEF-3E10-FE6744E5EA47}"/>
              </a:ext>
            </a:extLst>
          </p:cNvPr>
          <p:cNvSpPr>
            <a:spLocks noGrp="1"/>
          </p:cNvSpPr>
          <p:nvPr>
            <p:ph type="body" sz="quarter" idx="12"/>
          </p:nvPr>
        </p:nvSpPr>
        <p:spPr>
          <a:xfrm>
            <a:off x="5872402" y="984746"/>
            <a:ext cx="2997278" cy="3449662"/>
          </a:xfrm>
        </p:spPr>
        <p:txBody>
          <a:bodyPr>
            <a:normAutofit fontScale="77500" lnSpcReduction="20000"/>
          </a:bodyPr>
          <a:lstStyle/>
          <a:p>
            <a:pPr marL="252146" indent="-252146">
              <a:buFont typeface="Arial" panose="020B0604020202020204" pitchFamily="34" charset="0"/>
              <a:buChar char="•"/>
            </a:pPr>
            <a:r>
              <a:rPr lang="en-US" sz="3200"/>
              <a:t>Resident colonized or infected with an MDRO AND have an open/draining wound or infectious diarrhea</a:t>
            </a:r>
          </a:p>
          <a:p>
            <a:pPr marL="252146" indent="-252146">
              <a:buFont typeface="Arial" panose="020B0604020202020204" pitchFamily="34" charset="0"/>
              <a:buChar char="•"/>
            </a:pPr>
            <a:r>
              <a:rPr lang="en-US" sz="3200"/>
              <a:t>Resident isolated</a:t>
            </a:r>
          </a:p>
          <a:p>
            <a:pPr marL="252146" indent="-252146">
              <a:buFont typeface="Arial" panose="020B0604020202020204" pitchFamily="34" charset="0"/>
              <a:buChar char="•"/>
            </a:pPr>
            <a:r>
              <a:rPr lang="en-US" sz="3200"/>
              <a:t>Gown/gloves +/- mask/eye shield </a:t>
            </a:r>
            <a:r>
              <a:rPr lang="en-US" sz="3200" i="1"/>
              <a:t>to enter room</a:t>
            </a:r>
          </a:p>
          <a:p>
            <a:endParaRPr lang="en-US"/>
          </a:p>
        </p:txBody>
      </p:sp>
      <p:pic>
        <p:nvPicPr>
          <p:cNvPr id="26" name="Picture 25" descr="An arrow with the spectrum of precautions. This spectrum begins with standard precautions, then enhanced barrier precautions, and finally contact precautions.">
            <a:extLst>
              <a:ext uri="{FF2B5EF4-FFF2-40B4-BE49-F238E27FC236}">
                <a16:creationId xmlns:a16="http://schemas.microsoft.com/office/drawing/2014/main" id="{AE356B8B-8E0D-9947-1B30-7C207EB305A8}"/>
              </a:ext>
            </a:extLst>
          </p:cNvPr>
          <p:cNvPicPr>
            <a:picLocks noChangeAspect="1"/>
          </p:cNvPicPr>
          <p:nvPr/>
        </p:nvPicPr>
        <p:blipFill>
          <a:blip r:embed="rId3"/>
          <a:srcRect l="1040"/>
          <a:stretch>
            <a:fillRect/>
          </a:stretch>
        </p:blipFill>
        <p:spPr>
          <a:xfrm>
            <a:off x="657116" y="4198544"/>
            <a:ext cx="7839945" cy="2187368"/>
          </a:xfrm>
          <a:prstGeom prst="rect">
            <a:avLst/>
          </a:prstGeom>
        </p:spPr>
      </p:pic>
      <p:sp>
        <p:nvSpPr>
          <p:cNvPr id="24" name="Slide Number Placeholder 23">
            <a:extLst>
              <a:ext uri="{FF2B5EF4-FFF2-40B4-BE49-F238E27FC236}">
                <a16:creationId xmlns:a16="http://schemas.microsoft.com/office/drawing/2014/main" id="{A8222219-9CB6-3344-91EC-C37981609E33}"/>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028454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D7C6-40C0-A5C1-C7AD-9D19B867A901}"/>
              </a:ext>
            </a:extLst>
          </p:cNvPr>
          <p:cNvSpPr>
            <a:spLocks noGrp="1"/>
          </p:cNvSpPr>
          <p:nvPr>
            <p:ph type="title"/>
          </p:nvPr>
        </p:nvSpPr>
        <p:spPr/>
        <p:txBody>
          <a:bodyPr/>
          <a:lstStyle/>
          <a:p>
            <a:r>
              <a:rPr lang="en-US"/>
              <a:t>Enhanced Barrier Precautions</a:t>
            </a:r>
            <a:r>
              <a:rPr lang="en-US" baseline="30000"/>
              <a:t>2</a:t>
            </a:r>
            <a:endParaRPr lang="en-US"/>
          </a:p>
        </p:txBody>
      </p:sp>
      <p:sp>
        <p:nvSpPr>
          <p:cNvPr id="3" name="Content Placeholder 2">
            <a:extLst>
              <a:ext uri="{FF2B5EF4-FFF2-40B4-BE49-F238E27FC236}">
                <a16:creationId xmlns:a16="http://schemas.microsoft.com/office/drawing/2014/main" id="{5D35C04F-6CE6-AFB6-6D22-701E778E29D9}"/>
              </a:ext>
            </a:extLst>
          </p:cNvPr>
          <p:cNvSpPr>
            <a:spLocks noGrp="1"/>
          </p:cNvSpPr>
          <p:nvPr>
            <p:ph idx="1"/>
          </p:nvPr>
        </p:nvSpPr>
        <p:spPr/>
        <p:txBody>
          <a:bodyPr/>
          <a:lstStyle/>
          <a:p>
            <a:pPr marL="403433" indent="-403433">
              <a:buFont typeface="Arial" panose="020B0604020202020204" pitchFamily="34" charset="0"/>
              <a:buChar char="•"/>
            </a:pPr>
            <a:r>
              <a:rPr lang="en-US" sz="3200"/>
              <a:t>Resident with MDRO colonization or infection, or at risk for having or acquiring such, due to a contained wound, or indwelling device</a:t>
            </a:r>
          </a:p>
          <a:p>
            <a:pPr marL="403433" indent="-403433">
              <a:buFont typeface="Arial" panose="020B0604020202020204" pitchFamily="34" charset="0"/>
              <a:buChar char="•"/>
            </a:pPr>
            <a:r>
              <a:rPr lang="en-US" sz="3200"/>
              <a:t>Resident not isolated</a:t>
            </a:r>
          </a:p>
          <a:p>
            <a:pPr marL="403433" indent="-403433">
              <a:buFont typeface="Arial" panose="020B0604020202020204" pitchFamily="34" charset="0"/>
              <a:buChar char="•"/>
            </a:pPr>
            <a:r>
              <a:rPr lang="en-US" sz="3200"/>
              <a:t>Gown/gloves for high-risk activities</a:t>
            </a:r>
          </a:p>
          <a:p>
            <a:endParaRPr lang="en-US"/>
          </a:p>
        </p:txBody>
      </p:sp>
      <p:pic>
        <p:nvPicPr>
          <p:cNvPr id="25" name="Picture 8" descr="An image of an isolation gown.">
            <a:extLst>
              <a:ext uri="{FF2B5EF4-FFF2-40B4-BE49-F238E27FC236}">
                <a16:creationId xmlns:a16="http://schemas.microsoft.com/office/drawing/2014/main" id="{04EE719C-F762-D082-365C-1AAC167D3AB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40000">
            <a:off x="34823" y="4214643"/>
            <a:ext cx="2254595" cy="1955967"/>
          </a:xfrm>
          <a:prstGeom prst="rect">
            <a:avLst/>
          </a:prstGeom>
        </p:spPr>
      </p:pic>
      <p:pic>
        <p:nvPicPr>
          <p:cNvPr id="27" name="Picture 2" descr="An picture of the catheter for a central line.">
            <a:extLst>
              <a:ext uri="{FF2B5EF4-FFF2-40B4-BE49-F238E27FC236}">
                <a16:creationId xmlns:a16="http://schemas.microsoft.com/office/drawing/2014/main" id="{A45F11D9-FC8F-594D-1477-EC524C2E5BDF}"/>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38177" y="3955167"/>
            <a:ext cx="2910857" cy="27019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An image of a gloved hand.">
            <a:extLst>
              <a:ext uri="{FF2B5EF4-FFF2-40B4-BE49-F238E27FC236}">
                <a16:creationId xmlns:a16="http://schemas.microsoft.com/office/drawing/2014/main" id="{E15CC4EB-8E77-BD52-B206-99BA1A6D8C60}"/>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80000">
            <a:off x="6574316" y="4113042"/>
            <a:ext cx="2419740" cy="2159167"/>
          </a:xfrm>
          <a:prstGeom prst="rect">
            <a:avLst/>
          </a:prstGeom>
        </p:spPr>
      </p:pic>
      <p:sp>
        <p:nvSpPr>
          <p:cNvPr id="24" name="Slide Number Placeholder 23">
            <a:extLst>
              <a:ext uri="{FF2B5EF4-FFF2-40B4-BE49-F238E27FC236}">
                <a16:creationId xmlns:a16="http://schemas.microsoft.com/office/drawing/2014/main" id="{14C6B3EA-5297-A15B-2BE1-DFCB7ABE4337}"/>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949077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CCE1-A057-21CF-391E-3D4430A9C1E3}"/>
              </a:ext>
            </a:extLst>
          </p:cNvPr>
          <p:cNvSpPr>
            <a:spLocks noGrp="1"/>
          </p:cNvSpPr>
          <p:nvPr>
            <p:ph type="title"/>
          </p:nvPr>
        </p:nvSpPr>
        <p:spPr>
          <a:xfrm>
            <a:off x="304800" y="0"/>
            <a:ext cx="8839200" cy="914400"/>
          </a:xfrm>
        </p:spPr>
        <p:txBody>
          <a:bodyPr>
            <a:noAutofit/>
          </a:bodyPr>
          <a:lstStyle/>
          <a:p>
            <a:r>
              <a:rPr lang="en-US" sz="3200"/>
              <a:t>Why Are Enhanced Barrier Precautions Important?</a:t>
            </a:r>
            <a:r>
              <a:rPr lang="en-US" sz="2800" baseline="30000"/>
              <a:t>2</a:t>
            </a:r>
            <a:endParaRPr lang="en-US" sz="2800"/>
          </a:p>
        </p:txBody>
      </p:sp>
      <p:sp>
        <p:nvSpPr>
          <p:cNvPr id="3" name="Content Placeholder 2">
            <a:extLst>
              <a:ext uri="{FF2B5EF4-FFF2-40B4-BE49-F238E27FC236}">
                <a16:creationId xmlns:a16="http://schemas.microsoft.com/office/drawing/2014/main" id="{1F843518-D571-F463-0CCD-797D868679CC}"/>
              </a:ext>
            </a:extLst>
          </p:cNvPr>
          <p:cNvSpPr>
            <a:spLocks noGrp="1"/>
          </p:cNvSpPr>
          <p:nvPr>
            <p:ph idx="1"/>
          </p:nvPr>
        </p:nvSpPr>
        <p:spPr>
          <a:xfrm>
            <a:off x="401014" y="1046351"/>
            <a:ext cx="8229600" cy="2712759"/>
          </a:xfrm>
        </p:spPr>
        <p:txBody>
          <a:bodyPr>
            <a:normAutofit fontScale="92500" lnSpcReduction="10000"/>
          </a:bodyPr>
          <a:lstStyle/>
          <a:p>
            <a:r>
              <a:rPr lang="en-US" sz="3200"/>
              <a:t>Helps balance infection prevention and staff/resident quality of life</a:t>
            </a:r>
            <a:endParaRPr lang="en-US" sz="3200">
              <a:cs typeface="Calibri"/>
            </a:endParaRPr>
          </a:p>
          <a:p>
            <a:r>
              <a:rPr lang="en-US" sz="3200"/>
              <a:t>Reduces isolation and stigma that can be associated with contact precautions</a:t>
            </a:r>
            <a:endParaRPr lang="en-US" sz="3200">
              <a:cs typeface="Calibri"/>
            </a:endParaRPr>
          </a:p>
          <a:p>
            <a:r>
              <a:rPr lang="en-US" sz="3200"/>
              <a:t>Uses precautions for activities or contact shown to be high risk for spreading MDROs</a:t>
            </a:r>
            <a:endParaRPr lang="en-US"/>
          </a:p>
          <a:p>
            <a:endParaRPr lang="en-US"/>
          </a:p>
        </p:txBody>
      </p:sp>
      <p:pic>
        <p:nvPicPr>
          <p:cNvPr id="25" name="Picture 7">
            <a:extLst>
              <a:ext uri="{FF2B5EF4-FFF2-40B4-BE49-F238E27FC236}">
                <a16:creationId xmlns:a16="http://schemas.microsoft.com/office/drawing/2014/main" id="{EC7CDF31-B4D2-4811-9307-973695A106F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2693" y="3779479"/>
            <a:ext cx="4058614" cy="2712759"/>
          </a:xfrm>
          <a:prstGeom prst="rect">
            <a:avLst/>
          </a:prstGeom>
        </p:spPr>
      </p:pic>
      <p:sp>
        <p:nvSpPr>
          <p:cNvPr id="24" name="Slide Number Placeholder 23">
            <a:extLst>
              <a:ext uri="{FF2B5EF4-FFF2-40B4-BE49-F238E27FC236}">
                <a16:creationId xmlns:a16="http://schemas.microsoft.com/office/drawing/2014/main" id="{41E3828D-75EB-C2C9-2AE1-292EB73A6C10}"/>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087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0947-8467-E881-3ABE-421B4A706D49}"/>
              </a:ext>
            </a:extLst>
          </p:cNvPr>
          <p:cNvSpPr>
            <a:spLocks noGrp="1"/>
          </p:cNvSpPr>
          <p:nvPr>
            <p:ph type="title"/>
          </p:nvPr>
        </p:nvSpPr>
        <p:spPr/>
        <p:txBody>
          <a:bodyPr>
            <a:noAutofit/>
          </a:bodyPr>
          <a:lstStyle/>
          <a:p>
            <a:r>
              <a:rPr lang="en-US" sz="2800"/>
              <a:t>Activities With a High Risk for MDRO Transmission</a:t>
            </a:r>
            <a:r>
              <a:rPr lang="en-US" sz="2800" baseline="30000"/>
              <a:t>2,3</a:t>
            </a:r>
            <a:endParaRPr lang="en-US" sz="2800"/>
          </a:p>
        </p:txBody>
      </p:sp>
      <p:pic>
        <p:nvPicPr>
          <p:cNvPr id="27" name="Picture 26" descr="A picture of a healthcare worker comforting a resident with hands on shoulders.">
            <a:extLst>
              <a:ext uri="{FF2B5EF4-FFF2-40B4-BE49-F238E27FC236}">
                <a16:creationId xmlns:a16="http://schemas.microsoft.com/office/drawing/2014/main" id="{A71AD108-4585-FBFF-B445-F6F2ACE3D0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615" y="1224131"/>
            <a:ext cx="2828396" cy="2526658"/>
          </a:xfrm>
          <a:prstGeom prst="rect">
            <a:avLst/>
          </a:prstGeom>
        </p:spPr>
      </p:pic>
      <p:pic>
        <p:nvPicPr>
          <p:cNvPr id="28" name="Picture 27" descr="An image of a healthcare worker assisting a resident with a bath.">
            <a:extLst>
              <a:ext uri="{FF2B5EF4-FFF2-40B4-BE49-F238E27FC236}">
                <a16:creationId xmlns:a16="http://schemas.microsoft.com/office/drawing/2014/main" id="{3C83D708-7F01-D92A-9895-E5F38023F6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5596" y="1159314"/>
            <a:ext cx="2653154" cy="2642652"/>
          </a:xfrm>
          <a:prstGeom prst="rect">
            <a:avLst/>
          </a:prstGeom>
        </p:spPr>
      </p:pic>
      <p:pic>
        <p:nvPicPr>
          <p:cNvPr id="25" name="Picture 24" descr="A picture of a toilet.">
            <a:extLst>
              <a:ext uri="{FF2B5EF4-FFF2-40B4-BE49-F238E27FC236}">
                <a16:creationId xmlns:a16="http://schemas.microsoft.com/office/drawing/2014/main" id="{19E6DC05-B558-3F0E-8C72-0861EB3B45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231" y="3912224"/>
            <a:ext cx="3809716" cy="2092842"/>
          </a:xfrm>
          <a:prstGeom prst="rect">
            <a:avLst/>
          </a:prstGeom>
        </p:spPr>
      </p:pic>
      <p:pic>
        <p:nvPicPr>
          <p:cNvPr id="26" name="Picture 25" descr="A picture of a healthcare worker adjusting IV medication at a resident's bedside.">
            <a:extLst>
              <a:ext uri="{FF2B5EF4-FFF2-40B4-BE49-F238E27FC236}">
                <a16:creationId xmlns:a16="http://schemas.microsoft.com/office/drawing/2014/main" id="{3B7CB01F-BED7-E32E-ABB8-E6B6469780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9678" y="3912225"/>
            <a:ext cx="3809716" cy="2143741"/>
          </a:xfrm>
          <a:prstGeom prst="rect">
            <a:avLst/>
          </a:prstGeom>
        </p:spPr>
      </p:pic>
      <p:sp>
        <p:nvSpPr>
          <p:cNvPr id="24" name="Slide Number Placeholder 23">
            <a:extLst>
              <a:ext uri="{FF2B5EF4-FFF2-40B4-BE49-F238E27FC236}">
                <a16:creationId xmlns:a16="http://schemas.microsoft.com/office/drawing/2014/main" id="{07CE3AC3-5A0D-EC8C-3F30-FF180690EF00}"/>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343177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9CB1EF-5ACC-C27C-C049-3CE6E75370ED}"/>
              </a:ext>
            </a:extLst>
          </p:cNvPr>
          <p:cNvSpPr>
            <a:spLocks noGrp="1"/>
          </p:cNvSpPr>
          <p:nvPr>
            <p:ph type="title"/>
          </p:nvPr>
        </p:nvSpPr>
        <p:spPr>
          <a:xfrm>
            <a:off x="457200" y="0"/>
            <a:ext cx="7550423" cy="914400"/>
          </a:xfrm>
        </p:spPr>
        <p:txBody>
          <a:bodyPr anchor="ctr">
            <a:normAutofit/>
          </a:bodyPr>
          <a:lstStyle/>
          <a:p>
            <a:r>
              <a:rPr lang="en-US"/>
              <a:t>Teachable Moment</a:t>
            </a:r>
          </a:p>
        </p:txBody>
      </p:sp>
      <p:sp>
        <p:nvSpPr>
          <p:cNvPr id="25" name="Content Placeholder 24">
            <a:extLst>
              <a:ext uri="{FF2B5EF4-FFF2-40B4-BE49-F238E27FC236}">
                <a16:creationId xmlns:a16="http://schemas.microsoft.com/office/drawing/2014/main" id="{87BBB384-0FBB-174F-7A6B-7F3A9B235133}"/>
              </a:ext>
            </a:extLst>
          </p:cNvPr>
          <p:cNvSpPr>
            <a:spLocks noGrp="1"/>
          </p:cNvSpPr>
          <p:nvPr>
            <p:ph idx="1"/>
          </p:nvPr>
        </p:nvSpPr>
        <p:spPr/>
        <p:txBody>
          <a:bodyPr/>
          <a:lstStyle/>
          <a:p>
            <a:pPr marL="229870" indent="0">
              <a:spcBef>
                <a:spcPts val="1200"/>
              </a:spcBef>
              <a:buFont typeface="Arial" panose="020B0604020202020204" pitchFamily="34" charset="0"/>
              <a:buNone/>
            </a:pPr>
            <a:r>
              <a:rPr lang="en-US" sz="3400" b="1"/>
              <a:t>Questions to consider:</a:t>
            </a:r>
            <a:endParaRPr lang="en-US" sz="3400" b="1">
              <a:ea typeface="Calibri"/>
              <a:cs typeface="Calibri"/>
            </a:endParaRPr>
          </a:p>
          <a:p>
            <a:pPr marL="744538" indent="-514350">
              <a:spcBef>
                <a:spcPts val="1200"/>
              </a:spcBef>
              <a:buFont typeface="Arial" panose="020B0604020202020204" pitchFamily="34" charset="0"/>
              <a:buAutoNum type="arabicPeriod"/>
            </a:pPr>
            <a:r>
              <a:rPr lang="en-US" sz="3200"/>
              <a:t>What type of precautions should the resident be on? </a:t>
            </a:r>
          </a:p>
          <a:p>
            <a:pPr marL="744538" indent="-514350">
              <a:spcBef>
                <a:spcPts val="1200"/>
              </a:spcBef>
              <a:buFont typeface="Arial" panose="020B0604020202020204" pitchFamily="34" charset="0"/>
              <a:buAutoNum type="arabicPeriod"/>
            </a:pPr>
            <a:r>
              <a:rPr lang="en-US" sz="3200"/>
              <a:t>What PPE should the CNA wear? </a:t>
            </a:r>
          </a:p>
          <a:p>
            <a:pPr marL="744538" indent="-514350">
              <a:spcBef>
                <a:spcPts val="1200"/>
              </a:spcBef>
              <a:buFont typeface="Arial" panose="020B0604020202020204" pitchFamily="34" charset="0"/>
              <a:buAutoNum type="arabicPeriod"/>
            </a:pPr>
            <a:r>
              <a:rPr lang="en-US"/>
              <a:t>What are the consequences of not wearing a gown?</a:t>
            </a:r>
            <a:endParaRPr lang="en-US" sz="3200"/>
          </a:p>
          <a:p>
            <a:endParaRPr lang="en-US"/>
          </a:p>
        </p:txBody>
      </p:sp>
      <p:sp>
        <p:nvSpPr>
          <p:cNvPr id="24" name="Slide Number Placeholder 23">
            <a:extLst>
              <a:ext uri="{FF2B5EF4-FFF2-40B4-BE49-F238E27FC236}">
                <a16:creationId xmlns:a16="http://schemas.microsoft.com/office/drawing/2014/main" id="{7331A79F-15E2-810B-5F3A-05DF2BD64715}"/>
              </a:ext>
            </a:extLst>
          </p:cNvPr>
          <p:cNvSpPr>
            <a:spLocks noGrp="1"/>
          </p:cNvSpPr>
          <p:nvPr>
            <p:ph type="sldNum" sz="quarter" idx="4"/>
          </p:nvPr>
        </p:nvSpPr>
        <p:spPr>
          <a:xfrm>
            <a:off x="8869680" y="6492240"/>
            <a:ext cx="274320" cy="365760"/>
          </a:xfrm>
        </p:spPr>
        <p:txBody>
          <a:bodyPr anchor="ctr">
            <a:normAutofit/>
          </a:bodyPr>
          <a:lstStyle/>
          <a:p>
            <a:pPr>
              <a:spcAft>
                <a:spcPts val="600"/>
              </a:spcAft>
            </a:pPr>
            <a:r>
              <a:rPr lang="en-US">
                <a:solidFill>
                  <a:prstClr val="black"/>
                </a:solidFill>
              </a:rPr>
              <a:t> | </a:t>
            </a:r>
            <a:fld id="{3EAF645E-7E2B-4792-90B1-7B7BA0A8390A}" type="slidenum">
              <a:rPr lang="en-US" smtClean="0">
                <a:solidFill>
                  <a:prstClr val="black"/>
                </a:solidFill>
              </a:rPr>
              <a:pPr>
                <a:spcAft>
                  <a:spcPts val="600"/>
                </a:spcAft>
              </a:pPr>
              <a:t>14</a:t>
            </a:fld>
            <a:endParaRPr lang="en-US">
              <a:solidFill>
                <a:prstClr val="black"/>
              </a:solidFill>
            </a:endParaRPr>
          </a:p>
        </p:txBody>
      </p:sp>
    </p:spTree>
    <p:extLst>
      <p:ext uri="{BB962C8B-B14F-4D97-AF65-F5344CB8AC3E}">
        <p14:creationId xmlns:p14="http://schemas.microsoft.com/office/powerpoint/2010/main" val="1279160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16B70-C5E2-7237-B573-65F652B78393}"/>
              </a:ext>
            </a:extLst>
          </p:cNvPr>
          <p:cNvSpPr>
            <a:spLocks noGrp="1"/>
          </p:cNvSpPr>
          <p:nvPr>
            <p:ph type="title"/>
          </p:nvPr>
        </p:nvSpPr>
        <p:spPr/>
        <p:txBody>
          <a:bodyPr/>
          <a:lstStyle/>
          <a:p>
            <a:r>
              <a:rPr lang="en-US"/>
              <a:t>The Case</a:t>
            </a:r>
          </a:p>
        </p:txBody>
      </p:sp>
      <p:sp>
        <p:nvSpPr>
          <p:cNvPr id="5" name="Content Placeholder 4">
            <a:extLst>
              <a:ext uri="{FF2B5EF4-FFF2-40B4-BE49-F238E27FC236}">
                <a16:creationId xmlns:a16="http://schemas.microsoft.com/office/drawing/2014/main" id="{CA915173-1E25-5722-4AEA-7768813B1929}"/>
              </a:ext>
            </a:extLst>
          </p:cNvPr>
          <p:cNvSpPr>
            <a:spLocks noGrp="1"/>
          </p:cNvSpPr>
          <p:nvPr>
            <p:ph idx="1"/>
          </p:nvPr>
        </p:nvSpPr>
        <p:spPr>
          <a:xfrm>
            <a:off x="801229" y="1180821"/>
            <a:ext cx="7971295" cy="2248179"/>
          </a:xfrm>
        </p:spPr>
        <p:txBody>
          <a:bodyPr>
            <a:normAutofit fontScale="85000" lnSpcReduction="10000"/>
          </a:bodyPr>
          <a:lstStyle/>
          <a:p>
            <a:r>
              <a:rPr lang="en-US"/>
              <a:t>Mr. Gonzalez is a 66-year-old resident recovering from a MRSA prosthetic joint infection </a:t>
            </a:r>
          </a:p>
          <a:p>
            <a:r>
              <a:rPr lang="en-US"/>
              <a:t>Received vancomycin through a PICC line twice daily</a:t>
            </a:r>
          </a:p>
          <a:p>
            <a:r>
              <a:rPr lang="en-US"/>
              <a:t>Needs daily care of the surgical wound </a:t>
            </a:r>
          </a:p>
          <a:p>
            <a:endParaRPr lang="en-US"/>
          </a:p>
        </p:txBody>
      </p:sp>
      <p:pic>
        <p:nvPicPr>
          <p:cNvPr id="3" name="Picture 2">
            <a:extLst>
              <a:ext uri="{FF2B5EF4-FFF2-40B4-BE49-F238E27FC236}">
                <a16:creationId xmlns:a16="http://schemas.microsoft.com/office/drawing/2014/main" id="{5F8ACF65-BC8D-5CAF-8EA9-D57779F8F618}"/>
              </a:ext>
              <a:ext uri="{C183D7F6-B498-43B3-948B-1728B52AA6E4}">
                <adec:decorative xmlns:adec="http://schemas.microsoft.com/office/drawing/2017/decorative" val="1"/>
              </a:ext>
            </a:extLst>
          </p:cNvPr>
          <p:cNvPicPr>
            <a:picLocks noChangeAspect="1"/>
          </p:cNvPicPr>
          <p:nvPr/>
        </p:nvPicPr>
        <p:blipFill>
          <a:blip r:embed="rId2"/>
          <a:srcRect t="26986" b="3180"/>
          <a:stretch>
            <a:fillRect/>
          </a:stretch>
        </p:blipFill>
        <p:spPr>
          <a:xfrm>
            <a:off x="1727877" y="3033993"/>
            <a:ext cx="5688245" cy="2859970"/>
          </a:xfrm>
          <a:prstGeom prst="rect">
            <a:avLst/>
          </a:prstGeom>
        </p:spPr>
      </p:pic>
      <p:sp>
        <p:nvSpPr>
          <p:cNvPr id="2" name="Slide Number Placeholder 1">
            <a:extLst>
              <a:ext uri="{FF2B5EF4-FFF2-40B4-BE49-F238E27FC236}">
                <a16:creationId xmlns:a16="http://schemas.microsoft.com/office/drawing/2014/main" id="{D8FCCA01-D351-9D3A-8F51-1951DEDFC528}"/>
              </a:ext>
            </a:extLst>
          </p:cNvPr>
          <p:cNvSpPr>
            <a:spLocks noGrp="1"/>
          </p:cNvSpPr>
          <p:nvPr>
            <p:ph type="sldNum" sz="quarter" idx="4"/>
          </p:nvPr>
        </p:nvSpPr>
        <p:spPr>
          <a:xfrm>
            <a:off x="8869680" y="6492240"/>
            <a:ext cx="274320" cy="365760"/>
          </a:xfrm>
        </p:spPr>
        <p:txBody>
          <a:bodyPr/>
          <a:lstStyle/>
          <a:p>
            <a:r>
              <a:rPr lang="en-US"/>
              <a:t> | </a:t>
            </a:r>
            <a:fld id="{3EAF645E-7E2B-4792-90B1-7B7BA0A8390A}" type="slidenum">
              <a:rPr lang="en-US" smtClean="0"/>
              <a:pPr/>
              <a:t>15</a:t>
            </a:fld>
            <a:endParaRPr lang="en-US"/>
          </a:p>
        </p:txBody>
      </p:sp>
    </p:spTree>
    <p:extLst>
      <p:ext uri="{BB962C8B-B14F-4D97-AF65-F5344CB8AC3E}">
        <p14:creationId xmlns:p14="http://schemas.microsoft.com/office/powerpoint/2010/main" val="1192451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FBE4-9E49-5782-CDC5-3DB1875F764D}"/>
              </a:ext>
            </a:extLst>
          </p:cNvPr>
          <p:cNvSpPr>
            <a:spLocks noGrp="1"/>
          </p:cNvSpPr>
          <p:nvPr>
            <p:ph type="title"/>
          </p:nvPr>
        </p:nvSpPr>
        <p:spPr/>
        <p:txBody>
          <a:bodyPr/>
          <a:lstStyle/>
          <a:p>
            <a:r>
              <a:rPr lang="en-US"/>
              <a:t>Knowledge Check</a:t>
            </a:r>
          </a:p>
        </p:txBody>
      </p:sp>
      <p:sp>
        <p:nvSpPr>
          <p:cNvPr id="3" name="Content Placeholder 2">
            <a:extLst>
              <a:ext uri="{FF2B5EF4-FFF2-40B4-BE49-F238E27FC236}">
                <a16:creationId xmlns:a16="http://schemas.microsoft.com/office/drawing/2014/main" id="{CE557CA4-926C-3E8E-EFA7-10340A9EC6E0}"/>
              </a:ext>
            </a:extLst>
          </p:cNvPr>
          <p:cNvSpPr>
            <a:spLocks noGrp="1"/>
          </p:cNvSpPr>
          <p:nvPr>
            <p:ph idx="1"/>
          </p:nvPr>
        </p:nvSpPr>
        <p:spPr>
          <a:xfrm>
            <a:off x="801230" y="3649701"/>
            <a:ext cx="4434650" cy="1613647"/>
          </a:xfrm>
        </p:spPr>
        <p:txBody>
          <a:bodyPr/>
          <a:lstStyle/>
          <a:p>
            <a:pPr marL="0" indent="0" algn="ctr">
              <a:buNone/>
            </a:pPr>
            <a:r>
              <a:rPr lang="en-US" sz="3200" b="1"/>
              <a:t>What type of precautions </a:t>
            </a:r>
            <a:r>
              <a:rPr lang="en-US" b="1"/>
              <a:t>is</a:t>
            </a:r>
            <a:r>
              <a:rPr lang="en-US" sz="3200" b="1"/>
              <a:t> the best for Mr. Gonzalez?  </a:t>
            </a:r>
          </a:p>
          <a:p>
            <a:pPr marL="0" indent="0">
              <a:buNone/>
            </a:pPr>
            <a:endParaRPr lang="en-US"/>
          </a:p>
        </p:txBody>
      </p:sp>
      <p:graphicFrame>
        <p:nvGraphicFramePr>
          <p:cNvPr id="26" name="Diagram 25" descr="Three choices: standard precautions, enhanced barrier precautions, and contact precautions are shown.">
            <a:extLst>
              <a:ext uri="{FF2B5EF4-FFF2-40B4-BE49-F238E27FC236}">
                <a16:creationId xmlns:a16="http://schemas.microsoft.com/office/drawing/2014/main" id="{F11CAEBD-CA98-5EFF-16FA-9C757C4FFD7E}"/>
              </a:ext>
            </a:extLst>
          </p:cNvPr>
          <p:cNvGraphicFramePr/>
          <p:nvPr>
            <p:extLst>
              <p:ext uri="{D42A27DB-BD31-4B8C-83A1-F6EECF244321}">
                <p14:modId xmlns:p14="http://schemas.microsoft.com/office/powerpoint/2010/main" val="197849628"/>
              </p:ext>
            </p:extLst>
          </p:nvPr>
        </p:nvGraphicFramePr>
        <p:xfrm>
          <a:off x="5211050" y="1284961"/>
          <a:ext cx="3112932" cy="4729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Picture 24">
            <a:extLst>
              <a:ext uri="{FF2B5EF4-FFF2-40B4-BE49-F238E27FC236}">
                <a16:creationId xmlns:a16="http://schemas.microsoft.com/office/drawing/2014/main" id="{9665CB45-C169-D173-994E-B1186BC39A7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5210" y="1223052"/>
            <a:ext cx="3001860" cy="3001860"/>
          </a:xfrm>
          <a:prstGeom prst="rect">
            <a:avLst/>
          </a:prstGeom>
        </p:spPr>
      </p:pic>
      <p:sp>
        <p:nvSpPr>
          <p:cNvPr id="24" name="Slide Number Placeholder 23">
            <a:extLst>
              <a:ext uri="{FF2B5EF4-FFF2-40B4-BE49-F238E27FC236}">
                <a16:creationId xmlns:a16="http://schemas.microsoft.com/office/drawing/2014/main" id="{2BB8A9A2-C39F-9927-533C-1C66CD4799FF}"/>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69081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927F-C5DF-896A-5BA1-C5F9815AC2F1}"/>
              </a:ext>
            </a:extLst>
          </p:cNvPr>
          <p:cNvSpPr>
            <a:spLocks noGrp="1"/>
          </p:cNvSpPr>
          <p:nvPr>
            <p:ph type="title"/>
          </p:nvPr>
        </p:nvSpPr>
        <p:spPr/>
        <p:txBody>
          <a:bodyPr/>
          <a:lstStyle/>
          <a:p>
            <a:r>
              <a:rPr lang="en-US"/>
              <a:t>Knowledge Check: Answer</a:t>
            </a:r>
          </a:p>
        </p:txBody>
      </p:sp>
      <p:sp>
        <p:nvSpPr>
          <p:cNvPr id="3" name="Content Placeholder 2">
            <a:extLst>
              <a:ext uri="{FF2B5EF4-FFF2-40B4-BE49-F238E27FC236}">
                <a16:creationId xmlns:a16="http://schemas.microsoft.com/office/drawing/2014/main" id="{086CB3D5-86D2-E19D-6FC0-8EB3B3D70CBE}"/>
              </a:ext>
            </a:extLst>
          </p:cNvPr>
          <p:cNvSpPr>
            <a:spLocks noGrp="1"/>
          </p:cNvSpPr>
          <p:nvPr>
            <p:ph idx="1"/>
          </p:nvPr>
        </p:nvSpPr>
        <p:spPr/>
        <p:txBody>
          <a:bodyPr/>
          <a:lstStyle/>
          <a:p>
            <a:pPr marL="457200" indent="-457200">
              <a:buFont typeface="Arial" panose="020B0604020202020204" pitchFamily="34" charset="0"/>
              <a:buChar char="•"/>
            </a:pPr>
            <a:r>
              <a:rPr lang="en-US" sz="3200" dirty="0"/>
              <a:t>Mr. Gonzalez has a history of an MDRO infection (MRSA)</a:t>
            </a:r>
          </a:p>
          <a:p>
            <a:pPr marL="457200" indent="-457200">
              <a:buFont typeface="Arial" panose="020B0604020202020204" pitchFamily="34" charset="0"/>
              <a:buChar char="•"/>
            </a:pPr>
            <a:r>
              <a:rPr lang="en-US" sz="3200" dirty="0"/>
              <a:t>He has an indwelling device (PICC) line</a:t>
            </a:r>
          </a:p>
          <a:p>
            <a:pPr marL="457200" indent="-457200">
              <a:buFont typeface="Arial" panose="020B0604020202020204" pitchFamily="34" charset="0"/>
              <a:buChar char="•"/>
            </a:pPr>
            <a:r>
              <a:rPr lang="en-US" sz="3200" dirty="0"/>
              <a:t>He has a contained wound  </a:t>
            </a:r>
          </a:p>
          <a:p>
            <a:endParaRPr lang="en-US" dirty="0"/>
          </a:p>
        </p:txBody>
      </p:sp>
      <p:grpSp>
        <p:nvGrpSpPr>
          <p:cNvPr id="25" name="Group 24" descr="Enhanced Barrier Precautions">
            <a:extLst>
              <a:ext uri="{FF2B5EF4-FFF2-40B4-BE49-F238E27FC236}">
                <a16:creationId xmlns:a16="http://schemas.microsoft.com/office/drawing/2014/main" id="{05A5E6F7-1D8F-9D21-85F6-B6680F264A16}"/>
              </a:ext>
            </a:extLst>
          </p:cNvPr>
          <p:cNvGrpSpPr/>
          <p:nvPr/>
        </p:nvGrpSpPr>
        <p:grpSpPr>
          <a:xfrm>
            <a:off x="2922305" y="3681273"/>
            <a:ext cx="3299389" cy="1995906"/>
            <a:chOff x="375436" y="1656122"/>
            <a:chExt cx="2362058" cy="1417235"/>
          </a:xfrm>
        </p:grpSpPr>
        <p:sp>
          <p:nvSpPr>
            <p:cNvPr id="26" name="Rectangle 25">
              <a:extLst>
                <a:ext uri="{FF2B5EF4-FFF2-40B4-BE49-F238E27FC236}">
                  <a16:creationId xmlns:a16="http://schemas.microsoft.com/office/drawing/2014/main" id="{D1DC516C-B07E-23F8-50C3-670DB9320B85}"/>
                </a:ext>
              </a:extLst>
            </p:cNvPr>
            <p:cNvSpPr/>
            <p:nvPr/>
          </p:nvSpPr>
          <p:spPr>
            <a:xfrm>
              <a:off x="375436" y="1656122"/>
              <a:ext cx="2362058" cy="141723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TextBox 26">
              <a:extLst>
                <a:ext uri="{FF2B5EF4-FFF2-40B4-BE49-F238E27FC236}">
                  <a16:creationId xmlns:a16="http://schemas.microsoft.com/office/drawing/2014/main" id="{ACF24173-D6D8-2818-9E57-09A160AC43FF}"/>
                </a:ext>
              </a:extLst>
            </p:cNvPr>
            <p:cNvSpPr txBox="1"/>
            <p:nvPr/>
          </p:nvSpPr>
          <p:spPr>
            <a:xfrm>
              <a:off x="375436" y="1656122"/>
              <a:ext cx="2362058" cy="1417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Enhanced Barrier Precautions</a:t>
              </a:r>
            </a:p>
          </p:txBody>
        </p:sp>
      </p:grpSp>
      <p:sp>
        <p:nvSpPr>
          <p:cNvPr id="24" name="Slide Number Placeholder 23">
            <a:extLst>
              <a:ext uri="{FF2B5EF4-FFF2-40B4-BE49-F238E27FC236}">
                <a16:creationId xmlns:a16="http://schemas.microsoft.com/office/drawing/2014/main" id="{691B8528-90F4-5DE5-ABBB-396512A45F41}"/>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540292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CA90-4D51-3456-8FA0-0D823435B152}"/>
              </a:ext>
            </a:extLst>
          </p:cNvPr>
          <p:cNvSpPr>
            <a:spLocks noGrp="1"/>
          </p:cNvSpPr>
          <p:nvPr>
            <p:ph type="title"/>
          </p:nvPr>
        </p:nvSpPr>
        <p:spPr/>
        <p:txBody>
          <a:bodyPr/>
          <a:lstStyle/>
          <a:p>
            <a:r>
              <a:rPr lang="en-US"/>
              <a:t>The Choice of PPE</a:t>
            </a:r>
          </a:p>
        </p:txBody>
      </p:sp>
      <p:sp>
        <p:nvSpPr>
          <p:cNvPr id="3" name="Content Placeholder 2">
            <a:extLst>
              <a:ext uri="{FF2B5EF4-FFF2-40B4-BE49-F238E27FC236}">
                <a16:creationId xmlns:a16="http://schemas.microsoft.com/office/drawing/2014/main" id="{DAF16D12-531A-8108-BF65-BAFBD88D82AC}"/>
              </a:ext>
            </a:extLst>
          </p:cNvPr>
          <p:cNvSpPr>
            <a:spLocks noGrp="1"/>
          </p:cNvSpPr>
          <p:nvPr>
            <p:ph idx="1"/>
          </p:nvPr>
        </p:nvSpPr>
        <p:spPr/>
        <p:txBody>
          <a:bodyPr/>
          <a:lstStyle/>
          <a:p>
            <a:pPr marL="457200" indent="-457200">
              <a:buFont typeface="Arial" panose="020B0604020202020204" pitchFamily="34" charset="0"/>
              <a:buChar char="•"/>
            </a:pPr>
            <a:r>
              <a:rPr lang="en-US" sz="3200"/>
              <a:t>The CNA is getting ready to enter the room to flush the PICC line and change Mr. Gonzalez’s PICC line dressing. </a:t>
            </a:r>
          </a:p>
          <a:p>
            <a:pPr marL="457200" indent="-457200">
              <a:buFont typeface="Arial" panose="020B0604020202020204" pitchFamily="34" charset="0"/>
              <a:buChar char="•"/>
            </a:pPr>
            <a:r>
              <a:rPr lang="en-US" sz="3200"/>
              <a:t>What PPE should the CNA wear? </a:t>
            </a:r>
          </a:p>
          <a:p>
            <a:endParaRPr lang="en-US"/>
          </a:p>
        </p:txBody>
      </p:sp>
      <p:pic>
        <p:nvPicPr>
          <p:cNvPr id="25" name="Picture 24" descr="An isolation gown.">
            <a:extLst>
              <a:ext uri="{FF2B5EF4-FFF2-40B4-BE49-F238E27FC236}">
                <a16:creationId xmlns:a16="http://schemas.microsoft.com/office/drawing/2014/main" id="{1358C21E-A7FB-0D07-11F4-0D83B6832ACC}"/>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396060" y="3273519"/>
            <a:ext cx="3175940" cy="2765982"/>
          </a:xfrm>
          <a:prstGeom prst="rect">
            <a:avLst/>
          </a:prstGeom>
        </p:spPr>
      </p:pic>
      <p:pic>
        <p:nvPicPr>
          <p:cNvPr id="26" name="Picture 25" descr="A gloved hand">
            <a:extLst>
              <a:ext uri="{FF2B5EF4-FFF2-40B4-BE49-F238E27FC236}">
                <a16:creationId xmlns:a16="http://schemas.microsoft.com/office/drawing/2014/main" id="{46A8E42F-8D02-3E81-2FC0-6A97A3D7CF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156605" y="3429000"/>
            <a:ext cx="2733559" cy="2390565"/>
          </a:xfrm>
          <a:prstGeom prst="rect">
            <a:avLst/>
          </a:prstGeom>
        </p:spPr>
      </p:pic>
      <p:sp>
        <p:nvSpPr>
          <p:cNvPr id="24" name="Slide Number Placeholder 23">
            <a:extLst>
              <a:ext uri="{FF2B5EF4-FFF2-40B4-BE49-F238E27FC236}">
                <a16:creationId xmlns:a16="http://schemas.microsoft.com/office/drawing/2014/main" id="{F3DB3BD8-4630-7CB2-AE6B-0D142AF6B790}"/>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133129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AF1C-45E6-F216-8B64-2BBC65154BDB}"/>
              </a:ext>
            </a:extLst>
          </p:cNvPr>
          <p:cNvSpPr>
            <a:spLocks noGrp="1"/>
          </p:cNvSpPr>
          <p:nvPr>
            <p:ph type="title"/>
          </p:nvPr>
        </p:nvSpPr>
        <p:spPr/>
        <p:txBody>
          <a:bodyPr/>
          <a:lstStyle/>
          <a:p>
            <a:r>
              <a:rPr lang="en-US"/>
              <a:t>The Error</a:t>
            </a:r>
          </a:p>
        </p:txBody>
      </p:sp>
      <p:sp>
        <p:nvSpPr>
          <p:cNvPr id="3" name="Content Placeholder 2">
            <a:extLst>
              <a:ext uri="{FF2B5EF4-FFF2-40B4-BE49-F238E27FC236}">
                <a16:creationId xmlns:a16="http://schemas.microsoft.com/office/drawing/2014/main" id="{F260B256-1E0B-79F8-7CE3-8E3D9C617ECA}"/>
              </a:ext>
            </a:extLst>
          </p:cNvPr>
          <p:cNvSpPr>
            <a:spLocks noGrp="1"/>
          </p:cNvSpPr>
          <p:nvPr>
            <p:ph idx="1"/>
          </p:nvPr>
        </p:nvSpPr>
        <p:spPr>
          <a:xfrm>
            <a:off x="801229" y="3530343"/>
            <a:ext cx="7971295" cy="2651381"/>
          </a:xfrm>
        </p:spPr>
        <p:txBody>
          <a:bodyPr>
            <a:normAutofit fontScale="77500" lnSpcReduction="20000"/>
          </a:bodyPr>
          <a:lstStyle/>
          <a:p>
            <a:r>
              <a:rPr lang="en-US"/>
              <a:t>The resident needs device care and wound care</a:t>
            </a:r>
          </a:p>
          <a:p>
            <a:r>
              <a:rPr lang="en-US"/>
              <a:t>The CNA performs hand hygiene</a:t>
            </a:r>
          </a:p>
          <a:p>
            <a:r>
              <a:rPr lang="en-US"/>
              <a:t>There are gloves but not gowns by the resident’s door</a:t>
            </a:r>
          </a:p>
          <a:p>
            <a:r>
              <a:rPr lang="en-US"/>
              <a:t>The CNA is behind in her work and only puts on gloves</a:t>
            </a:r>
          </a:p>
          <a:p>
            <a:r>
              <a:rPr lang="en-US"/>
              <a:t>The CNA rationalizes that gloves are enough PPE because she is only using her hands to flush the PICC line and change the dressing </a:t>
            </a:r>
          </a:p>
        </p:txBody>
      </p:sp>
      <p:pic>
        <p:nvPicPr>
          <p:cNvPr id="2050" name="Picture 2" descr="An image of a healthcare worker washing her hands.">
            <a:extLst>
              <a:ext uri="{FF2B5EF4-FFF2-40B4-BE49-F238E27FC236}">
                <a16:creationId xmlns:a16="http://schemas.microsoft.com/office/drawing/2014/main" id="{E82DC330-5B84-86D4-F45E-C5624100084A}"/>
              </a:ext>
              <a:ext uri="{C183D7F6-B498-43B3-948B-1728B52AA6E4}">
                <adec:decorative xmlns:adec="http://schemas.microsoft.com/office/drawing/2017/decorative" val="0"/>
              </a:ext>
            </a:extLst>
          </p:cNvPr>
          <p:cNvPicPr>
            <a:picLocks noChangeAspect="1" noChangeArrowheads="1"/>
          </p:cNvPicPr>
          <p:nvPr/>
        </p:nvPicPr>
        <p:blipFill>
          <a:blip r:embed="rId2"/>
          <a:srcRect/>
          <a:stretch/>
        </p:blipFill>
        <p:spPr bwMode="auto">
          <a:xfrm>
            <a:off x="1113742" y="1180821"/>
            <a:ext cx="3397207" cy="22648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n image of a healthcare workerr's gloved hands.">
            <a:extLst>
              <a:ext uri="{FF2B5EF4-FFF2-40B4-BE49-F238E27FC236}">
                <a16:creationId xmlns:a16="http://schemas.microsoft.com/office/drawing/2014/main" id="{8531193F-999B-FC7C-0396-29828B65B94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886239" y="1174754"/>
            <a:ext cx="3568187" cy="2264805"/>
          </a:xfrm>
          <a:prstGeom prst="rect">
            <a:avLst/>
          </a:prstGeom>
        </p:spPr>
      </p:pic>
      <p:sp>
        <p:nvSpPr>
          <p:cNvPr id="24" name="Slide Number Placeholder 23">
            <a:extLst>
              <a:ext uri="{FF2B5EF4-FFF2-40B4-BE49-F238E27FC236}">
                <a16:creationId xmlns:a16="http://schemas.microsoft.com/office/drawing/2014/main" id="{3FBE6A0A-4080-1EE3-8211-143D7F625406}"/>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28019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07478C-ADEA-B146-97F5-5CC471CE6586}"/>
              </a:ext>
            </a:extLst>
          </p:cNvPr>
          <p:cNvSpPr>
            <a:spLocks noGrp="1"/>
          </p:cNvSpPr>
          <p:nvPr>
            <p:ph type="title"/>
          </p:nvPr>
        </p:nvSpPr>
        <p:spPr>
          <a:xfrm>
            <a:off x="457200" y="0"/>
            <a:ext cx="8229600" cy="914400"/>
          </a:xfrm>
        </p:spPr>
        <p:txBody>
          <a:bodyPr>
            <a:normAutofit/>
          </a:bodyPr>
          <a:lstStyle/>
          <a:p>
            <a:r>
              <a:rPr lang="en-US"/>
              <a:t>Educational Objectives</a:t>
            </a:r>
          </a:p>
        </p:txBody>
      </p:sp>
      <p:sp>
        <p:nvSpPr>
          <p:cNvPr id="10" name="Content Placeholder 9">
            <a:extLst>
              <a:ext uri="{FF2B5EF4-FFF2-40B4-BE49-F238E27FC236}">
                <a16:creationId xmlns:a16="http://schemas.microsoft.com/office/drawing/2014/main" id="{E57BAFDC-F3A8-A107-0DF5-EE7ABA891F6F}"/>
              </a:ext>
            </a:extLst>
          </p:cNvPr>
          <p:cNvSpPr>
            <a:spLocks noGrp="1"/>
          </p:cNvSpPr>
          <p:nvPr>
            <p:ph idx="1"/>
          </p:nvPr>
        </p:nvSpPr>
        <p:spPr>
          <a:xfrm>
            <a:off x="457200" y="1097279"/>
            <a:ext cx="3749040" cy="5212080"/>
          </a:xfrm>
        </p:spPr>
        <p:txBody>
          <a:bodyPr>
            <a:normAutofit fontScale="92500" lnSpcReduction="10000"/>
          </a:bodyPr>
          <a:lstStyle/>
          <a:p>
            <a:r>
              <a:rPr lang="en-US"/>
              <a:t>Differentiate colonization from infection</a:t>
            </a:r>
          </a:p>
          <a:p>
            <a:r>
              <a:rPr lang="en-US"/>
              <a:t>Identify novel/ emerging multidrug-resistant organisms (MDROs)</a:t>
            </a:r>
          </a:p>
          <a:p>
            <a:r>
              <a:rPr lang="en-US"/>
              <a:t>Describe enhanced barrier precautions</a:t>
            </a:r>
          </a:p>
          <a:p>
            <a:r>
              <a:rPr lang="en-US"/>
              <a:t>Review strategies to prevent MDROs</a:t>
            </a:r>
          </a:p>
          <a:p>
            <a:endParaRPr lang="en-US"/>
          </a:p>
        </p:txBody>
      </p:sp>
      <p:pic>
        <p:nvPicPr>
          <p:cNvPr id="3" name="Picture 4" descr="Graphic for the AHRQ Safety Program for MRSA Prevention: Long-term care. Protect skin to prevent infection and other key strategies include keep skin clean and safe, reduce MDRO transmission, use antibiotics wisely, and clean high-touch surfaces.">
            <a:extLst>
              <a:ext uri="{FF2B5EF4-FFF2-40B4-BE49-F238E27FC236}">
                <a16:creationId xmlns:a16="http://schemas.microsoft.com/office/drawing/2014/main" id="{7EBB020F-1A98-970E-0FD5-F6BE43142A6B}"/>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3062" y="1315292"/>
            <a:ext cx="5683589" cy="4237761"/>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26">
            <a:extLst>
              <a:ext uri="{FF2B5EF4-FFF2-40B4-BE49-F238E27FC236}">
                <a16:creationId xmlns:a16="http://schemas.microsoft.com/office/drawing/2014/main" id="{F97A80AC-A925-D2BD-03EF-80EA95EAD120}"/>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a:t>
            </a:fld>
            <a:endParaRPr lang="en-US"/>
          </a:p>
        </p:txBody>
      </p:sp>
    </p:spTree>
    <p:extLst>
      <p:ext uri="{BB962C8B-B14F-4D97-AF65-F5344CB8AC3E}">
        <p14:creationId xmlns:p14="http://schemas.microsoft.com/office/powerpoint/2010/main" val="1450091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55A9-B3A6-D079-FBE1-FEA53BD9AE06}"/>
              </a:ext>
            </a:extLst>
          </p:cNvPr>
          <p:cNvSpPr>
            <a:spLocks noGrp="1"/>
          </p:cNvSpPr>
          <p:nvPr>
            <p:ph type="title"/>
          </p:nvPr>
        </p:nvSpPr>
        <p:spPr/>
        <p:txBody>
          <a:bodyPr/>
          <a:lstStyle/>
          <a:p>
            <a:r>
              <a:rPr lang="en-US"/>
              <a:t>Potential for Patient Harm</a:t>
            </a:r>
          </a:p>
        </p:txBody>
      </p:sp>
      <p:pic>
        <p:nvPicPr>
          <p:cNvPr id="33" name="Content Placeholder 32" descr="The triangle of transmission showing how MRSA is transferred from the resident's bed to the CNA, and that MRSA is transferred from the CNA's gloves to the syringe, and from the CNA to the keyboard.">
            <a:extLst>
              <a:ext uri="{FF2B5EF4-FFF2-40B4-BE49-F238E27FC236}">
                <a16:creationId xmlns:a16="http://schemas.microsoft.com/office/drawing/2014/main" id="{7217E760-78AD-7DF2-1F3B-DC7551FF2A74}"/>
              </a:ext>
            </a:extLst>
          </p:cNvPr>
          <p:cNvPicPr>
            <a:picLocks noGrp="1" noChangeAspect="1"/>
          </p:cNvPicPr>
          <p:nvPr>
            <p:ph idx="1"/>
          </p:nvPr>
        </p:nvPicPr>
        <p:blipFill>
          <a:blip r:embed="rId2"/>
          <a:stretch>
            <a:fillRect/>
          </a:stretch>
        </p:blipFill>
        <p:spPr>
          <a:xfrm>
            <a:off x="1200443" y="1347462"/>
            <a:ext cx="7173326" cy="4667901"/>
          </a:xfrm>
        </p:spPr>
      </p:pic>
      <p:sp>
        <p:nvSpPr>
          <p:cNvPr id="24" name="Slide Number Placeholder 23">
            <a:extLst>
              <a:ext uri="{FF2B5EF4-FFF2-40B4-BE49-F238E27FC236}">
                <a16:creationId xmlns:a16="http://schemas.microsoft.com/office/drawing/2014/main" id="{9D333A6F-A41C-DC7E-EEB5-198B99890960}"/>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547510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8DC9-49F2-D70A-3BA6-AE067B6DA24F}"/>
              </a:ext>
            </a:extLst>
          </p:cNvPr>
          <p:cNvSpPr>
            <a:spLocks noGrp="1"/>
          </p:cNvSpPr>
          <p:nvPr>
            <p:ph type="title"/>
          </p:nvPr>
        </p:nvSpPr>
        <p:spPr/>
        <p:txBody>
          <a:bodyPr/>
          <a:lstStyle/>
          <a:p>
            <a:r>
              <a:rPr lang="en-US"/>
              <a:t>Patient Safety in the Moment</a:t>
            </a:r>
          </a:p>
        </p:txBody>
      </p:sp>
      <p:sp>
        <p:nvSpPr>
          <p:cNvPr id="3" name="Content Placeholder 2">
            <a:extLst>
              <a:ext uri="{FF2B5EF4-FFF2-40B4-BE49-F238E27FC236}">
                <a16:creationId xmlns:a16="http://schemas.microsoft.com/office/drawing/2014/main" id="{F469F67C-C47D-3834-95C9-814E1F0D9955}"/>
              </a:ext>
            </a:extLst>
          </p:cNvPr>
          <p:cNvSpPr>
            <a:spLocks noGrp="1"/>
          </p:cNvSpPr>
          <p:nvPr>
            <p:ph idx="1"/>
          </p:nvPr>
        </p:nvSpPr>
        <p:spPr/>
        <p:txBody>
          <a:bodyPr/>
          <a:lstStyle/>
          <a:p>
            <a:pPr marL="0" indent="0">
              <a:buNone/>
            </a:pPr>
            <a:r>
              <a:rPr lang="en-US" b="1"/>
              <a:t>What could the CNA have done instead? </a:t>
            </a:r>
          </a:p>
          <a:p>
            <a:r>
              <a:rPr lang="en-US"/>
              <a:t>Restock gowns from clean supply</a:t>
            </a:r>
          </a:p>
          <a:p>
            <a:r>
              <a:rPr lang="en-US"/>
              <a:t>Grab an isolation gown from a nearby room</a:t>
            </a:r>
          </a:p>
          <a:p>
            <a:r>
              <a:rPr lang="en-US"/>
              <a:t>Use the call button to ask for help restocking the resident’s room</a:t>
            </a:r>
          </a:p>
          <a:p>
            <a:r>
              <a:rPr lang="en-US" b="1"/>
              <a:t>Bottom line: </a:t>
            </a:r>
            <a:r>
              <a:rPr lang="en-US"/>
              <a:t>Take time to don proper PPE </a:t>
            </a:r>
          </a:p>
          <a:p>
            <a:pPr marL="0" indent="0">
              <a:buNone/>
            </a:pPr>
            <a:endParaRPr lang="en-US"/>
          </a:p>
        </p:txBody>
      </p:sp>
      <p:pic>
        <p:nvPicPr>
          <p:cNvPr id="25" name="Picture 24">
            <a:extLst>
              <a:ext uri="{FF2B5EF4-FFF2-40B4-BE49-F238E27FC236}">
                <a16:creationId xmlns:a16="http://schemas.microsoft.com/office/drawing/2014/main" id="{12BC3A97-1C98-C1EC-A358-0125AC9732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07709" y="4472320"/>
            <a:ext cx="2528582" cy="1709405"/>
          </a:xfrm>
          <a:prstGeom prst="rect">
            <a:avLst/>
          </a:prstGeom>
        </p:spPr>
      </p:pic>
      <p:sp>
        <p:nvSpPr>
          <p:cNvPr id="24" name="Slide Number Placeholder 23">
            <a:extLst>
              <a:ext uri="{FF2B5EF4-FFF2-40B4-BE49-F238E27FC236}">
                <a16:creationId xmlns:a16="http://schemas.microsoft.com/office/drawing/2014/main" id="{5B5EB92A-D335-101B-5D37-71BCD674FE74}"/>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436056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C14C-2CC0-8C5B-A8E2-3C9EC90459A4}"/>
              </a:ext>
            </a:extLst>
          </p:cNvPr>
          <p:cNvSpPr>
            <a:spLocks noGrp="1"/>
          </p:cNvSpPr>
          <p:nvPr>
            <p:ph type="title"/>
          </p:nvPr>
        </p:nvSpPr>
        <p:spPr/>
        <p:txBody>
          <a:bodyPr/>
          <a:lstStyle/>
          <a:p>
            <a:r>
              <a:rPr lang="en-US"/>
              <a:t>Preventing the Next Harm</a:t>
            </a:r>
          </a:p>
        </p:txBody>
      </p:sp>
      <p:sp>
        <p:nvSpPr>
          <p:cNvPr id="3" name="Content Placeholder 2">
            <a:extLst>
              <a:ext uri="{FF2B5EF4-FFF2-40B4-BE49-F238E27FC236}">
                <a16:creationId xmlns:a16="http://schemas.microsoft.com/office/drawing/2014/main" id="{E514824C-0068-6D68-412C-4949E2418B8F}"/>
              </a:ext>
            </a:extLst>
          </p:cNvPr>
          <p:cNvSpPr>
            <a:spLocks noGrp="1"/>
          </p:cNvSpPr>
          <p:nvPr>
            <p:ph idx="1"/>
          </p:nvPr>
        </p:nvSpPr>
        <p:spPr/>
        <p:txBody>
          <a:bodyPr/>
          <a:lstStyle/>
          <a:p>
            <a:pPr marL="0" indent="0">
              <a:buNone/>
            </a:pPr>
            <a:r>
              <a:rPr lang="en-US" b="1"/>
              <a:t>What can be done to keep the same error from happening again?</a:t>
            </a:r>
          </a:p>
          <a:p>
            <a:pPr marL="228600" indent="-228600"/>
            <a:r>
              <a:rPr lang="en-US"/>
              <a:t>Designate one person on every shift whose job is to stock and refill PPE</a:t>
            </a:r>
          </a:p>
          <a:p>
            <a:pPr marL="0" indent="0">
              <a:buNone/>
            </a:pPr>
            <a:endParaRPr lang="en-US"/>
          </a:p>
        </p:txBody>
      </p:sp>
      <p:sp>
        <p:nvSpPr>
          <p:cNvPr id="4" name="Text Placeholder 3">
            <a:extLst>
              <a:ext uri="{FF2B5EF4-FFF2-40B4-BE49-F238E27FC236}">
                <a16:creationId xmlns:a16="http://schemas.microsoft.com/office/drawing/2014/main" id="{9E763457-9C3F-D50D-23DF-AD4EF12C9BEB}"/>
              </a:ext>
            </a:extLst>
          </p:cNvPr>
          <p:cNvSpPr>
            <a:spLocks noGrp="1"/>
          </p:cNvSpPr>
          <p:nvPr>
            <p:ph type="body" sz="quarter" idx="11"/>
          </p:nvPr>
        </p:nvSpPr>
        <p:spPr>
          <a:xfrm>
            <a:off x="801229" y="3242296"/>
            <a:ext cx="5173215" cy="2646849"/>
          </a:xfrm>
        </p:spPr>
        <p:txBody>
          <a:bodyPr>
            <a:normAutofit fontScale="92500" lnSpcReduction="10000"/>
          </a:bodyPr>
          <a:lstStyle/>
          <a:p>
            <a:pPr marL="228600" indent="-228600"/>
            <a:r>
              <a:rPr lang="en-US"/>
              <a:t>Designate a backup person, in case the first person is out or otherwise occupied</a:t>
            </a:r>
          </a:p>
          <a:p>
            <a:pPr marL="228600" indent="-228600"/>
            <a:r>
              <a:rPr lang="en-US"/>
              <a:t>Take responsibility to ensure the correct PPE is worn for every resident interaction </a:t>
            </a:r>
          </a:p>
          <a:p>
            <a:endParaRPr lang="en-US"/>
          </a:p>
        </p:txBody>
      </p:sp>
      <p:pic>
        <p:nvPicPr>
          <p:cNvPr id="25" name="Picture 24">
            <a:extLst>
              <a:ext uri="{FF2B5EF4-FFF2-40B4-BE49-F238E27FC236}">
                <a16:creationId xmlns:a16="http://schemas.microsoft.com/office/drawing/2014/main" id="{3164DF22-1B76-40AA-EB65-196472A4B9C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0251" y="3273519"/>
            <a:ext cx="2939429" cy="2939429"/>
          </a:xfrm>
          <a:prstGeom prst="rect">
            <a:avLst/>
          </a:prstGeom>
        </p:spPr>
      </p:pic>
      <p:sp>
        <p:nvSpPr>
          <p:cNvPr id="24" name="Slide Number Placeholder 23">
            <a:extLst>
              <a:ext uri="{FF2B5EF4-FFF2-40B4-BE49-F238E27FC236}">
                <a16:creationId xmlns:a16="http://schemas.microsoft.com/office/drawing/2014/main" id="{DCFF2FE5-3B64-63D2-7569-1F2899D6018D}"/>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258313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D261-714C-93EB-620D-0A2548453A23}"/>
              </a:ext>
            </a:extLst>
          </p:cNvPr>
          <p:cNvSpPr>
            <a:spLocks noGrp="1"/>
          </p:cNvSpPr>
          <p:nvPr>
            <p:ph type="title"/>
          </p:nvPr>
        </p:nvSpPr>
        <p:spPr/>
        <p:txBody>
          <a:bodyPr/>
          <a:lstStyle/>
          <a:p>
            <a:r>
              <a:rPr lang="en-US"/>
              <a:t>System-Based Safety Changes</a:t>
            </a:r>
          </a:p>
        </p:txBody>
      </p:sp>
      <p:sp>
        <p:nvSpPr>
          <p:cNvPr id="3" name="Content Placeholder 2">
            <a:extLst>
              <a:ext uri="{FF2B5EF4-FFF2-40B4-BE49-F238E27FC236}">
                <a16:creationId xmlns:a16="http://schemas.microsoft.com/office/drawing/2014/main" id="{440739AF-8DB8-A88F-1D98-0E00CF550150}"/>
              </a:ext>
            </a:extLst>
          </p:cNvPr>
          <p:cNvSpPr>
            <a:spLocks noGrp="1"/>
          </p:cNvSpPr>
          <p:nvPr>
            <p:ph idx="1"/>
          </p:nvPr>
        </p:nvSpPr>
        <p:spPr>
          <a:xfrm>
            <a:off x="801229" y="1180821"/>
            <a:ext cx="4221557" cy="5000904"/>
          </a:xfrm>
        </p:spPr>
        <p:txBody>
          <a:bodyPr>
            <a:normAutofit lnSpcReduction="10000"/>
          </a:bodyPr>
          <a:lstStyle/>
          <a:p>
            <a:r>
              <a:rPr lang="en-US"/>
              <a:t>Why was the CNA behind in work? </a:t>
            </a:r>
          </a:p>
          <a:p>
            <a:r>
              <a:rPr lang="en-US"/>
              <a:t>Was the facility understaffed so everyone was taking on extra work? </a:t>
            </a:r>
          </a:p>
          <a:p>
            <a:r>
              <a:rPr lang="en-US"/>
              <a:t>Does the administration need to look at staffing issues? </a:t>
            </a:r>
          </a:p>
          <a:p>
            <a:endParaRPr lang="en-US"/>
          </a:p>
        </p:txBody>
      </p:sp>
      <p:pic>
        <p:nvPicPr>
          <p:cNvPr id="25" name="Picture 24" descr="A picture of a group of healthcare workers in a meeting.">
            <a:extLst>
              <a:ext uri="{FF2B5EF4-FFF2-40B4-BE49-F238E27FC236}">
                <a16:creationId xmlns:a16="http://schemas.microsoft.com/office/drawing/2014/main" id="{1B853F7F-8CBC-25F5-2001-E46A21AFA493}"/>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022786" y="1987645"/>
            <a:ext cx="3664014" cy="2481287"/>
          </a:xfrm>
          <a:prstGeom prst="rect">
            <a:avLst/>
          </a:prstGeom>
        </p:spPr>
      </p:pic>
      <p:sp>
        <p:nvSpPr>
          <p:cNvPr id="24" name="Slide Number Placeholder 23">
            <a:extLst>
              <a:ext uri="{FF2B5EF4-FFF2-40B4-BE49-F238E27FC236}">
                <a16:creationId xmlns:a16="http://schemas.microsoft.com/office/drawing/2014/main" id="{DDE324F5-1FBB-2C7A-045B-1B70CADED363}"/>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74288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5F765-F983-3F50-DC45-4CEE04C83FA6}"/>
              </a:ext>
            </a:extLst>
          </p:cNvPr>
          <p:cNvSpPr>
            <a:spLocks noGrp="1"/>
          </p:cNvSpPr>
          <p:nvPr>
            <p:ph type="title"/>
          </p:nvPr>
        </p:nvSpPr>
        <p:spPr>
          <a:xfrm>
            <a:off x="457200" y="0"/>
            <a:ext cx="8229600" cy="914400"/>
          </a:xfrm>
        </p:spPr>
        <p:txBody>
          <a:bodyPr/>
          <a:lstStyle/>
          <a:p>
            <a:r>
              <a:rPr lang="en-US"/>
              <a:t>Key Takeaways</a:t>
            </a:r>
          </a:p>
        </p:txBody>
      </p:sp>
      <p:sp>
        <p:nvSpPr>
          <p:cNvPr id="6" name="Content Placeholder 5">
            <a:extLst>
              <a:ext uri="{FF2B5EF4-FFF2-40B4-BE49-F238E27FC236}">
                <a16:creationId xmlns:a16="http://schemas.microsoft.com/office/drawing/2014/main" id="{46890966-39CE-16FA-B0AF-6C442C9546B8}"/>
              </a:ext>
            </a:extLst>
          </p:cNvPr>
          <p:cNvSpPr>
            <a:spLocks noGrp="1"/>
          </p:cNvSpPr>
          <p:nvPr>
            <p:ph idx="1"/>
          </p:nvPr>
        </p:nvSpPr>
        <p:spPr>
          <a:xfrm>
            <a:off x="873125" y="1383368"/>
            <a:ext cx="4675906" cy="4617664"/>
          </a:xfrm>
        </p:spPr>
        <p:txBody>
          <a:bodyPr>
            <a:normAutofit fontScale="85000" lnSpcReduction="20000"/>
          </a:bodyPr>
          <a:lstStyle/>
          <a:p>
            <a:r>
              <a:rPr lang="en-US"/>
              <a:t>Residents with an MDRO or at high risk of an MDRO (wounds or indwelling medical devices) should be on enhanced-barrier precautions. </a:t>
            </a:r>
          </a:p>
          <a:p>
            <a:r>
              <a:rPr lang="en-US"/>
              <a:t>Enhanced-barrier precautions allows some residents with MDROs to leave their rooms. </a:t>
            </a:r>
          </a:p>
          <a:p>
            <a:r>
              <a:rPr lang="en-US"/>
              <a:t>Proper use of PPE is an important part of resident safety.</a:t>
            </a:r>
          </a:p>
        </p:txBody>
      </p:sp>
      <p:pic>
        <p:nvPicPr>
          <p:cNvPr id="3074" name="Picture 2" descr="An image of a healthcare worker wearing PPE, including an isolation gown and gloves.">
            <a:extLst>
              <a:ext uri="{FF2B5EF4-FFF2-40B4-BE49-F238E27FC236}">
                <a16:creationId xmlns:a16="http://schemas.microsoft.com/office/drawing/2014/main" id="{48FB2ABA-73A3-59EB-C499-18BBF0E2ED4B}"/>
              </a:ext>
              <a:ext uri="{C183D7F6-B498-43B3-948B-1728B52AA6E4}">
                <adec:decorative xmlns:adec="http://schemas.microsoft.com/office/drawing/2017/decorative" val="0"/>
              </a:ext>
            </a:extLst>
          </p:cNvPr>
          <p:cNvPicPr>
            <a:picLocks noChangeAspect="1" noChangeArrowheads="1"/>
          </p:cNvPicPr>
          <p:nvPr/>
        </p:nvPicPr>
        <p:blipFill>
          <a:blip r:embed="rId3"/>
          <a:srcRect/>
          <a:stretch/>
        </p:blipFill>
        <p:spPr bwMode="auto">
          <a:xfrm>
            <a:off x="5356690" y="1281647"/>
            <a:ext cx="3237972" cy="22619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7F2845C-833A-1C0D-160A-8DBE4078D71B}"/>
              </a:ext>
              <a:ext uri="{C183D7F6-B498-43B3-948B-1728B52AA6E4}">
                <adec:decorative xmlns:adec="http://schemas.microsoft.com/office/drawing/2017/decorative" val="1"/>
              </a:ext>
            </a:extLst>
          </p:cNvPr>
          <p:cNvPicPr>
            <a:picLocks noChangeAspect="1" noChangeArrowheads="1"/>
          </p:cNvPicPr>
          <p:nvPr/>
        </p:nvPicPr>
        <p:blipFill>
          <a:blip r:embed="rId4"/>
          <a:srcRect l="2762" r="2762"/>
          <a:stretch/>
        </p:blipFill>
        <p:spPr bwMode="auto">
          <a:xfrm>
            <a:off x="5355994" y="3629544"/>
            <a:ext cx="3239366" cy="22855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5CD4787-5662-BE96-BADA-6E67B57F55A8}"/>
              </a:ext>
            </a:extLst>
          </p:cNvPr>
          <p:cNvSpPr>
            <a:spLocks noGrp="1"/>
          </p:cNvSpPr>
          <p:nvPr>
            <p:ph type="sldNum" sz="quarter" idx="4"/>
          </p:nvPr>
        </p:nvSpPr>
        <p:spPr>
          <a:xfrm>
            <a:off x="8869680" y="6492240"/>
            <a:ext cx="274320" cy="365760"/>
          </a:xfrm>
        </p:spPr>
        <p:txBody>
          <a:bodyPr/>
          <a:lstStyle/>
          <a:p>
            <a:r>
              <a:rPr lang="en-US"/>
              <a:t> | </a:t>
            </a:r>
            <a:fld id="{3EAF645E-7E2B-4792-90B1-7B7BA0A8390A}" type="slidenum">
              <a:rPr lang="en-US" smtClean="0"/>
              <a:pPr/>
              <a:t>24</a:t>
            </a:fld>
            <a:endParaRPr lang="en-US"/>
          </a:p>
        </p:txBody>
      </p:sp>
    </p:spTree>
    <p:extLst>
      <p:ext uri="{BB962C8B-B14F-4D97-AF65-F5344CB8AC3E}">
        <p14:creationId xmlns:p14="http://schemas.microsoft.com/office/powerpoint/2010/main" val="2146623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28FA-BE64-4606-8009-C74F2CEA5F57}"/>
              </a:ext>
            </a:extLst>
          </p:cNvPr>
          <p:cNvSpPr>
            <a:spLocks noGrp="1"/>
          </p:cNvSpPr>
          <p:nvPr>
            <p:ph type="title"/>
          </p:nvPr>
        </p:nvSpPr>
        <p:spPr/>
        <p:txBody>
          <a:bodyPr/>
          <a:lstStyle/>
          <a:p>
            <a:r>
              <a:rPr lang="en-US"/>
              <a:t>Supporting Materials</a:t>
            </a:r>
          </a:p>
        </p:txBody>
      </p:sp>
      <p:sp>
        <p:nvSpPr>
          <p:cNvPr id="3" name="Content Placeholder 2">
            <a:extLst>
              <a:ext uri="{FF2B5EF4-FFF2-40B4-BE49-F238E27FC236}">
                <a16:creationId xmlns:a16="http://schemas.microsoft.com/office/drawing/2014/main" id="{970A6B19-9D9F-4FBB-B110-B5887E947182}"/>
              </a:ext>
            </a:extLst>
          </p:cNvPr>
          <p:cNvSpPr>
            <a:spLocks noGrp="1"/>
          </p:cNvSpPr>
          <p:nvPr>
            <p:ph idx="1"/>
          </p:nvPr>
        </p:nvSpPr>
        <p:spPr>
          <a:xfrm>
            <a:off x="457198" y="1097278"/>
            <a:ext cx="4582887" cy="5394961"/>
          </a:xfrm>
        </p:spPr>
        <p:txBody>
          <a:bodyPr>
            <a:normAutofit fontScale="62500" lnSpcReduction="20000"/>
          </a:bodyPr>
          <a:lstStyle/>
          <a:p>
            <a:pPr marL="0" indent="0">
              <a:buNone/>
            </a:pPr>
            <a:r>
              <a:rPr lang="en-US" sz="3800" dirty="0">
                <a:ea typeface="Calibri"/>
                <a:cs typeface="Calibri"/>
              </a:rPr>
              <a:t>Teachable Moments:</a:t>
            </a:r>
          </a:p>
          <a:p>
            <a:r>
              <a:rPr lang="en-US" dirty="0">
                <a:hlinkClick r:id="rId3"/>
              </a:rPr>
              <a:t>Implementing Enhanced Barrier Precaution</a:t>
            </a:r>
            <a:endParaRPr lang="en-US" dirty="0"/>
          </a:p>
          <a:p>
            <a:r>
              <a:rPr lang="en-US" dirty="0">
                <a:hlinkClick r:id="rId4"/>
              </a:rPr>
              <a:t>The Triangle of Transmission: Residents as Reservoirs for MDROs</a:t>
            </a:r>
            <a:endParaRPr lang="en-US" dirty="0"/>
          </a:p>
          <a:p>
            <a:r>
              <a:rPr lang="en-US" dirty="0">
                <a:hlinkClick r:id="rId5"/>
              </a:rPr>
              <a:t>The Triangle of Transmission: Norovirus</a:t>
            </a:r>
            <a:endParaRPr lang="en-US" dirty="0"/>
          </a:p>
          <a:p>
            <a:r>
              <a:rPr lang="en-US" dirty="0">
                <a:hlinkClick r:id="rId6"/>
              </a:rPr>
              <a:t>Clinical Criteria and Surveillance Definitions of Infections in Nursing Home Residents</a:t>
            </a:r>
            <a:endParaRPr lang="en-US" dirty="0"/>
          </a:p>
          <a:p>
            <a:r>
              <a:rPr lang="en-US" dirty="0">
                <a:hlinkClick r:id="rId7"/>
              </a:rPr>
              <a:t>Comparing Clinical and Surveillance Definitions of Urinary Tract Infections in Nursing Homes</a:t>
            </a:r>
            <a:endParaRPr lang="en-US" dirty="0"/>
          </a:p>
          <a:p>
            <a:r>
              <a:rPr lang="en-US" dirty="0">
                <a:hlinkClick r:id="rId8"/>
              </a:rPr>
              <a:t>The Case of Insufficient PPE</a:t>
            </a:r>
            <a:endParaRPr lang="en-US" dirty="0"/>
          </a:p>
          <a:p>
            <a:r>
              <a:rPr lang="en-US" dirty="0">
                <a:hlinkClick r:id="rId9"/>
              </a:rPr>
              <a:t>The Case of EBP and the Laundry Bag</a:t>
            </a:r>
            <a:endParaRPr lang="en-US" dirty="0"/>
          </a:p>
          <a:p>
            <a:pPr marL="0" indent="0">
              <a:buNone/>
            </a:pPr>
            <a:r>
              <a:rPr lang="en-US" sz="3800" dirty="0"/>
              <a:t>Supporting Materials </a:t>
            </a:r>
          </a:p>
          <a:p>
            <a:r>
              <a:rPr lang="en-US" dirty="0">
                <a:hlinkClick r:id="rId10"/>
              </a:rPr>
              <a:t>EBP Tracker Tool</a:t>
            </a:r>
            <a:r>
              <a:rPr lang="en-US" dirty="0"/>
              <a:t> </a:t>
            </a:r>
          </a:p>
          <a:p>
            <a:r>
              <a:rPr lang="en-US" dirty="0">
                <a:hlinkClick r:id="rId11"/>
              </a:rPr>
              <a:t>CDC Resources</a:t>
            </a:r>
            <a:endParaRPr lang="en-US" dirty="0"/>
          </a:p>
        </p:txBody>
      </p:sp>
      <p:pic>
        <p:nvPicPr>
          <p:cNvPr id="25" name="Picture 24" descr="Graphic for the AHRQ Safety Program for MRSA Prevention: Long-term care. Protect skin to prevent infection and other key strategies include keep skin clean and safe, reduce MDRO transmission, use antibiotics wisely, and clean high-touch surfaces.">
            <a:extLst>
              <a:ext uri="{FF2B5EF4-FFF2-40B4-BE49-F238E27FC236}">
                <a16:creationId xmlns:a16="http://schemas.microsoft.com/office/drawing/2014/main" id="{501F3091-1F79-41B9-941E-7BFDCFFD0447}"/>
              </a:ext>
              <a:ext uri="{C183D7F6-B498-43B3-948B-1728B52AA6E4}">
                <adec:decorative xmlns:adec="http://schemas.microsoft.com/office/drawing/2017/decorative" val="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48543" y="1412083"/>
            <a:ext cx="4887111" cy="3638888"/>
          </a:xfrm>
          <a:prstGeom prst="rect">
            <a:avLst/>
          </a:prstGeom>
        </p:spPr>
      </p:pic>
      <p:sp>
        <p:nvSpPr>
          <p:cNvPr id="24" name="Slide Number Placeholder 23">
            <a:extLst>
              <a:ext uri="{FF2B5EF4-FFF2-40B4-BE49-F238E27FC236}">
                <a16:creationId xmlns:a16="http://schemas.microsoft.com/office/drawing/2014/main" id="{2EF50BC8-8F71-4C45-BD5E-0188CF2AEDF8}"/>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215915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0DA32A48-674F-6B3B-AE7B-C89CEA768851}"/>
              </a:ext>
            </a:extLst>
          </p:cNvPr>
          <p:cNvSpPr>
            <a:spLocks noGrp="1"/>
          </p:cNvSpPr>
          <p:nvPr>
            <p:ph type="title"/>
          </p:nvPr>
        </p:nvSpPr>
        <p:spPr/>
        <p:txBody>
          <a:bodyPr/>
          <a:lstStyle/>
          <a:p>
            <a:r>
              <a:rPr lang="en-US"/>
              <a:t>Disclaimer</a:t>
            </a:r>
          </a:p>
        </p:txBody>
      </p:sp>
      <p:sp>
        <p:nvSpPr>
          <p:cNvPr id="7" name="Content Placeholder 6">
            <a:extLst>
              <a:ext uri="{FF2B5EF4-FFF2-40B4-BE49-F238E27FC236}">
                <a16:creationId xmlns:a16="http://schemas.microsoft.com/office/drawing/2014/main" id="{07566B40-2960-5555-5F32-A6855EA6A2EC}"/>
              </a:ext>
            </a:extLst>
          </p:cNvPr>
          <p:cNvSpPr>
            <a:spLocks noGrp="1"/>
          </p:cNvSpPr>
          <p:nvPr>
            <p:ph idx="1"/>
          </p:nvPr>
        </p:nvSpPr>
        <p:spPr/>
        <p:txBody>
          <a:bodyPr>
            <a:normAutofit/>
          </a:bodyPr>
          <a:lstStyle/>
          <a:p>
            <a:pPr lvl="0">
              <a:spcBef>
                <a:spcPts val="1800"/>
              </a:spcBef>
            </a:pPr>
            <a:r>
              <a:rPr lang="en-US" sz="2400"/>
              <a:t>The findings and recommendations in this presentation are those of the authors, who are responsible for its content, and do not necessarily represent the views of AHRQ. No statement in this presentation should be construed as an official position of AHRQ or of the U.S. Department of Health and Human Services.</a:t>
            </a:r>
          </a:p>
          <a:p>
            <a:pPr lvl="0">
              <a:spcBef>
                <a:spcPts val="1800"/>
              </a:spcBef>
            </a:pPr>
            <a:r>
              <a:rPr lang="en-US" sz="2400"/>
              <a:t>Any practice described in this presentation must be applied by healthcare practitioners in accordance with professional judgment and standards of care in regard to the unique circumstances that may apply in each situation they encounter. These practices are offered as helpful options for consideration by healthcare practitioners, not as guidelines.</a:t>
            </a:r>
          </a:p>
        </p:txBody>
      </p:sp>
      <p:sp>
        <p:nvSpPr>
          <p:cNvPr id="23" name="Slide Number Placeholder 22">
            <a:extLst>
              <a:ext uri="{FF2B5EF4-FFF2-40B4-BE49-F238E27FC236}">
                <a16:creationId xmlns:a16="http://schemas.microsoft.com/office/drawing/2014/main" id="{9D1AC14C-4F80-54B1-D7AD-3B943032C31D}"/>
              </a:ext>
            </a:extLst>
          </p:cNvPr>
          <p:cNvSpPr>
            <a:spLocks noGrp="1"/>
          </p:cNvSpPr>
          <p:nvPr>
            <p:ph type="sldNum" sz="quarter" idx="4"/>
          </p:nvPr>
        </p:nvSpPr>
        <p:spPr/>
        <p:txBody>
          <a:bodyPr/>
          <a:lstStyle/>
          <a:p>
            <a:r>
              <a:rPr lang="en-US"/>
              <a:t> | </a:t>
            </a:r>
            <a:fld id="{3EAF645E-7E2B-4792-90B1-7B7BA0A8390A}" type="slidenum">
              <a:rPr lang="en-US" smtClean="0"/>
              <a:pPr/>
              <a:t>26</a:t>
            </a:fld>
            <a:endParaRPr lang="en-US"/>
          </a:p>
        </p:txBody>
      </p:sp>
    </p:spTree>
    <p:extLst>
      <p:ext uri="{BB962C8B-B14F-4D97-AF65-F5344CB8AC3E}">
        <p14:creationId xmlns:p14="http://schemas.microsoft.com/office/powerpoint/2010/main" val="2175414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AE4E-F8A5-F80E-2A01-6D46AC453FDD}"/>
              </a:ext>
            </a:extLst>
          </p:cNvPr>
          <p:cNvSpPr>
            <a:spLocks noGrp="1"/>
          </p:cNvSpPr>
          <p:nvPr>
            <p:ph type="title"/>
          </p:nvPr>
        </p:nvSpPr>
        <p:spPr>
          <a:xfrm>
            <a:off x="664927" y="0"/>
            <a:ext cx="7654738" cy="818261"/>
          </a:xfrm>
        </p:spPr>
        <p:txBody>
          <a:bodyPr>
            <a:normAutofit/>
          </a:bodyPr>
          <a:lstStyle/>
          <a:p>
            <a:r>
              <a:rPr lang="en-US" sz="4236"/>
              <a:t>References</a:t>
            </a:r>
          </a:p>
        </p:txBody>
      </p:sp>
      <p:sp>
        <p:nvSpPr>
          <p:cNvPr id="3" name="Content Placeholder 2">
            <a:extLst>
              <a:ext uri="{FF2B5EF4-FFF2-40B4-BE49-F238E27FC236}">
                <a16:creationId xmlns:a16="http://schemas.microsoft.com/office/drawing/2014/main" id="{9972090E-8A0A-97AC-D167-35B5B930B50A}"/>
              </a:ext>
            </a:extLst>
          </p:cNvPr>
          <p:cNvSpPr>
            <a:spLocks noGrp="1"/>
          </p:cNvSpPr>
          <p:nvPr>
            <p:ph idx="1"/>
          </p:nvPr>
        </p:nvSpPr>
        <p:spPr>
          <a:xfrm>
            <a:off x="528721" y="1135862"/>
            <a:ext cx="7988261" cy="5485868"/>
          </a:xfrm>
        </p:spPr>
        <p:txBody>
          <a:bodyPr vert="horz" lIns="80682" tIns="40341" rIns="80682" bIns="40341" rtlCol="0" anchor="t">
            <a:normAutofit fontScale="85000" lnSpcReduction="10000"/>
          </a:bodyPr>
          <a:lstStyle/>
          <a:p>
            <a:pPr marL="453862" indent="-453862">
              <a:buFont typeface="Arial" panose="020B0604020202020204" pitchFamily="34" charset="0"/>
              <a:buAutoNum type="arabicPeriod"/>
            </a:pPr>
            <a:r>
              <a:rPr lang="en-US" sz="2691">
                <a:ea typeface="+mn-lt"/>
                <a:cs typeface="+mn-lt"/>
              </a:rPr>
              <a:t>Connecticut State Department of Public Health. Multidrug-Resistant Organisms (MDROs): What Are They? </a:t>
            </a:r>
            <a:r>
              <a:rPr lang="en-US" sz="2691">
                <a:ea typeface="+mn-lt"/>
                <a:cs typeface="+mn-lt"/>
                <a:hlinkClick r:id="rId2"/>
              </a:rPr>
              <a:t>https://portal.ct.gov/DPH/HAI/MultidrugResistant-Organisms-MDROs-What-Are-They. </a:t>
            </a:r>
            <a:r>
              <a:rPr lang="en-US" sz="2691">
                <a:ea typeface="+mn-lt"/>
                <a:cs typeface="+mn-lt"/>
              </a:rPr>
              <a:t>Accessed July 29, 2025. </a:t>
            </a:r>
            <a:endParaRPr lang="en-US" sz="2691">
              <a:cs typeface="Calibri"/>
            </a:endParaRPr>
          </a:p>
          <a:p>
            <a:pPr marL="453862" indent="-453862">
              <a:buAutoNum type="arabicPeriod"/>
            </a:pPr>
            <a:r>
              <a:rPr lang="en-US" sz="2691"/>
              <a:t>Centers for Disease Control and Prevention. Implementation of Personal Protective Equipment (PPE) Use in Nursing Homes to Prevent Spread of Multidrug-resistant Organisms (MDROs). </a:t>
            </a:r>
            <a:r>
              <a:rPr lang="en-US" sz="2691">
                <a:hlinkClick r:id="rId3"/>
              </a:rPr>
              <a:t>https://www.cdc.gov/long-term-care-facilities/hcp/prevent-mdro/ppe.html?CDC_AAref_Val=https://www.cdc.gov/hai/containment/PPE-Nursing-Homes.html</a:t>
            </a:r>
            <a:r>
              <a:rPr lang="en-US" sz="2691"/>
              <a:t>. Accessed July 29, 2025. ​</a:t>
            </a:r>
            <a:endParaRPr lang="en-US" sz="2691">
              <a:ea typeface="+mn-lt"/>
              <a:cs typeface="+mn-lt"/>
            </a:endParaRPr>
          </a:p>
          <a:p>
            <a:pPr marL="453862" indent="-453862">
              <a:buAutoNum type="arabicPeriod"/>
            </a:pPr>
            <a:r>
              <a:rPr lang="en-US" sz="2691" err="1"/>
              <a:t>Roghmann</a:t>
            </a:r>
            <a:r>
              <a:rPr lang="en-US" sz="2691"/>
              <a:t> MC, Johnson JK, Sorkin JD, et al. Transmission of Methicillin-Resistant Staphylococcus aureus (MRSA) to healthcare worker gowns and gloves during care of nursing home residents. Infect Control Hosp Epidemiol. 2015 Sep;36(9):1050-7. PMID: 26008727. ​</a:t>
            </a:r>
          </a:p>
        </p:txBody>
      </p:sp>
      <p:sp>
        <p:nvSpPr>
          <p:cNvPr id="4" name="Slide Number Placeholder 3">
            <a:extLst>
              <a:ext uri="{FF2B5EF4-FFF2-40B4-BE49-F238E27FC236}">
                <a16:creationId xmlns:a16="http://schemas.microsoft.com/office/drawing/2014/main" id="{F052CE87-7B8B-A4B9-E148-BBE926513476}"/>
              </a:ext>
            </a:extLst>
          </p:cNvPr>
          <p:cNvSpPr>
            <a:spLocks noGrp="1"/>
          </p:cNvSpPr>
          <p:nvPr>
            <p:ph type="sldNum" sz="quarter" idx="10"/>
          </p:nvPr>
        </p:nvSpPr>
        <p:spPr>
          <a:xfrm>
            <a:off x="7145143" y="7358062"/>
            <a:ext cx="2621157" cy="414338"/>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9C2CD3-9CA6-904C-B630-B8450516688A}" type="slidenum">
              <a:rPr lang="en-US" smtClean="0"/>
              <a:pPr/>
              <a:t>27</a:t>
            </a:fld>
            <a:endParaRPr lang="en-US"/>
          </a:p>
        </p:txBody>
      </p:sp>
    </p:spTree>
    <p:extLst>
      <p:ext uri="{BB962C8B-B14F-4D97-AF65-F5344CB8AC3E}">
        <p14:creationId xmlns:p14="http://schemas.microsoft.com/office/powerpoint/2010/main" val="4869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BAA84D3C-6713-82F3-F269-F7930F150B43}"/>
              </a:ext>
            </a:extLst>
          </p:cNvPr>
          <p:cNvSpPr>
            <a:spLocks noGrp="1"/>
          </p:cNvSpPr>
          <p:nvPr>
            <p:ph type="title"/>
          </p:nvPr>
        </p:nvSpPr>
        <p:spPr/>
        <p:txBody>
          <a:bodyPr/>
          <a:lstStyle/>
          <a:p>
            <a:r>
              <a:rPr lang="en-US"/>
              <a:t>Infection Versus Colonization</a:t>
            </a:r>
            <a:r>
              <a:rPr lang="en-US" baseline="30000"/>
              <a:t>1</a:t>
            </a:r>
            <a:endParaRPr lang="en-US"/>
          </a:p>
        </p:txBody>
      </p:sp>
      <p:sp>
        <p:nvSpPr>
          <p:cNvPr id="27" name="Content Placeholder 26">
            <a:extLst>
              <a:ext uri="{FF2B5EF4-FFF2-40B4-BE49-F238E27FC236}">
                <a16:creationId xmlns:a16="http://schemas.microsoft.com/office/drawing/2014/main" id="{221F7597-7043-B807-1D93-2C17E1FBEF39}"/>
              </a:ext>
            </a:extLst>
          </p:cNvPr>
          <p:cNvSpPr>
            <a:spLocks noGrp="1"/>
          </p:cNvSpPr>
          <p:nvPr>
            <p:ph idx="1"/>
          </p:nvPr>
        </p:nvSpPr>
        <p:spPr>
          <a:xfrm>
            <a:off x="457200" y="3908122"/>
            <a:ext cx="4114800" cy="2292382"/>
          </a:xfrm>
        </p:spPr>
        <p:txBody>
          <a:bodyPr>
            <a:normAutofit fontScale="77500" lnSpcReduction="20000"/>
          </a:bodyPr>
          <a:lstStyle/>
          <a:p>
            <a:pPr marL="0" indent="0" algn="ctr">
              <a:buNone/>
            </a:pPr>
            <a:r>
              <a:rPr lang="en-US" sz="3600" b="1" u="sng"/>
              <a:t>Infection</a:t>
            </a:r>
          </a:p>
          <a:p>
            <a:pPr marL="0" indent="0">
              <a:buNone/>
            </a:pPr>
            <a:r>
              <a:rPr lang="en-US" sz="2800"/>
              <a:t>Person has a pathogen that is causing an active, symptomatic infection</a:t>
            </a:r>
          </a:p>
          <a:p>
            <a:pPr marL="231775" indent="-231775"/>
            <a:r>
              <a:rPr lang="en-US" sz="2600"/>
              <a:t>Requires treatment</a:t>
            </a:r>
          </a:p>
          <a:p>
            <a:pPr marL="231775" indent="-231775"/>
            <a:r>
              <a:rPr lang="en-US" sz="2600"/>
              <a:t>The pathogen can be spread to others</a:t>
            </a:r>
          </a:p>
          <a:p>
            <a:endParaRPr lang="en-US"/>
          </a:p>
        </p:txBody>
      </p:sp>
      <p:sp>
        <p:nvSpPr>
          <p:cNvPr id="28" name="Text Placeholder 27">
            <a:extLst>
              <a:ext uri="{FF2B5EF4-FFF2-40B4-BE49-F238E27FC236}">
                <a16:creationId xmlns:a16="http://schemas.microsoft.com/office/drawing/2014/main" id="{6371E7E5-3078-12C6-C266-40F04CE4A469}"/>
              </a:ext>
            </a:extLst>
          </p:cNvPr>
          <p:cNvSpPr>
            <a:spLocks noGrp="1"/>
          </p:cNvSpPr>
          <p:nvPr>
            <p:ph type="body" sz="quarter" idx="11"/>
          </p:nvPr>
        </p:nvSpPr>
        <p:spPr>
          <a:xfrm>
            <a:off x="4572000" y="3908121"/>
            <a:ext cx="4114800" cy="2584119"/>
          </a:xfrm>
        </p:spPr>
        <p:txBody>
          <a:bodyPr>
            <a:normAutofit fontScale="92500" lnSpcReduction="20000"/>
          </a:bodyPr>
          <a:lstStyle/>
          <a:p>
            <a:pPr marL="0" indent="0" algn="ctr">
              <a:buNone/>
            </a:pPr>
            <a:r>
              <a:rPr lang="en-US" sz="3000" b="1" u="sng"/>
              <a:t>Colonization</a:t>
            </a:r>
          </a:p>
          <a:p>
            <a:pPr marL="0" indent="0">
              <a:buNone/>
            </a:pPr>
            <a:r>
              <a:rPr lang="en-US" sz="2400"/>
              <a:t>Person has a pathogen but </a:t>
            </a:r>
            <a:r>
              <a:rPr lang="en-US" sz="2400" i="1"/>
              <a:t>does not have any signs or symptoms</a:t>
            </a:r>
          </a:p>
          <a:p>
            <a:pPr marL="231775" indent="-231775"/>
            <a:r>
              <a:rPr lang="en-US" sz="2200"/>
              <a:t>Does not require treatment</a:t>
            </a:r>
          </a:p>
          <a:p>
            <a:pPr marL="231775" indent="-231775"/>
            <a:r>
              <a:rPr lang="en-US" sz="2200"/>
              <a:t>The pathogen can be spread to others</a:t>
            </a:r>
          </a:p>
          <a:p>
            <a:pPr marL="231775" indent="-231775"/>
            <a:r>
              <a:rPr lang="en-US" sz="2200"/>
              <a:t>At risk for developing infections with that pathogen</a:t>
            </a:r>
            <a:r>
              <a:rPr lang="en-US" sz="2200" i="1"/>
              <a:t> </a:t>
            </a:r>
            <a:endParaRPr lang="en-US" sz="2200"/>
          </a:p>
        </p:txBody>
      </p:sp>
      <p:pic>
        <p:nvPicPr>
          <p:cNvPr id="4" name="Picture 3" descr="A stylize image of a human body with infection in the left arm and leg - indicated by redness.">
            <a:extLst>
              <a:ext uri="{FF2B5EF4-FFF2-40B4-BE49-F238E27FC236}">
                <a16:creationId xmlns:a16="http://schemas.microsoft.com/office/drawing/2014/main" id="{548DE4DE-0D1C-7F7F-8304-24562F3F2CD3}"/>
              </a:ext>
              <a:ext uri="{C183D7F6-B498-43B3-948B-1728B52AA6E4}">
                <adec:decorative xmlns:adec="http://schemas.microsoft.com/office/drawing/2017/decorative" val="0"/>
              </a:ext>
            </a:extLst>
          </p:cNvPr>
          <p:cNvPicPr>
            <a:picLocks noChangeAspect="1"/>
          </p:cNvPicPr>
          <p:nvPr/>
        </p:nvPicPr>
        <p:blipFill>
          <a:blip r:embed="rId3"/>
          <a:srcRect l="30541" t="10376" r="28605" b="8139"/>
          <a:stretch/>
        </p:blipFill>
        <p:spPr>
          <a:xfrm>
            <a:off x="1223092" y="969853"/>
            <a:ext cx="2583015" cy="2897919"/>
          </a:xfrm>
          <a:prstGeom prst="rect">
            <a:avLst/>
          </a:prstGeom>
        </p:spPr>
      </p:pic>
      <p:pic>
        <p:nvPicPr>
          <p:cNvPr id="6" name="Picture 5" descr="A stylized image of a human body with no signs of infection (red areas).">
            <a:extLst>
              <a:ext uri="{FF2B5EF4-FFF2-40B4-BE49-F238E27FC236}">
                <a16:creationId xmlns:a16="http://schemas.microsoft.com/office/drawing/2014/main" id="{EC1EE0A3-83D3-2E3D-A221-D66E2A7BD2CE}"/>
              </a:ext>
              <a:ext uri="{C183D7F6-B498-43B3-948B-1728B52AA6E4}">
                <adec:decorative xmlns:adec="http://schemas.microsoft.com/office/drawing/2017/decorative" val="0"/>
              </a:ext>
            </a:extLst>
          </p:cNvPr>
          <p:cNvPicPr>
            <a:picLocks noChangeAspect="1"/>
          </p:cNvPicPr>
          <p:nvPr/>
        </p:nvPicPr>
        <p:blipFill>
          <a:blip r:embed="rId4"/>
          <a:srcRect l="29209" t="12070" r="28839" b="9568"/>
          <a:stretch>
            <a:fillRect/>
          </a:stretch>
        </p:blipFill>
        <p:spPr>
          <a:xfrm>
            <a:off x="5257092" y="956606"/>
            <a:ext cx="2768968" cy="2909309"/>
          </a:xfrm>
          <a:prstGeom prst="rect">
            <a:avLst/>
          </a:prstGeom>
        </p:spPr>
      </p:pic>
      <p:sp>
        <p:nvSpPr>
          <p:cNvPr id="2" name="Slide Number Placeholder 26">
            <a:extLst>
              <a:ext uri="{FF2B5EF4-FFF2-40B4-BE49-F238E27FC236}">
                <a16:creationId xmlns:a16="http://schemas.microsoft.com/office/drawing/2014/main" id="{F76415D6-582B-4618-BD4F-0000988650EE}"/>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3</a:t>
            </a:fld>
            <a:endParaRPr lang="en-US"/>
          </a:p>
        </p:txBody>
      </p:sp>
    </p:spTree>
    <p:extLst>
      <p:ext uri="{BB962C8B-B14F-4D97-AF65-F5344CB8AC3E}">
        <p14:creationId xmlns:p14="http://schemas.microsoft.com/office/powerpoint/2010/main" val="35719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BC1E-9A7D-D25B-6459-CD674A91EA01}"/>
              </a:ext>
            </a:extLst>
          </p:cNvPr>
          <p:cNvSpPr>
            <a:spLocks noGrp="1"/>
          </p:cNvSpPr>
          <p:nvPr>
            <p:ph type="title"/>
          </p:nvPr>
        </p:nvSpPr>
        <p:spPr/>
        <p:txBody>
          <a:bodyPr/>
          <a:lstStyle/>
          <a:p>
            <a:r>
              <a:rPr lang="en-US"/>
              <a:t>Tip of the Iceberg</a:t>
            </a:r>
            <a:r>
              <a:rPr lang="en-US" baseline="30000"/>
              <a:t>1</a:t>
            </a:r>
            <a:endParaRPr lang="en-US"/>
          </a:p>
        </p:txBody>
      </p:sp>
      <p:sp>
        <p:nvSpPr>
          <p:cNvPr id="3" name="Content Placeholder 2">
            <a:extLst>
              <a:ext uri="{FF2B5EF4-FFF2-40B4-BE49-F238E27FC236}">
                <a16:creationId xmlns:a16="http://schemas.microsoft.com/office/drawing/2014/main" id="{4442B192-50E8-F487-8BC6-9CB93F410879}"/>
              </a:ext>
            </a:extLst>
          </p:cNvPr>
          <p:cNvSpPr>
            <a:spLocks noGrp="1"/>
          </p:cNvSpPr>
          <p:nvPr>
            <p:ph idx="1"/>
          </p:nvPr>
        </p:nvSpPr>
        <p:spPr>
          <a:xfrm>
            <a:off x="457200" y="1097280"/>
            <a:ext cx="4114800" cy="2176240"/>
          </a:xfrm>
        </p:spPr>
        <p:txBody>
          <a:bodyPr>
            <a:normAutofit fontScale="92500" lnSpcReduction="20000"/>
          </a:bodyPr>
          <a:lstStyle/>
          <a:p>
            <a:pPr marL="0" indent="0">
              <a:buNone/>
            </a:pPr>
            <a:r>
              <a:rPr lang="en-US" sz="3000" u="sng">
                <a:solidFill>
                  <a:srgbClr val="C00000"/>
                </a:solidFill>
              </a:rPr>
              <a:t>Infection</a:t>
            </a:r>
          </a:p>
          <a:p>
            <a:r>
              <a:rPr lang="en-US" sz="2600"/>
              <a:t>Identified from clinical cultures</a:t>
            </a:r>
          </a:p>
          <a:p>
            <a:r>
              <a:rPr lang="en-US" sz="2600"/>
              <a:t>Once the infection is treated, the person will likely remain colonized</a:t>
            </a:r>
          </a:p>
        </p:txBody>
      </p:sp>
      <p:sp>
        <p:nvSpPr>
          <p:cNvPr id="4" name="Text Placeholder 3">
            <a:extLst>
              <a:ext uri="{FF2B5EF4-FFF2-40B4-BE49-F238E27FC236}">
                <a16:creationId xmlns:a16="http://schemas.microsoft.com/office/drawing/2014/main" id="{7F3F7E5F-7AFC-1226-25CA-E7829041A069}"/>
              </a:ext>
            </a:extLst>
          </p:cNvPr>
          <p:cNvSpPr>
            <a:spLocks noGrp="1"/>
          </p:cNvSpPr>
          <p:nvPr>
            <p:ph type="body" sz="quarter" idx="11"/>
          </p:nvPr>
        </p:nvSpPr>
        <p:spPr>
          <a:xfrm>
            <a:off x="457200" y="3271129"/>
            <a:ext cx="4114800" cy="3353192"/>
          </a:xfrm>
        </p:spPr>
        <p:txBody>
          <a:bodyPr>
            <a:normAutofit fontScale="32500" lnSpcReduction="20000"/>
          </a:bodyPr>
          <a:lstStyle/>
          <a:p>
            <a:pPr marL="0" indent="0">
              <a:buNone/>
            </a:pPr>
            <a:r>
              <a:rPr lang="en-US" sz="8300" u="sng" dirty="0">
                <a:solidFill>
                  <a:schemeClr val="accent5"/>
                </a:solidFill>
              </a:rPr>
              <a:t>Colonization</a:t>
            </a:r>
          </a:p>
          <a:p>
            <a:r>
              <a:rPr lang="en-US" sz="7400" dirty="0"/>
              <a:t>Usually identified by surveillance cultures in the hospital, or records from prior (resolved) infections</a:t>
            </a:r>
          </a:p>
          <a:p>
            <a:r>
              <a:rPr lang="en-US" sz="7400" dirty="0"/>
              <a:t>Colonization may last for years</a:t>
            </a:r>
          </a:p>
          <a:p>
            <a:r>
              <a:rPr lang="en-US" sz="7400" dirty="0"/>
              <a:t>We do not always know which patients are colonized</a:t>
            </a:r>
          </a:p>
        </p:txBody>
      </p:sp>
      <p:pic>
        <p:nvPicPr>
          <p:cNvPr id="25" name="Content Placeholder 24" descr="An image of an iceberg, showing the above water and below water sections. The below water section is much bigger than the above water section.">
            <a:extLst>
              <a:ext uri="{FF2B5EF4-FFF2-40B4-BE49-F238E27FC236}">
                <a16:creationId xmlns:a16="http://schemas.microsoft.com/office/drawing/2014/main" id="{16396F02-361D-294D-F33B-FE590135CA58}"/>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89778" y="1046350"/>
            <a:ext cx="4208808" cy="5211762"/>
          </a:xfrm>
          <a:prstGeom prst="rect">
            <a:avLst/>
          </a:prstGeom>
          <a:effectLst>
            <a:outerShdw blurRad="50800" dist="38100" dir="8100000" algn="tr" rotWithShape="0">
              <a:prstClr val="black">
                <a:alpha val="40000"/>
              </a:prstClr>
            </a:outerShdw>
          </a:effectLst>
        </p:spPr>
      </p:pic>
      <p:sp>
        <p:nvSpPr>
          <p:cNvPr id="24" name="Slide Number Placeholder 23">
            <a:extLst>
              <a:ext uri="{FF2B5EF4-FFF2-40B4-BE49-F238E27FC236}">
                <a16:creationId xmlns:a16="http://schemas.microsoft.com/office/drawing/2014/main" id="{2BBFD63B-7271-C4A1-BDFB-31FE519029C2}"/>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700681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A4A-870B-C7B6-5B48-25D69477CDC4}"/>
              </a:ext>
            </a:extLst>
          </p:cNvPr>
          <p:cNvSpPr>
            <a:spLocks noGrp="1"/>
          </p:cNvSpPr>
          <p:nvPr>
            <p:ph type="title"/>
          </p:nvPr>
        </p:nvSpPr>
        <p:spPr/>
        <p:txBody>
          <a:bodyPr/>
          <a:lstStyle/>
          <a:p>
            <a:r>
              <a:rPr lang="en-US"/>
              <a:t>MDROs in Nursing Homes</a:t>
            </a:r>
          </a:p>
        </p:txBody>
      </p:sp>
      <p:sp>
        <p:nvSpPr>
          <p:cNvPr id="3" name="Content Placeholder 2">
            <a:extLst>
              <a:ext uri="{FF2B5EF4-FFF2-40B4-BE49-F238E27FC236}">
                <a16:creationId xmlns:a16="http://schemas.microsoft.com/office/drawing/2014/main" id="{9632D2AF-989C-43B1-41F6-525BD362966C}"/>
              </a:ext>
            </a:extLst>
          </p:cNvPr>
          <p:cNvSpPr>
            <a:spLocks noGrp="1"/>
          </p:cNvSpPr>
          <p:nvPr>
            <p:ph idx="1"/>
          </p:nvPr>
        </p:nvSpPr>
        <p:spPr>
          <a:xfrm>
            <a:off x="457200" y="3615070"/>
            <a:ext cx="8229600" cy="2877170"/>
          </a:xfrm>
        </p:spPr>
        <p:txBody>
          <a:bodyPr>
            <a:normAutofit fontScale="77500" lnSpcReduction="20000"/>
          </a:bodyPr>
          <a:lstStyle/>
          <a:p>
            <a:r>
              <a:rPr lang="en-US"/>
              <a:t>An MDRO is an organism that has become resistant to several antibiotics that would typically be used to kill the organism.</a:t>
            </a:r>
            <a:r>
              <a:rPr lang="en-US" baseline="30000"/>
              <a:t>2</a:t>
            </a:r>
            <a:endParaRPr lang="en-US"/>
          </a:p>
          <a:p>
            <a:r>
              <a:rPr lang="en-US"/>
              <a:t>The spread of MDROs is common in LTC facilities.</a:t>
            </a:r>
          </a:p>
          <a:p>
            <a:r>
              <a:rPr lang="en-US"/>
              <a:t>More than 50 percent of nursing home residents have an MDRO.</a:t>
            </a:r>
            <a:r>
              <a:rPr lang="en-US" baseline="30000"/>
              <a:t>1</a:t>
            </a:r>
          </a:p>
          <a:p>
            <a:r>
              <a:rPr lang="en-US"/>
              <a:t>MDRO transmission contributes to resident morbidity and mortality and increased healthcare costs.</a:t>
            </a:r>
          </a:p>
        </p:txBody>
      </p:sp>
      <p:pic>
        <p:nvPicPr>
          <p:cNvPr id="1026" name="Picture 2">
            <a:extLst>
              <a:ext uri="{FF2B5EF4-FFF2-40B4-BE49-F238E27FC236}">
                <a16:creationId xmlns:a16="http://schemas.microsoft.com/office/drawing/2014/main" id="{10C42CE3-0D6B-8F08-0230-439FBFDA195B}"/>
              </a:ext>
              <a:ext uri="{C183D7F6-B498-43B3-948B-1728B52AA6E4}">
                <adec:decorative xmlns:adec="http://schemas.microsoft.com/office/drawing/2017/decorative" val="1"/>
              </a:ext>
            </a:extLst>
          </p:cNvPr>
          <p:cNvPicPr>
            <a:picLocks noChangeAspect="1" noChangeArrowheads="1"/>
          </p:cNvPicPr>
          <p:nvPr/>
        </p:nvPicPr>
        <p:blipFill>
          <a:blip r:embed="rId3"/>
          <a:srcRect t="11699" b="11699"/>
          <a:stretch/>
        </p:blipFill>
        <p:spPr bwMode="auto">
          <a:xfrm>
            <a:off x="1446028" y="887627"/>
            <a:ext cx="6251944" cy="2694288"/>
          </a:xfrm>
          <a:prstGeom prst="rect">
            <a:avLst/>
          </a:prstGeom>
          <a:noFill/>
          <a:extLst>
            <a:ext uri="{909E8E84-426E-40DD-AFC4-6F175D3DCCD1}">
              <a14:hiddenFill xmlns:a14="http://schemas.microsoft.com/office/drawing/2010/main">
                <a:solidFill>
                  <a:srgbClr val="FFFFFF"/>
                </a:solidFill>
              </a14:hiddenFill>
            </a:ext>
          </a:extLst>
        </p:spPr>
      </p:pic>
      <p:sp>
        <p:nvSpPr>
          <p:cNvPr id="24" name="Slide Number Placeholder 23">
            <a:extLst>
              <a:ext uri="{FF2B5EF4-FFF2-40B4-BE49-F238E27FC236}">
                <a16:creationId xmlns:a16="http://schemas.microsoft.com/office/drawing/2014/main" id="{922C617D-677D-9550-AAA8-82761DD60430}"/>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311346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9620-6F86-D843-7D13-09EBCA2E4C27}"/>
              </a:ext>
            </a:extLst>
          </p:cNvPr>
          <p:cNvSpPr>
            <a:spLocks noGrp="1"/>
          </p:cNvSpPr>
          <p:nvPr>
            <p:ph type="title"/>
          </p:nvPr>
        </p:nvSpPr>
        <p:spPr/>
        <p:txBody>
          <a:bodyPr>
            <a:normAutofit fontScale="90000"/>
          </a:bodyPr>
          <a:lstStyle/>
          <a:p>
            <a:r>
              <a:rPr lang="en-US"/>
              <a:t>Challenges With Detection of MDROs</a:t>
            </a:r>
          </a:p>
        </p:txBody>
      </p:sp>
      <p:sp>
        <p:nvSpPr>
          <p:cNvPr id="3" name="Content Placeholder 2">
            <a:extLst>
              <a:ext uri="{FF2B5EF4-FFF2-40B4-BE49-F238E27FC236}">
                <a16:creationId xmlns:a16="http://schemas.microsoft.com/office/drawing/2014/main" id="{7AD03185-8679-101C-525C-F5691AC9DE00}"/>
              </a:ext>
            </a:extLst>
          </p:cNvPr>
          <p:cNvSpPr>
            <a:spLocks noGrp="1"/>
          </p:cNvSpPr>
          <p:nvPr>
            <p:ph idx="1"/>
          </p:nvPr>
        </p:nvSpPr>
        <p:spPr>
          <a:xfrm>
            <a:off x="4775648" y="1114285"/>
            <a:ext cx="4094032" cy="5212080"/>
          </a:xfrm>
        </p:spPr>
        <p:txBody>
          <a:bodyPr>
            <a:normAutofit fontScale="85000" lnSpcReduction="10000"/>
          </a:bodyPr>
          <a:lstStyle/>
          <a:p>
            <a:r>
              <a:rPr lang="en-US"/>
              <a:t>The prevalence of residents colonized with MDROs is often greatly underestimated.</a:t>
            </a:r>
          </a:p>
          <a:p>
            <a:r>
              <a:rPr lang="en-US"/>
              <a:t>Tracking MDRO colonization status is a challenge for nursing homes.</a:t>
            </a:r>
          </a:p>
          <a:p>
            <a:r>
              <a:rPr lang="en-US"/>
              <a:t>Information about colonization status is lost between transfers to and from hospitals and other facilities.</a:t>
            </a:r>
          </a:p>
        </p:txBody>
      </p:sp>
      <p:pic>
        <p:nvPicPr>
          <p:cNvPr id="25" name="Content Placeholder 24" descr="An image of an iceberg, showing the above water and below water sections. The below water section is much bigger than the above water section.">
            <a:extLst>
              <a:ext uri="{FF2B5EF4-FFF2-40B4-BE49-F238E27FC236}">
                <a16:creationId xmlns:a16="http://schemas.microsoft.com/office/drawing/2014/main" id="{799C1A6C-8A1B-9A5C-0A0A-9BAC3A239B7B}"/>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flipH="1">
            <a:off x="337421" y="1114285"/>
            <a:ext cx="4030932" cy="5212080"/>
          </a:xfrm>
          <a:prstGeom prst="rect">
            <a:avLst/>
          </a:prstGeom>
          <a:effectLst>
            <a:outerShdw blurRad="50800" dist="38100" dir="8100000" algn="tr" rotWithShape="0">
              <a:prstClr val="black">
                <a:alpha val="40000"/>
              </a:prstClr>
            </a:outerShdw>
          </a:effectLst>
        </p:spPr>
      </p:pic>
      <p:sp>
        <p:nvSpPr>
          <p:cNvPr id="24" name="Slide Number Placeholder 23">
            <a:extLst>
              <a:ext uri="{FF2B5EF4-FFF2-40B4-BE49-F238E27FC236}">
                <a16:creationId xmlns:a16="http://schemas.microsoft.com/office/drawing/2014/main" id="{99636350-F53A-56C8-156B-A613D373FEF5}"/>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09430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C7C9F-46F7-2600-3D9C-806E299AEE7F}"/>
              </a:ext>
            </a:extLst>
          </p:cNvPr>
          <p:cNvSpPr>
            <a:spLocks noGrp="1"/>
          </p:cNvSpPr>
          <p:nvPr>
            <p:ph type="title"/>
          </p:nvPr>
        </p:nvSpPr>
        <p:spPr/>
        <p:txBody>
          <a:bodyPr>
            <a:noAutofit/>
          </a:bodyPr>
          <a:lstStyle/>
          <a:p>
            <a:r>
              <a:rPr lang="en-US" sz="3200"/>
              <a:t>Risks for MDRO Colonization and Acquisition</a:t>
            </a:r>
          </a:p>
        </p:txBody>
      </p:sp>
      <p:sp>
        <p:nvSpPr>
          <p:cNvPr id="3" name="Content Placeholder 2">
            <a:extLst>
              <a:ext uri="{FF2B5EF4-FFF2-40B4-BE49-F238E27FC236}">
                <a16:creationId xmlns:a16="http://schemas.microsoft.com/office/drawing/2014/main" id="{5D4F73B1-D4AD-C096-0FBC-92C8ED4F245E}"/>
              </a:ext>
            </a:extLst>
          </p:cNvPr>
          <p:cNvSpPr>
            <a:spLocks noGrp="1"/>
          </p:cNvSpPr>
          <p:nvPr>
            <p:ph idx="1"/>
          </p:nvPr>
        </p:nvSpPr>
        <p:spPr/>
        <p:txBody>
          <a:bodyPr>
            <a:normAutofit fontScale="92500" lnSpcReduction="20000"/>
          </a:bodyPr>
          <a:lstStyle/>
          <a:p>
            <a:r>
              <a:rPr lang="en-US"/>
              <a:t>Inadequate infection control practices</a:t>
            </a:r>
          </a:p>
          <a:p>
            <a:pPr lvl="1"/>
            <a:r>
              <a:rPr lang="en-US"/>
              <a:t>Lack of hand hygiene</a:t>
            </a:r>
          </a:p>
          <a:p>
            <a:pPr lvl="1"/>
            <a:r>
              <a:rPr lang="en-US"/>
              <a:t>Poor use of isolation precautions</a:t>
            </a:r>
          </a:p>
          <a:p>
            <a:pPr lvl="1"/>
            <a:r>
              <a:rPr lang="en-US"/>
              <a:t>Inadequate use of personal protective equipment (PPE)</a:t>
            </a:r>
          </a:p>
          <a:p>
            <a:pPr lvl="1"/>
            <a:r>
              <a:rPr lang="en-US"/>
              <a:t>Inadequate cleaning and disinfection of surfaces and equipment</a:t>
            </a:r>
          </a:p>
          <a:p>
            <a:r>
              <a:rPr lang="en-US"/>
              <a:t>Presence of indwelling medical devices (urinary catheter, PEG tubes, central lines)</a:t>
            </a:r>
          </a:p>
          <a:p>
            <a:r>
              <a:rPr lang="en-US"/>
              <a:t>Presence of wounds or decubitus ulcers</a:t>
            </a:r>
          </a:p>
          <a:p>
            <a:r>
              <a:rPr lang="en-US"/>
              <a:t>Inappropriate antibiotic use</a:t>
            </a:r>
          </a:p>
          <a:p>
            <a:r>
              <a:rPr lang="en-US"/>
              <a:t>Recent hospitalization and prolonged length of stay</a:t>
            </a:r>
          </a:p>
          <a:p>
            <a:endParaRPr lang="en-US"/>
          </a:p>
        </p:txBody>
      </p:sp>
      <p:sp>
        <p:nvSpPr>
          <p:cNvPr id="24" name="Slide Number Placeholder 23">
            <a:extLst>
              <a:ext uri="{FF2B5EF4-FFF2-40B4-BE49-F238E27FC236}">
                <a16:creationId xmlns:a16="http://schemas.microsoft.com/office/drawing/2014/main" id="{6791644F-5E45-FACC-D10C-7D88B426AD70}"/>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0794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0DCA-0003-3E6F-9679-675114B7E098}"/>
              </a:ext>
            </a:extLst>
          </p:cNvPr>
          <p:cNvSpPr>
            <a:spLocks noGrp="1"/>
          </p:cNvSpPr>
          <p:nvPr>
            <p:ph type="title"/>
          </p:nvPr>
        </p:nvSpPr>
        <p:spPr>
          <a:xfrm>
            <a:off x="457200" y="0"/>
            <a:ext cx="8229600" cy="914400"/>
          </a:xfrm>
        </p:spPr>
        <p:txBody>
          <a:bodyPr>
            <a:noAutofit/>
          </a:bodyPr>
          <a:lstStyle/>
          <a:p>
            <a:r>
              <a:rPr lang="en-US" sz="3200"/>
              <a:t>MDRO Prevention: Novel and Core Strategies</a:t>
            </a:r>
          </a:p>
        </p:txBody>
      </p:sp>
      <p:pic>
        <p:nvPicPr>
          <p:cNvPr id="6" name="Content Placeholder 5" descr="A diagram of MDRO Prevention strategies. These strategies include hand hygiene, cleaning of shared equipment, antibiotic stewardship, PPE and precautions, environmental cleaning, improved inter-facility communication, and decolonization including chlorhexidine bathing.">
            <a:extLst>
              <a:ext uri="{FF2B5EF4-FFF2-40B4-BE49-F238E27FC236}">
                <a16:creationId xmlns:a16="http://schemas.microsoft.com/office/drawing/2014/main" id="{DB458A86-1CF4-B24D-A4B5-80561E7E1FFA}"/>
              </a:ext>
            </a:extLst>
          </p:cNvPr>
          <p:cNvPicPr>
            <a:picLocks noGrp="1" noChangeAspect="1"/>
          </p:cNvPicPr>
          <p:nvPr>
            <p:ph idx="1"/>
          </p:nvPr>
        </p:nvPicPr>
        <p:blipFill>
          <a:blip r:embed="rId2"/>
          <a:stretch>
            <a:fillRect/>
          </a:stretch>
        </p:blipFill>
        <p:spPr>
          <a:xfrm>
            <a:off x="775757" y="1206945"/>
            <a:ext cx="7592485" cy="4991797"/>
          </a:xfrm>
        </p:spPr>
      </p:pic>
      <p:sp>
        <p:nvSpPr>
          <p:cNvPr id="24" name="Slide Number Placeholder 23">
            <a:extLst>
              <a:ext uri="{FF2B5EF4-FFF2-40B4-BE49-F238E27FC236}">
                <a16:creationId xmlns:a16="http://schemas.microsoft.com/office/drawing/2014/main" id="{C240E635-D613-52C5-A87B-1F31500509D4}"/>
              </a:ext>
            </a:extLst>
          </p:cNvPr>
          <p:cNvSpPr>
            <a:spLocks noGrp="1"/>
          </p:cNvSpPr>
          <p:nvPr>
            <p:ph type="sldNum" sz="quarter" idx="4"/>
          </p:nvPr>
        </p:nvSpPr>
        <p:spPr>
          <a:xfrm>
            <a:off x="8869680" y="6492240"/>
            <a:ext cx="274320" cy="365760"/>
          </a:xfrm>
        </p:spPr>
        <p:txBody>
          <a:bodyPr/>
          <a:lstStyle/>
          <a:p>
            <a:r>
              <a:rPr lang="en-US"/>
              <a:t> | </a:t>
            </a:r>
            <a:fld id="{3EAF645E-7E2B-4792-90B1-7B7BA0A8390A}" type="slidenum">
              <a:rPr lang="en-US" smtClean="0"/>
              <a:pPr/>
              <a:t>8</a:t>
            </a:fld>
            <a:endParaRPr lang="en-US"/>
          </a:p>
        </p:txBody>
      </p:sp>
    </p:spTree>
    <p:extLst>
      <p:ext uri="{BB962C8B-B14F-4D97-AF65-F5344CB8AC3E}">
        <p14:creationId xmlns:p14="http://schemas.microsoft.com/office/powerpoint/2010/main" val="32314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1D546-024D-058F-104B-7507BD905435}"/>
              </a:ext>
            </a:extLst>
          </p:cNvPr>
          <p:cNvSpPr>
            <a:spLocks noGrp="1"/>
          </p:cNvSpPr>
          <p:nvPr>
            <p:ph type="title"/>
          </p:nvPr>
        </p:nvSpPr>
        <p:spPr/>
        <p:txBody>
          <a:bodyPr/>
          <a:lstStyle/>
          <a:p>
            <a:r>
              <a:rPr lang="en-US"/>
              <a:t>Triangle of Transmission</a:t>
            </a:r>
          </a:p>
        </p:txBody>
      </p:sp>
      <p:pic>
        <p:nvPicPr>
          <p:cNvPr id="32" name="Content Placeholder 31" descr="A diagram of a health care triangle&#10;&#10;AI-generated content may be incorrect.">
            <a:extLst>
              <a:ext uri="{FF2B5EF4-FFF2-40B4-BE49-F238E27FC236}">
                <a16:creationId xmlns:a16="http://schemas.microsoft.com/office/drawing/2014/main" id="{A6DDE278-9B89-8972-6886-59E3FC59881F}"/>
              </a:ext>
            </a:extLst>
          </p:cNvPr>
          <p:cNvPicPr>
            <a:picLocks noGrp="1" noChangeAspect="1"/>
          </p:cNvPicPr>
          <p:nvPr>
            <p:ph idx="1"/>
          </p:nvPr>
        </p:nvPicPr>
        <p:blipFill>
          <a:blip r:embed="rId2"/>
          <a:stretch>
            <a:fillRect/>
          </a:stretch>
        </p:blipFill>
        <p:spPr>
          <a:xfrm>
            <a:off x="167940" y="1214210"/>
            <a:ext cx="8808119" cy="5124115"/>
          </a:xfrm>
        </p:spPr>
      </p:pic>
      <p:sp>
        <p:nvSpPr>
          <p:cNvPr id="24" name="Slide Number Placeholder 23">
            <a:extLst>
              <a:ext uri="{FF2B5EF4-FFF2-40B4-BE49-F238E27FC236}">
                <a16:creationId xmlns:a16="http://schemas.microsoft.com/office/drawing/2014/main" id="{3724AC4C-5CAC-1F3A-F4F6-3AB36AED61AC}"/>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345979779"/>
      </p:ext>
    </p:extLst>
  </p:cSld>
  <p:clrMapOvr>
    <a:masterClrMapping/>
  </p:clrMapOvr>
</p:sld>
</file>

<file path=ppt/theme/theme1.xml><?xml version="1.0" encoding="utf-8"?>
<a:theme xmlns:a="http://schemas.openxmlformats.org/drawingml/2006/main" name="1_AHRQ MRSA">
  <a:themeElements>
    <a:clrScheme name="AHRQ MRSA">
      <a:dk1>
        <a:sysClr val="windowText" lastClr="000000"/>
      </a:dk1>
      <a:lt1>
        <a:sysClr val="window" lastClr="FFFFFF"/>
      </a:lt1>
      <a:dk2>
        <a:srgbClr val="757575"/>
      </a:dk2>
      <a:lt2>
        <a:srgbClr val="E7E6E6"/>
      </a:lt2>
      <a:accent1>
        <a:srgbClr val="007DA3"/>
      </a:accent1>
      <a:accent2>
        <a:srgbClr val="FAD701"/>
      </a:accent2>
      <a:accent3>
        <a:srgbClr val="FCF1DD"/>
      </a:accent3>
      <a:accent4>
        <a:srgbClr val="F48154"/>
      </a:accent4>
      <a:accent5>
        <a:srgbClr val="086354"/>
      </a:accent5>
      <a:accent6>
        <a:srgbClr val="E7E6E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RQ MRSA" id="{B3152F7F-7669-4C5A-9C10-A560DFE5AA94}" vid="{4D6CAD94-38B2-4925-9A3A-5BF58A1668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06F82F74DC74D9A1715CAE0E542E2" ma:contentTypeVersion="20" ma:contentTypeDescription="Create a new document." ma:contentTypeScope="" ma:versionID="f9bc1d42ba8155787123ceb957459d8d">
  <xsd:schema xmlns:xsd="http://www.w3.org/2001/XMLSchema" xmlns:xs="http://www.w3.org/2001/XMLSchema" xmlns:p="http://schemas.microsoft.com/office/2006/metadata/properties" xmlns:ns2="931aec66-2863-455c-9bb0-8c99df0ac3fd" xmlns:ns3="5d14f105-b512-4c58-b648-3bdda2cf581d" targetNamespace="http://schemas.microsoft.com/office/2006/metadata/properties" ma:root="true" ma:fieldsID="3ec37f08cc1e008a62fd65c6ec224e6c" ns2:_="" ns3:_="">
    <xsd:import namespace="931aec66-2863-455c-9bb0-8c99df0ac3fd"/>
    <xsd:import namespace="5d14f105-b512-4c58-b648-3bdda2cf58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ResidentBathingPreferencesandSkinassessment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aec66-2863-455c-9bb0-8c99df0ac3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ResidentBathingPreferencesandSkinassessments" ma:index="23" nillable="true" ma:displayName="Resident Bathing Preferences and Skin assessments" ma:format="Dropdown" ma:hidden="true" ma:internalName="ResidentBathingPreferencesandSkinassessments" ma:readOnly="false">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hidden="true"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14f105-b512-4c58-b648-3bdda2cf581d"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74233f0f-6bd0-4026-a550-8b5d019f9378}" ma:internalName="TaxCatchAll" ma:readOnly="false" ma:showField="CatchAllData" ma:web="5d14f105-b512-4c58-b648-3bdda2cf58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d14f105-b512-4c58-b648-3bdda2cf581d">
      <UserInfo>
        <DisplayName>ahn-roy</DisplayName>
        <AccountId>104</AccountId>
        <AccountType/>
      </UserInfo>
      <UserInfo>
        <DisplayName>Prashila Dullabh</DisplayName>
        <AccountId>105</AccountId>
        <AccountType/>
      </UserInfo>
      <UserInfo>
        <DisplayName>Kathleen Speck</DisplayName>
        <AccountId>11</AccountId>
        <AccountType/>
      </UserInfo>
      <UserInfo>
        <DisplayName>Clare Rock</DisplayName>
        <AccountId>101</AccountId>
        <AccountType/>
      </UserInfo>
      <UserInfo>
        <DisplayName>Samuel Kim</DisplayName>
        <AccountId>12</AccountId>
        <AccountType/>
      </UserInfo>
      <UserInfo>
        <DisplayName>Alejandra Salinas</DisplayName>
        <AccountId>112</AccountId>
        <AccountType/>
      </UserInfo>
      <UserInfo>
        <DisplayName>Aki Suzuki</DisplayName>
        <AccountId>113</AccountId>
        <AccountType/>
      </UserInfo>
      <UserInfo>
        <DisplayName>Abigail Vorsteg</DisplayName>
        <AccountId>114</AccountId>
        <AccountType/>
      </UserInfo>
      <UserInfo>
        <DisplayName>Morgan Katz</DisplayName>
        <AccountId>31</AccountId>
        <AccountType/>
      </UserInfo>
      <UserInfo>
        <DisplayName>Heather Saunders</DisplayName>
        <AccountId>59</AccountId>
        <AccountType/>
      </UserInfo>
      <UserInfo>
        <DisplayName>Valeria Fabre</DisplayName>
        <AccountId>56</AccountId>
        <AccountType/>
      </UserInfo>
      <UserInfo>
        <DisplayName>Meghan Walrath</DisplayName>
        <AccountId>49</AccountId>
        <AccountType/>
      </UserInfo>
      <UserInfo>
        <DisplayName>Caylin Andrews</DisplayName>
        <AccountId>120</AccountId>
        <AccountType/>
      </UserInfo>
    </SharedWithUsers>
    <TaxCatchAll xmlns="5d14f105-b512-4c58-b648-3bdda2cf581d" xsi:nil="true"/>
    <lcf76f155ced4ddcb4097134ff3c332f xmlns="931aec66-2863-455c-9bb0-8c99df0ac3fd">
      <Terms xmlns="http://schemas.microsoft.com/office/infopath/2007/PartnerControls"/>
    </lcf76f155ced4ddcb4097134ff3c332f>
    <ResidentBathingPreferencesandSkinassessments xmlns="931aec66-2863-455c-9bb0-8c99df0ac3fd" xsi:nil="true"/>
  </documentManagement>
</p:properties>
</file>

<file path=customXml/itemProps1.xml><?xml version="1.0" encoding="utf-8"?>
<ds:datastoreItem xmlns:ds="http://schemas.openxmlformats.org/officeDocument/2006/customXml" ds:itemID="{653A4563-F5FB-44C0-9C42-6C4053040538}">
  <ds:schemaRefs>
    <ds:schemaRef ds:uri="5d14f105-b512-4c58-b648-3bdda2cf581d"/>
    <ds:schemaRef ds:uri="931aec66-2863-455c-9bb0-8c99df0ac3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3E3B6A-E75A-4EAB-9484-E1B9BB726D57}">
  <ds:schemaRefs>
    <ds:schemaRef ds:uri="http://schemas.microsoft.com/sharepoint/v3/contenttype/forms"/>
  </ds:schemaRefs>
</ds:datastoreItem>
</file>

<file path=customXml/itemProps3.xml><?xml version="1.0" encoding="utf-8"?>
<ds:datastoreItem xmlns:ds="http://schemas.openxmlformats.org/officeDocument/2006/customXml" ds:itemID="{654A4051-5181-487D-A39A-F4E1E77BC14A}">
  <ds:schemaRefs>
    <ds:schemaRef ds:uri="http://schemas.microsoft.com/office/2006/documentManagement/types"/>
    <ds:schemaRef ds:uri="http://purl.org/dc/dcmitype/"/>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5d14f105-b512-4c58-b648-3bdda2cf581d"/>
    <ds:schemaRef ds:uri="931aec66-2863-455c-9bb0-8c99df0ac3f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TotalTime>
  <Words>1345</Words>
  <Application>Microsoft Office PowerPoint</Application>
  <PresentationFormat>Letter Paper (8.5x11 in)</PresentationFormat>
  <Paragraphs>172</Paragraphs>
  <Slides>27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Wingdings</vt:lpstr>
      <vt:lpstr>1_AHRQ MRSA</vt:lpstr>
      <vt:lpstr>PowerPoint Presentation</vt:lpstr>
      <vt:lpstr>Educational Objectives</vt:lpstr>
      <vt:lpstr>Infection Versus Colonization1</vt:lpstr>
      <vt:lpstr>Tip of the Iceberg1</vt:lpstr>
      <vt:lpstr>MDROs in Nursing Homes</vt:lpstr>
      <vt:lpstr>Challenges With Detection of MDROs</vt:lpstr>
      <vt:lpstr>Risks for MDRO Colonization and Acquisition</vt:lpstr>
      <vt:lpstr>MDRO Prevention: Novel and Core Strategies</vt:lpstr>
      <vt:lpstr>Triangle of Transmission</vt:lpstr>
      <vt:lpstr>Spectrum of Precautions2</vt:lpstr>
      <vt:lpstr>Enhanced Barrier Precautions2</vt:lpstr>
      <vt:lpstr>Why Are Enhanced Barrier Precautions Important?2</vt:lpstr>
      <vt:lpstr>Activities With a High Risk for MDRO Transmission2,3</vt:lpstr>
      <vt:lpstr>Teachable Moment</vt:lpstr>
      <vt:lpstr>The Case</vt:lpstr>
      <vt:lpstr>Knowledge Check</vt:lpstr>
      <vt:lpstr>Knowledge Check: Answer</vt:lpstr>
      <vt:lpstr>The Choice of PPE</vt:lpstr>
      <vt:lpstr>The Error</vt:lpstr>
      <vt:lpstr>Potential for Patient Harm</vt:lpstr>
      <vt:lpstr>Patient Safety in the Moment</vt:lpstr>
      <vt:lpstr>Preventing the Next Harm</vt:lpstr>
      <vt:lpstr>System-Based Safety Changes</vt:lpstr>
      <vt:lpstr>Key Takeaways</vt:lpstr>
      <vt:lpstr>Supporting Materials</vt:lpstr>
      <vt:lpstr>Disclaimer</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Agency for Healthcare Research &amp; Quality</dc:creator>
  <cp:lastModifiedBy>Heidenrich, Christine (AHRQ/OC) (CTR)</cp:lastModifiedBy>
  <cp:revision>3</cp:revision>
  <dcterms:created xsi:type="dcterms:W3CDTF">2021-06-25T18:34:07Z</dcterms:created>
  <dcterms:modified xsi:type="dcterms:W3CDTF">2025-09-05T01:19:53Z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0x0101009DC06F82F74DC74D9A1715CAE0E542E2</vt:lpwstr>
  </property>
  <property fmtid="{D5CDD505-2E9C-101B-9397-08002B2CF9AE}" pid="3" name="MediaServiceImageTags">
    <vt:lpwstr/>
  </property>
  <property fmtid="{D5CDD505-2E9C-101B-9397-08002B2CF9AE}" pid="4" name="Order">
    <vt:r8>1604400</vt:r8>
  </property>
  <property fmtid="{D5CDD505-2E9C-101B-9397-08002B2CF9AE}" pid="5" name="_ExtendedDescription">
    <vt:lpwstr/>
  </property>
  <property fmtid="{D5CDD505-2E9C-101B-9397-08002B2CF9AE}" pid="6" name="TriggerFlowInfo">
    <vt:lpwstr/>
  </property>
  <property fmtid="{D5CDD505-2E9C-101B-9397-08002B2CF9AE}" pid="7" name="ComplianceAssetId">
    <vt:lpwstr/>
  </property>
</Properties>
</file>