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9" r:id="rId4"/>
  </p:sldMasterIdLst>
  <p:notesMasterIdLst>
    <p:notesMasterId r:id="rId27"/>
  </p:notesMasterIdLst>
  <p:handoutMasterIdLst>
    <p:handoutMasterId r:id="rId28"/>
  </p:handoutMasterIdLst>
  <p:sldIdLst>
    <p:sldId id="1093" r:id="rId5"/>
    <p:sldId id="1107" r:id="rId6"/>
    <p:sldId id="259" r:id="rId7"/>
    <p:sldId id="1080" r:id="rId8"/>
    <p:sldId id="1094" r:id="rId9"/>
    <p:sldId id="1095" r:id="rId10"/>
    <p:sldId id="1096" r:id="rId11"/>
    <p:sldId id="1097" r:id="rId12"/>
    <p:sldId id="1098" r:id="rId13"/>
    <p:sldId id="1099" r:id="rId14"/>
    <p:sldId id="1081" r:id="rId15"/>
    <p:sldId id="1084" r:id="rId16"/>
    <p:sldId id="1100" r:id="rId17"/>
    <p:sldId id="1101" r:id="rId18"/>
    <p:sldId id="1102" r:id="rId19"/>
    <p:sldId id="1103" r:id="rId20"/>
    <p:sldId id="1104" r:id="rId21"/>
    <p:sldId id="1105" r:id="rId22"/>
    <p:sldId id="1082" r:id="rId23"/>
    <p:sldId id="1106" r:id="rId24"/>
    <p:sldId id="1083" r:id="rId25"/>
    <p:sldId id="993" r:id="rId26"/>
  </p:sldIdLst>
  <p:sldSz cx="9144000" cy="6858000" type="letter"/>
  <p:notesSz cx="6858000" cy="9144000"/>
  <p:defaultTextStyle>
    <a:defPPr>
      <a:defRPr lang="en-US"/>
    </a:defPPr>
    <a:lvl1pPr marL="0" algn="l" defTabSz="820583" rtl="0" eaLnBrk="1" latinLnBrk="0" hangingPunct="1">
      <a:defRPr sz="1615" kern="1200">
        <a:solidFill>
          <a:schemeClr val="tx1"/>
        </a:solidFill>
        <a:latin typeface="+mn-lt"/>
        <a:ea typeface="+mn-ea"/>
        <a:cs typeface="+mn-cs"/>
      </a:defRPr>
    </a:lvl1pPr>
    <a:lvl2pPr marL="410291" algn="l" defTabSz="820583" rtl="0" eaLnBrk="1" latinLnBrk="0" hangingPunct="1">
      <a:defRPr sz="1615" kern="1200">
        <a:solidFill>
          <a:schemeClr val="tx1"/>
        </a:solidFill>
        <a:latin typeface="+mn-lt"/>
        <a:ea typeface="+mn-ea"/>
        <a:cs typeface="+mn-cs"/>
      </a:defRPr>
    </a:lvl2pPr>
    <a:lvl3pPr marL="820583" algn="l" defTabSz="820583" rtl="0" eaLnBrk="1" latinLnBrk="0" hangingPunct="1">
      <a:defRPr sz="1615" kern="1200">
        <a:solidFill>
          <a:schemeClr val="tx1"/>
        </a:solidFill>
        <a:latin typeface="+mn-lt"/>
        <a:ea typeface="+mn-ea"/>
        <a:cs typeface="+mn-cs"/>
      </a:defRPr>
    </a:lvl3pPr>
    <a:lvl4pPr marL="1230874" algn="l" defTabSz="820583" rtl="0" eaLnBrk="1" latinLnBrk="0" hangingPunct="1">
      <a:defRPr sz="1615" kern="1200">
        <a:solidFill>
          <a:schemeClr val="tx1"/>
        </a:solidFill>
        <a:latin typeface="+mn-lt"/>
        <a:ea typeface="+mn-ea"/>
        <a:cs typeface="+mn-cs"/>
      </a:defRPr>
    </a:lvl4pPr>
    <a:lvl5pPr marL="1641165" algn="l" defTabSz="820583" rtl="0" eaLnBrk="1" latinLnBrk="0" hangingPunct="1">
      <a:defRPr sz="1615" kern="1200">
        <a:solidFill>
          <a:schemeClr val="tx1"/>
        </a:solidFill>
        <a:latin typeface="+mn-lt"/>
        <a:ea typeface="+mn-ea"/>
        <a:cs typeface="+mn-cs"/>
      </a:defRPr>
    </a:lvl5pPr>
    <a:lvl6pPr marL="2051456" algn="l" defTabSz="820583" rtl="0" eaLnBrk="1" latinLnBrk="0" hangingPunct="1">
      <a:defRPr sz="1615" kern="1200">
        <a:solidFill>
          <a:schemeClr val="tx1"/>
        </a:solidFill>
        <a:latin typeface="+mn-lt"/>
        <a:ea typeface="+mn-ea"/>
        <a:cs typeface="+mn-cs"/>
      </a:defRPr>
    </a:lvl6pPr>
    <a:lvl7pPr marL="2461748" algn="l" defTabSz="820583" rtl="0" eaLnBrk="1" latinLnBrk="0" hangingPunct="1">
      <a:defRPr sz="1615" kern="1200">
        <a:solidFill>
          <a:schemeClr val="tx1"/>
        </a:solidFill>
        <a:latin typeface="+mn-lt"/>
        <a:ea typeface="+mn-ea"/>
        <a:cs typeface="+mn-cs"/>
      </a:defRPr>
    </a:lvl7pPr>
    <a:lvl8pPr marL="2872039" algn="l" defTabSz="820583" rtl="0" eaLnBrk="1" latinLnBrk="0" hangingPunct="1">
      <a:defRPr sz="1615" kern="1200">
        <a:solidFill>
          <a:schemeClr val="tx1"/>
        </a:solidFill>
        <a:latin typeface="+mn-lt"/>
        <a:ea typeface="+mn-ea"/>
        <a:cs typeface="+mn-cs"/>
      </a:defRPr>
    </a:lvl8pPr>
    <a:lvl9pPr marL="3282330" algn="l" defTabSz="820583" rtl="0" eaLnBrk="1" latinLnBrk="0" hangingPunct="1">
      <a:defRPr sz="1615"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BE77048-5245-3FB6-5559-5B8EAF20E634}" name="Jordan Derk" initials="JD" userId="S::jderk2@jh.edu::4cee7fd2-18ae-45a0-8743-b91db45b97a1" providerId="AD"/>
  <p188:author id="{5DCF6650-F885-C059-0C0B-106F26993FCD}" name="Samuel Kim" initials="SK" userId="Samuel Kim" providerId="None"/>
  <p188:author id="{D193505A-65D7-67EE-4DE9-ADCBA886A01C}" name="Heidenrich, Christine (AHRQ/OC) (CTR)" initials="CH" userId="S::Christine.Heidenrich@ahrq.hhs.gov::58cf9597-5aed-4544-869e-b91fdda55fa7" providerId="AD"/>
  <p188:author id="{3196B67A-C8CA-80C4-DF90-49E667CE38B6}" name="Katie Naberhaus" initials="KN" userId="S::knaberh1@jh.edu::1d40637a-8e16-4e9d-a93a-2c3b002dc8a4" providerId="AD"/>
  <p188:author id="{9157988B-1F98-7341-F332-CCF262217C90}" name="Caylin Andrews" initials="CA" userId="S::candre43@jh.edu::b39fd84c-a637-463b-ba38-8685eda9252a" providerId="AD"/>
  <p188:author id="{61DB46F0-CD8A-12BD-47FA-6DA01A0A9D0B}" name="Kathleen Speck" initials="KS" userId="S::kspeck2@jh.edu::1c3bee05-3f30-471c-9c5c-6f1d82c4dd7a" providerId="AD"/>
  <p188:author id="{0FB1F2F5-91BD-357A-B040-5BC70C2021A6}" name="Samuel Kim" initials="SK" userId="S::skim172@jh.edu::0b4e8f1a-35cc-4769-966d-024c662a6df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Kathleen Speck" initials="KS [2]" lastIdx="1" clrIdx="6">
    <p:extLst>
      <p:ext uri="{19B8F6BF-5375-455C-9EA6-DF929625EA0E}">
        <p15:presenceInfo xmlns:p15="http://schemas.microsoft.com/office/powerpoint/2012/main" userId="S::kspeck2@jh.edu::1c3bee05-3f30-471c-9c5c-6f1d82c4dd7a" providerId="AD"/>
      </p:ext>
    </p:extLst>
  </p:cmAuthor>
  <p:cmAuthor id="1" name="Clare Rock" initials="CR" lastIdx="1" clrIdx="0">
    <p:extLst>
      <p:ext uri="{19B8F6BF-5375-455C-9EA6-DF929625EA0E}">
        <p15:presenceInfo xmlns:p15="http://schemas.microsoft.com/office/powerpoint/2012/main" userId="S-1-5-21-1214440339-484763869-725345543-4303079" providerId="AD"/>
      </p:ext>
    </p:extLst>
  </p:cmAuthor>
  <p:cmAuthor id="8" name="Lisa Maragakis" initials="LM" lastIdx="2" clrIdx="7">
    <p:extLst>
      <p:ext uri="{19B8F6BF-5375-455C-9EA6-DF929625EA0E}">
        <p15:presenceInfo xmlns:p15="http://schemas.microsoft.com/office/powerpoint/2012/main" userId="S::lmaraga1@jh.edu::5c198311-483d-4a73-be75-fadf68ee2dcf" providerId="AD"/>
      </p:ext>
    </p:extLst>
  </p:cmAuthor>
  <p:cmAuthor id="2" name="Samuel Kim" initials="SK" lastIdx="43" clrIdx="1">
    <p:extLst>
      <p:ext uri="{19B8F6BF-5375-455C-9EA6-DF929625EA0E}">
        <p15:presenceInfo xmlns:p15="http://schemas.microsoft.com/office/powerpoint/2012/main" userId="Samuel Kim" providerId="None"/>
      </p:ext>
    </p:extLst>
  </p:cmAuthor>
  <p:cmAuthor id="3" name="Samuel Kim" initials="SK [2]" lastIdx="37" clrIdx="2">
    <p:extLst>
      <p:ext uri="{19B8F6BF-5375-455C-9EA6-DF929625EA0E}">
        <p15:presenceInfo xmlns:p15="http://schemas.microsoft.com/office/powerpoint/2012/main" userId="S::skim172@jh.edu::0b4e8f1a-35cc-4769-966d-024c662a6df8" providerId="AD"/>
      </p:ext>
    </p:extLst>
  </p:cmAuthor>
  <p:cmAuthor id="4" name="Kathleen Speck" initials="KS" lastIdx="1" clrIdx="3">
    <p:extLst>
      <p:ext uri="{19B8F6BF-5375-455C-9EA6-DF929625EA0E}">
        <p15:presenceInfo xmlns:p15="http://schemas.microsoft.com/office/powerpoint/2012/main" userId="Kathleen Speck" providerId="None"/>
      </p:ext>
    </p:extLst>
  </p:cmAuthor>
  <p:cmAuthor id="5" name="Lin, Leyi (AHRQ/CQuIPS)" initials="LL(" lastIdx="3" clrIdx="4">
    <p:extLst>
      <p:ext uri="{19B8F6BF-5375-455C-9EA6-DF929625EA0E}">
        <p15:presenceInfo xmlns:p15="http://schemas.microsoft.com/office/powerpoint/2012/main" userId="S::Leyi.Lin@ahrq.hhs.gov::09a0f13c-11f9-458b-b3c2-15fc87a95251" providerId="AD"/>
      </p:ext>
    </p:extLst>
  </p:cmAuthor>
  <p:cmAuthor id="6" name="Miller, Melissa (AHRQ/CQuIPS)" initials="MM(" lastIdx="9" clrIdx="5">
    <p:extLst>
      <p:ext uri="{19B8F6BF-5375-455C-9EA6-DF929625EA0E}">
        <p15:presenceInfo xmlns:p15="http://schemas.microsoft.com/office/powerpoint/2012/main" userId="S::melissa.miller@ahrq.hhs.gov::f7dfb7b7-769d-461c-be53-cc0a991ac92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8154"/>
    <a:srgbClr val="36624B"/>
    <a:srgbClr val="FCF1DD"/>
    <a:srgbClr val="FAD701"/>
    <a:srgbClr val="007DA3"/>
    <a:srgbClr val="009EC2"/>
    <a:srgbClr val="FFFFFF"/>
    <a:srgbClr val="009EC1"/>
    <a:srgbClr val="FFF2CC"/>
    <a:srgbClr val="65A1D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42CE725-DF9D-457F-B914-A94206A19CF0}" v="1930" dt="2025-08-12T17:38:51.005"/>
    <p1510:client id="{A4D9560D-A62D-4135-AACA-49A53BADD525}" v="757" dt="2025-08-12T14:06:39.774"/>
  </p1510:revLst>
</p1510:revInfo>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1500" y="44"/>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36"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presProps" Target="presProps.xml"/><Relationship Id="rId35"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ylin Andrews" userId="b39fd84c-a637-463b-ba38-8685eda9252a" providerId="ADAL" clId="{83974158-9B75-4008-8911-9BAA9F388335}"/>
    <pc:docChg chg="undo custSel modSld">
      <pc:chgData name="Caylin Andrews" userId="b39fd84c-a637-463b-ba38-8685eda9252a" providerId="ADAL" clId="{83974158-9B75-4008-8911-9BAA9F388335}" dt="2025-07-29T18:42:53.519" v="452" actId="20577"/>
      <pc:docMkLst>
        <pc:docMk/>
      </pc:docMkLst>
      <pc:sldChg chg="modSp mod">
        <pc:chgData name="Caylin Andrews" userId="b39fd84c-a637-463b-ba38-8685eda9252a" providerId="ADAL" clId="{83974158-9B75-4008-8911-9BAA9F388335}" dt="2025-07-29T18:42:53.519" v="452" actId="20577"/>
        <pc:sldMkLst>
          <pc:docMk/>
          <pc:sldMk cId="1456226579" sldId="993"/>
        </pc:sldMkLst>
        <pc:spChg chg="mod">
          <ac:chgData name="Caylin Andrews" userId="b39fd84c-a637-463b-ba38-8685eda9252a" providerId="ADAL" clId="{83974158-9B75-4008-8911-9BAA9F388335}" dt="2025-07-29T18:42:53.519" v="452" actId="20577"/>
          <ac:spMkLst>
            <pc:docMk/>
            <pc:sldMk cId="1456226579" sldId="993"/>
            <ac:spMk id="6" creationId="{5DBDEEFF-9F3A-678C-1906-79F6F1CC864F}"/>
          </ac:spMkLst>
        </pc:spChg>
      </pc:sldChg>
      <pc:sldChg chg="addSp delSp mod">
        <pc:chgData name="Caylin Andrews" userId="b39fd84c-a637-463b-ba38-8685eda9252a" providerId="ADAL" clId="{83974158-9B75-4008-8911-9BAA9F388335}" dt="2025-07-29T16:36:27.520" v="1" actId="478"/>
        <pc:sldMkLst>
          <pc:docMk/>
          <pc:sldMk cId="3747185792" sldId="1095"/>
        </pc:sldMkLst>
      </pc:sldChg>
      <pc:sldChg chg="modSp mod modCm modNotesTx">
        <pc:chgData name="Caylin Andrews" userId="b39fd84c-a637-463b-ba38-8685eda9252a" providerId="ADAL" clId="{83974158-9B75-4008-8911-9BAA9F388335}" dt="2025-07-29T18:41:59.885" v="319" actId="20577"/>
        <pc:sldMkLst>
          <pc:docMk/>
          <pc:sldMk cId="373541741" sldId="1106"/>
        </pc:sldMkLst>
        <pc:spChg chg="mod">
          <ac:chgData name="Caylin Andrews" userId="b39fd84c-a637-463b-ba38-8685eda9252a" providerId="ADAL" clId="{83974158-9B75-4008-8911-9BAA9F388335}" dt="2025-07-29T18:41:59.885" v="319" actId="20577"/>
          <ac:spMkLst>
            <pc:docMk/>
            <pc:sldMk cId="373541741" sldId="1106"/>
            <ac:spMk id="3" creationId="{A891CC67-36BF-957E-00DA-900B1F167EB1}"/>
          </ac:spMkLst>
        </pc:spChg>
        <pc:extLst>
          <p:ext xmlns:p="http://schemas.openxmlformats.org/presentationml/2006/main" uri="{D6D511B9-2390-475A-947B-AFAB55BFBCF1}">
            <pc226:cmChg xmlns:pc226="http://schemas.microsoft.com/office/powerpoint/2022/06/main/command" chg="mod">
              <pc226:chgData name="Caylin Andrews" userId="b39fd84c-a637-463b-ba38-8685eda9252a" providerId="ADAL" clId="{83974158-9B75-4008-8911-9BAA9F388335}" dt="2025-07-29T18:41:59.885" v="319" actId="20577"/>
              <pc2:cmMkLst xmlns:pc2="http://schemas.microsoft.com/office/powerpoint/2019/9/main/command">
                <pc:docMk/>
                <pc:sldMk cId="373541741" sldId="1106"/>
                <pc2:cmMk id="{C422AE0E-FCF5-44AF-92D6-B06CC16F1BA3}"/>
              </pc2:cmMkLst>
            </pc226:cmChg>
            <pc226:cmChg xmlns:pc226="http://schemas.microsoft.com/office/powerpoint/2022/06/main/command" chg="mod">
              <pc226:chgData name="Caylin Andrews" userId="b39fd84c-a637-463b-ba38-8685eda9252a" providerId="ADAL" clId="{83974158-9B75-4008-8911-9BAA9F388335}" dt="2025-07-29T18:37:00.936" v="301" actId="20577"/>
              <pc2:cmMkLst xmlns:pc2="http://schemas.microsoft.com/office/powerpoint/2019/9/main/command">
                <pc:docMk/>
                <pc:sldMk cId="373541741" sldId="1106"/>
                <pc2:cmMk id="{9C8F5257-03F1-49FA-A3D3-215B48CF4B48}"/>
              </pc2:cmMkLst>
            </pc226:cmChg>
            <pc226:cmChg xmlns:pc226="http://schemas.microsoft.com/office/powerpoint/2022/06/main/command" chg="mod">
              <pc226:chgData name="Caylin Andrews" userId="b39fd84c-a637-463b-ba38-8685eda9252a" providerId="ADAL" clId="{83974158-9B75-4008-8911-9BAA9F388335}" dt="2025-07-29T18:37:00.936" v="301" actId="20577"/>
              <pc2:cmMkLst xmlns:pc2="http://schemas.microsoft.com/office/powerpoint/2019/9/main/command">
                <pc:docMk/>
                <pc:sldMk cId="373541741" sldId="1106"/>
                <pc2:cmMk id="{08536AA1-54FF-4175-8CA9-4C3088802017}"/>
              </pc2:cmMkLst>
            </pc226:cmChg>
            <pc226:cmChg xmlns:pc226="http://schemas.microsoft.com/office/powerpoint/2022/06/main/command" chg="mod">
              <pc226:chgData name="Caylin Andrews" userId="b39fd84c-a637-463b-ba38-8685eda9252a" providerId="ADAL" clId="{83974158-9B75-4008-8911-9BAA9F388335}" dt="2025-07-29T18:37:00.936" v="301" actId="20577"/>
              <pc2:cmMkLst xmlns:pc2="http://schemas.microsoft.com/office/powerpoint/2019/9/main/command">
                <pc:docMk/>
                <pc:sldMk cId="373541741" sldId="1106"/>
                <pc2:cmMk id="{7F364EC5-C0D9-4DCC-A683-48CC15C80AA4}"/>
              </pc2:cmMkLst>
            </pc226:cmChg>
            <pc226:cmChg xmlns:pc226="http://schemas.microsoft.com/office/powerpoint/2022/06/main/command" chg="mod">
              <pc226:chgData name="Caylin Andrews" userId="b39fd84c-a637-463b-ba38-8685eda9252a" providerId="ADAL" clId="{83974158-9B75-4008-8911-9BAA9F388335}" dt="2025-07-29T18:37:00.936" v="301" actId="20577"/>
              <pc2:cmMkLst xmlns:pc2="http://schemas.microsoft.com/office/powerpoint/2019/9/main/command">
                <pc:docMk/>
                <pc:sldMk cId="373541741" sldId="1106"/>
                <pc2:cmMk id="{146606D8-D829-4FCB-8AAD-34A297D9F566}"/>
              </pc2:cmMkLst>
            </pc226:cmChg>
            <pc226:cmChg xmlns:pc226="http://schemas.microsoft.com/office/powerpoint/2022/06/main/command" chg="mod">
              <pc226:chgData name="Caylin Andrews" userId="b39fd84c-a637-463b-ba38-8685eda9252a" providerId="ADAL" clId="{83974158-9B75-4008-8911-9BAA9F388335}" dt="2025-07-29T18:41:59.885" v="319" actId="20577"/>
              <pc2:cmMkLst xmlns:pc2="http://schemas.microsoft.com/office/powerpoint/2019/9/main/command">
                <pc:docMk/>
                <pc:sldMk cId="373541741" sldId="1106"/>
                <pc2:cmMk id="{ABF097DC-30E5-4F1E-9047-2D3949A2970B}"/>
              </pc2:cmMkLst>
            </pc226:cmChg>
          </p:ext>
        </pc:extLst>
      </pc:sldChg>
    </pc:docChg>
  </pc:docChgLst>
  <pc:docChgLst>
    <pc:chgData name="Caylin Andrews" userId="b39fd84c-a637-463b-ba38-8685eda9252a" providerId="ADAL" clId="{1D4D0236-6D09-4686-B88F-A35D90F6E6F5}"/>
    <pc:docChg chg="custSel addSld modSld">
      <pc:chgData name="Caylin Andrews" userId="b39fd84c-a637-463b-ba38-8685eda9252a" providerId="ADAL" clId="{1D4D0236-6D09-4686-B88F-A35D90F6E6F5}" dt="2025-03-21T18:47:45.539" v="6" actId="5793"/>
      <pc:docMkLst>
        <pc:docMk/>
      </pc:docMkLst>
      <pc:sldChg chg="modSp mod">
        <pc:chgData name="Caylin Andrews" userId="b39fd84c-a637-463b-ba38-8685eda9252a" providerId="ADAL" clId="{1D4D0236-6D09-4686-B88F-A35D90F6E6F5}" dt="2025-03-21T18:47:45.539" v="6" actId="5793"/>
        <pc:sldMkLst>
          <pc:docMk/>
          <pc:sldMk cId="1456226579" sldId="993"/>
        </pc:sldMkLst>
      </pc:sldChg>
      <pc:sldChg chg="add modNotesTx">
        <pc:chgData name="Caylin Andrews" userId="b39fd84c-a637-463b-ba38-8685eda9252a" providerId="ADAL" clId="{1D4D0236-6D09-4686-B88F-A35D90F6E6F5}" dt="2025-03-21T18:47:20.736" v="1" actId="20577"/>
        <pc:sldMkLst>
          <pc:docMk/>
          <pc:sldMk cId="998594104" sldId="1107"/>
        </pc:sldMkLst>
      </pc:sldChg>
    </pc:docChg>
  </pc:docChgLst>
  <pc:docChgLst>
    <pc:chgData name="Caylin Andrews" userId="b39fd84c-a637-463b-ba38-8685eda9252a" providerId="ADAL" clId="{CB8A2EE5-590E-4A36-BB6A-EFA1C68DD14B}"/>
    <pc:docChg chg="custSel modSld">
      <pc:chgData name="Caylin Andrews" userId="b39fd84c-a637-463b-ba38-8685eda9252a" providerId="ADAL" clId="{CB8A2EE5-590E-4A36-BB6A-EFA1C68DD14B}" dt="2025-02-28T13:01:47.802" v="59" actId="20577"/>
      <pc:docMkLst>
        <pc:docMk/>
      </pc:docMkLst>
      <pc:sldChg chg="modSp mod">
        <pc:chgData name="Caylin Andrews" userId="b39fd84c-a637-463b-ba38-8685eda9252a" providerId="ADAL" clId="{CB8A2EE5-590E-4A36-BB6A-EFA1C68DD14B}" dt="2025-02-28T13:01:47.802" v="59" actId="20577"/>
        <pc:sldMkLst>
          <pc:docMk/>
          <pc:sldMk cId="1456226579" sldId="993"/>
        </pc:sldMkLst>
      </pc:sldChg>
      <pc:sldChg chg="modSp mod">
        <pc:chgData name="Caylin Andrews" userId="b39fd84c-a637-463b-ba38-8685eda9252a" providerId="ADAL" clId="{CB8A2EE5-590E-4A36-BB6A-EFA1C68DD14B}" dt="2025-02-28T12:41:57.845" v="41" actId="14861"/>
        <pc:sldMkLst>
          <pc:docMk/>
          <pc:sldMk cId="1192451559" sldId="1084"/>
        </pc:sldMkLst>
      </pc:sldChg>
      <pc:sldChg chg="delSp mod">
        <pc:chgData name="Caylin Andrews" userId="b39fd84c-a637-463b-ba38-8685eda9252a" providerId="ADAL" clId="{CB8A2EE5-590E-4A36-BB6A-EFA1C68DD14B}" dt="2025-02-28T12:40:34.730" v="0" actId="478"/>
        <pc:sldMkLst>
          <pc:docMk/>
          <pc:sldMk cId="351575168" sldId="1097"/>
        </pc:sldMkLst>
      </pc:sldChg>
      <pc:sldChg chg="modSp mod">
        <pc:chgData name="Caylin Andrews" userId="b39fd84c-a637-463b-ba38-8685eda9252a" providerId="ADAL" clId="{CB8A2EE5-590E-4A36-BB6A-EFA1C68DD14B}" dt="2025-02-28T12:42:45.608" v="50" actId="688"/>
        <pc:sldMkLst>
          <pc:docMk/>
          <pc:sldMk cId="2387573276" sldId="1098"/>
        </pc:sldMkLst>
      </pc:sldChg>
      <pc:sldChg chg="modSp mod">
        <pc:chgData name="Caylin Andrews" userId="b39fd84c-a637-463b-ba38-8685eda9252a" providerId="ADAL" clId="{CB8A2EE5-590E-4A36-BB6A-EFA1C68DD14B}" dt="2025-02-28T12:41:19.945" v="36" actId="20577"/>
        <pc:sldMkLst>
          <pc:docMk/>
          <pc:sldMk cId="1179446539" sldId="1099"/>
        </pc:sldMkLst>
      </pc:sldChg>
      <pc:sldChg chg="modSp mod">
        <pc:chgData name="Caylin Andrews" userId="b39fd84c-a637-463b-ba38-8685eda9252a" providerId="ADAL" clId="{CB8A2EE5-590E-4A36-BB6A-EFA1C68DD14B}" dt="2025-02-28T12:41:51.643" v="40" actId="14861"/>
        <pc:sldMkLst>
          <pc:docMk/>
          <pc:sldMk cId="4241479702" sldId="1100"/>
        </pc:sldMkLst>
      </pc:sldChg>
      <pc:sldChg chg="modSp mod">
        <pc:chgData name="Caylin Andrews" userId="b39fd84c-a637-463b-ba38-8685eda9252a" providerId="ADAL" clId="{CB8A2EE5-590E-4A36-BB6A-EFA1C68DD14B}" dt="2025-02-28T12:43:00.497" v="51" actId="14861"/>
        <pc:sldMkLst>
          <pc:docMk/>
          <pc:sldMk cId="3385696176" sldId="1101"/>
        </pc:sldMkLst>
      </pc:sldChg>
      <pc:sldChg chg="modSp mod">
        <pc:chgData name="Caylin Andrews" userId="b39fd84c-a637-463b-ba38-8685eda9252a" providerId="ADAL" clId="{CB8A2EE5-590E-4A36-BB6A-EFA1C68DD14B}" dt="2025-02-28T12:43:18.639" v="52" actId="14861"/>
        <pc:sldMkLst>
          <pc:docMk/>
          <pc:sldMk cId="2822927386" sldId="1103"/>
        </pc:sldMkLst>
      </pc:sldChg>
      <pc:sldChg chg="modSp mod">
        <pc:chgData name="Caylin Andrews" userId="b39fd84c-a637-463b-ba38-8685eda9252a" providerId="ADAL" clId="{CB8A2EE5-590E-4A36-BB6A-EFA1C68DD14B}" dt="2025-02-28T12:43:26.797" v="53" actId="14861"/>
        <pc:sldMkLst>
          <pc:docMk/>
          <pc:sldMk cId="2627875927" sldId="1104"/>
        </pc:sldMkLst>
      </pc:sldChg>
      <pc:sldChg chg="modSp mod">
        <pc:chgData name="Caylin Andrews" userId="b39fd84c-a637-463b-ba38-8685eda9252a" providerId="ADAL" clId="{CB8A2EE5-590E-4A36-BB6A-EFA1C68DD14B}" dt="2025-02-28T12:43:42.707" v="57" actId="27636"/>
        <pc:sldMkLst>
          <pc:docMk/>
          <pc:sldMk cId="2093848869" sldId="1105"/>
        </pc:sldMkLst>
      </pc:sldChg>
    </pc:docChg>
  </pc:docChgLst>
  <pc:docChgLst>
    <pc:chgData name="Kathleen Speck" userId="1c3bee05-3f30-471c-9c5c-6f1d82c4dd7a" providerId="ADAL" clId="{F57DFC27-9690-4FD2-B4EB-F18F468147E0}"/>
    <pc:docChg chg="custSel modSld">
      <pc:chgData name="Kathleen Speck" userId="1c3bee05-3f30-471c-9c5c-6f1d82c4dd7a" providerId="ADAL" clId="{F57DFC27-9690-4FD2-B4EB-F18F468147E0}" dt="2025-03-28T19:30:35.314" v="99" actId="20577"/>
      <pc:docMkLst>
        <pc:docMk/>
      </pc:docMkLst>
      <pc:sldChg chg="modSp mod">
        <pc:chgData name="Kathleen Speck" userId="1c3bee05-3f30-471c-9c5c-6f1d82c4dd7a" providerId="ADAL" clId="{F57DFC27-9690-4FD2-B4EB-F18F468147E0}" dt="2025-03-28T19:30:35.314" v="99" actId="20577"/>
        <pc:sldMkLst>
          <pc:docMk/>
          <pc:sldMk cId="3747185792" sldId="1095"/>
        </pc:sldMkLst>
      </pc:sldChg>
    </pc:docChg>
  </pc:docChgLst>
  <pc:docChgLst>
    <pc:chgData name="Katie Naberhaus" userId="1d40637a-8e16-4e9d-a93a-2c3b002dc8a4" providerId="ADAL" clId="{2FECBDA5-0DAB-4453-9FB0-A352B423411D}"/>
    <pc:docChg chg="custSel modSld">
      <pc:chgData name="Katie Naberhaus" userId="1d40637a-8e16-4e9d-a93a-2c3b002dc8a4" providerId="ADAL" clId="{2FECBDA5-0DAB-4453-9FB0-A352B423411D}" dt="2025-03-13T22:02:50.711" v="15" actId="1076"/>
      <pc:docMkLst>
        <pc:docMk/>
      </pc:docMkLst>
      <pc:sldChg chg="addSp delSp modSp mod">
        <pc:chgData name="Katie Naberhaus" userId="1d40637a-8e16-4e9d-a93a-2c3b002dc8a4" providerId="ADAL" clId="{2FECBDA5-0DAB-4453-9FB0-A352B423411D}" dt="2025-03-13T22:02:50.711" v="15" actId="1076"/>
        <pc:sldMkLst>
          <pc:docMk/>
          <pc:sldMk cId="116857796" sldId="1096"/>
        </pc:sldMkLst>
      </pc:sldChg>
    </pc:docChg>
  </pc:docChgLst>
  <pc:docChgLst>
    <pc:chgData name="Katie Naberhaus" userId="1d40637a-8e16-4e9d-a93a-2c3b002dc8a4" providerId="ADAL" clId="{2E56BA29-76A3-4556-AC37-67CC37181294}"/>
    <pc:docChg chg="custSel modSld">
      <pc:chgData name="Katie Naberhaus" userId="1d40637a-8e16-4e9d-a93a-2c3b002dc8a4" providerId="ADAL" clId="{2E56BA29-76A3-4556-AC37-67CC37181294}" dt="2025-03-28T18:10:52.381" v="47" actId="404"/>
      <pc:docMkLst>
        <pc:docMk/>
      </pc:docMkLst>
      <pc:sldChg chg="addSp delSp modSp mod modClrScheme chgLayout">
        <pc:chgData name="Katie Naberhaus" userId="1d40637a-8e16-4e9d-a93a-2c3b002dc8a4" providerId="ADAL" clId="{2E56BA29-76A3-4556-AC37-67CC37181294}" dt="2025-03-28T18:10:52.381" v="47" actId="404"/>
        <pc:sldMkLst>
          <pc:docMk/>
          <pc:sldMk cId="1192451559" sldId="1084"/>
        </pc:sldMkLst>
      </pc:sldChg>
      <pc:sldChg chg="addSp delSp modSp mod modClrScheme chgLayout">
        <pc:chgData name="Katie Naberhaus" userId="1d40637a-8e16-4e9d-a93a-2c3b002dc8a4" providerId="ADAL" clId="{2E56BA29-76A3-4556-AC37-67CC37181294}" dt="2025-03-28T18:09:04.376" v="46" actId="27636"/>
        <pc:sldMkLst>
          <pc:docMk/>
          <pc:sldMk cId="2627875927" sldId="1104"/>
        </pc:sldMkLst>
      </pc:sldChg>
    </pc:docChg>
  </pc:docChgLst>
  <pc:docChgLst>
    <pc:chgData name="Kathleen Speck" userId="1c3bee05-3f30-471c-9c5c-6f1d82c4dd7a" providerId="ADAL" clId="{17F5EC86-BAD1-450F-BB76-3DC37DAE8C07}"/>
    <pc:docChg chg="custSel modSld">
      <pc:chgData name="Kathleen Speck" userId="1c3bee05-3f30-471c-9c5c-6f1d82c4dd7a" providerId="ADAL" clId="{17F5EC86-BAD1-450F-BB76-3DC37DAE8C07}" dt="2025-03-03T17:15:30.965" v="23" actId="6549"/>
      <pc:docMkLst>
        <pc:docMk/>
      </pc:docMkLst>
      <pc:sldChg chg="modSp mod">
        <pc:chgData name="Kathleen Speck" userId="1c3bee05-3f30-471c-9c5c-6f1d82c4dd7a" providerId="ADAL" clId="{17F5EC86-BAD1-450F-BB76-3DC37DAE8C07}" dt="2025-03-03T17:08:13.960" v="2" actId="20577"/>
        <pc:sldMkLst>
          <pc:docMk/>
          <pc:sldMk cId="3747185792" sldId="1095"/>
        </pc:sldMkLst>
      </pc:sldChg>
      <pc:sldChg chg="modSp mod">
        <pc:chgData name="Kathleen Speck" userId="1c3bee05-3f30-471c-9c5c-6f1d82c4dd7a" providerId="ADAL" clId="{17F5EC86-BAD1-450F-BB76-3DC37DAE8C07}" dt="2025-03-03T17:11:55.484" v="7" actId="27636"/>
        <pc:sldMkLst>
          <pc:docMk/>
          <pc:sldMk cId="2387573276" sldId="1098"/>
        </pc:sldMkLst>
      </pc:sldChg>
      <pc:sldChg chg="modSp mod">
        <pc:chgData name="Kathleen Speck" userId="1c3bee05-3f30-471c-9c5c-6f1d82c4dd7a" providerId="ADAL" clId="{17F5EC86-BAD1-450F-BB76-3DC37DAE8C07}" dt="2025-03-03T17:12:55.415" v="9" actId="14100"/>
        <pc:sldMkLst>
          <pc:docMk/>
          <pc:sldMk cId="1179446539" sldId="1099"/>
        </pc:sldMkLst>
      </pc:sldChg>
      <pc:sldChg chg="modSp mod">
        <pc:chgData name="Kathleen Speck" userId="1c3bee05-3f30-471c-9c5c-6f1d82c4dd7a" providerId="ADAL" clId="{17F5EC86-BAD1-450F-BB76-3DC37DAE8C07}" dt="2025-03-03T17:15:30.965" v="23" actId="6549"/>
        <pc:sldMkLst>
          <pc:docMk/>
          <pc:sldMk cId="4241479702" sldId="1100"/>
        </pc:sldMkLst>
      </pc:sldChg>
    </pc:docChg>
  </pc:docChgLst>
  <pc:docChgLst>
    <pc:chgData name="Kathleen Speck" userId="1c3bee05-3f30-471c-9c5c-6f1d82c4dd7a" providerId="ADAL" clId="{C4E33037-C6AD-4BAF-AB8E-48017B94FBA8}"/>
    <pc:docChg chg="modSld">
      <pc:chgData name="Kathleen Speck" userId="1c3bee05-3f30-471c-9c5c-6f1d82c4dd7a" providerId="ADAL" clId="{C4E33037-C6AD-4BAF-AB8E-48017B94FBA8}" dt="2025-03-13T17:20:26.790" v="16" actId="20577"/>
      <pc:docMkLst>
        <pc:docMk/>
      </pc:docMkLst>
      <pc:sldChg chg="modSp mod">
        <pc:chgData name="Kathleen Speck" userId="1c3bee05-3f30-471c-9c5c-6f1d82c4dd7a" providerId="ADAL" clId="{C4E33037-C6AD-4BAF-AB8E-48017B94FBA8}" dt="2025-03-13T17:20:26.790" v="16" actId="20577"/>
        <pc:sldMkLst>
          <pc:docMk/>
          <pc:sldMk cId="1915019779" sldId="1093"/>
        </pc:sldMkLst>
      </pc:sldChg>
    </pc:docChg>
  </pc:docChgLst>
  <pc:docChgLst>
    <pc:chgData name="Jordan Derk" userId="4cee7fd2-18ae-45a0-8743-b91db45b97a1" providerId="ADAL" clId="{A4D9560D-A62D-4135-AACA-49A53BADD525}"/>
    <pc:docChg chg="undo custSel modSld">
      <pc:chgData name="Jordan Derk" userId="4cee7fd2-18ae-45a0-8743-b91db45b97a1" providerId="ADAL" clId="{A4D9560D-A62D-4135-AACA-49A53BADD525}" dt="2025-08-12T14:06:39.774" v="745" actId="14826"/>
      <pc:docMkLst>
        <pc:docMk/>
      </pc:docMkLst>
      <pc:sldChg chg="delSp modSp mod">
        <pc:chgData name="Jordan Derk" userId="4cee7fd2-18ae-45a0-8743-b91db45b97a1" providerId="ADAL" clId="{A4D9560D-A62D-4135-AACA-49A53BADD525}" dt="2025-08-11T14:23:23.321" v="725" actId="478"/>
        <pc:sldMkLst>
          <pc:docMk/>
          <pc:sldMk cId="1450091703" sldId="259"/>
        </pc:sldMkLst>
        <pc:spChg chg="mod">
          <ac:chgData name="Jordan Derk" userId="4cee7fd2-18ae-45a0-8743-b91db45b97a1" providerId="ADAL" clId="{A4D9560D-A62D-4135-AACA-49A53BADD525}" dt="2025-08-11T14:22:00.747" v="710" actId="6549"/>
          <ac:spMkLst>
            <pc:docMk/>
            <pc:sldMk cId="1450091703" sldId="259"/>
            <ac:spMk id="10" creationId="{E57BAFDC-F3A8-A107-0DF5-EE7ABA891F6F}"/>
          </ac:spMkLst>
        </pc:spChg>
        <pc:spChg chg="del">
          <ac:chgData name="Jordan Derk" userId="4cee7fd2-18ae-45a0-8743-b91db45b97a1" providerId="ADAL" clId="{A4D9560D-A62D-4135-AACA-49A53BADD525}" dt="2025-08-11T14:23:23.321" v="725" actId="478"/>
          <ac:spMkLst>
            <pc:docMk/>
            <pc:sldMk cId="1450091703" sldId="259"/>
            <ac:spMk id="27" creationId="{218643EC-88E9-E0C1-965A-18113E096C94}"/>
          </ac:spMkLst>
        </pc:spChg>
        <pc:spChg chg="del">
          <ac:chgData name="Jordan Derk" userId="4cee7fd2-18ae-45a0-8743-b91db45b97a1" providerId="ADAL" clId="{A4D9560D-A62D-4135-AACA-49A53BADD525}" dt="2025-08-11T14:23:23.321" v="725" actId="478"/>
          <ac:spMkLst>
            <pc:docMk/>
            <pc:sldMk cId="1450091703" sldId="259"/>
            <ac:spMk id="28" creationId="{6F5EFFA9-717C-056B-5348-3F0DDDD04D14}"/>
          </ac:spMkLst>
        </pc:spChg>
        <pc:spChg chg="del">
          <ac:chgData name="Jordan Derk" userId="4cee7fd2-18ae-45a0-8743-b91db45b97a1" providerId="ADAL" clId="{A4D9560D-A62D-4135-AACA-49A53BADD525}" dt="2025-08-11T14:23:23.321" v="725" actId="478"/>
          <ac:spMkLst>
            <pc:docMk/>
            <pc:sldMk cId="1450091703" sldId="259"/>
            <ac:spMk id="29" creationId="{6C47C542-41DE-FCD1-642C-8ECABAC9E4D1}"/>
          </ac:spMkLst>
        </pc:spChg>
        <pc:spChg chg="del">
          <ac:chgData name="Jordan Derk" userId="4cee7fd2-18ae-45a0-8743-b91db45b97a1" providerId="ADAL" clId="{A4D9560D-A62D-4135-AACA-49A53BADD525}" dt="2025-08-11T14:23:23.321" v="725" actId="478"/>
          <ac:spMkLst>
            <pc:docMk/>
            <pc:sldMk cId="1450091703" sldId="259"/>
            <ac:spMk id="30" creationId="{F8611074-899D-344F-9E78-F2A6F8195F78}"/>
          </ac:spMkLst>
        </pc:spChg>
        <pc:spChg chg="del">
          <ac:chgData name="Jordan Derk" userId="4cee7fd2-18ae-45a0-8743-b91db45b97a1" providerId="ADAL" clId="{A4D9560D-A62D-4135-AACA-49A53BADD525}" dt="2025-08-11T14:23:23.321" v="725" actId="478"/>
          <ac:spMkLst>
            <pc:docMk/>
            <pc:sldMk cId="1450091703" sldId="259"/>
            <ac:spMk id="31" creationId="{4164BF4A-8756-BBB0-A7D0-837359C1FE2F}"/>
          </ac:spMkLst>
        </pc:spChg>
        <pc:spChg chg="del">
          <ac:chgData name="Jordan Derk" userId="4cee7fd2-18ae-45a0-8743-b91db45b97a1" providerId="ADAL" clId="{A4D9560D-A62D-4135-AACA-49A53BADD525}" dt="2025-08-11T14:23:23.321" v="725" actId="478"/>
          <ac:spMkLst>
            <pc:docMk/>
            <pc:sldMk cId="1450091703" sldId="259"/>
            <ac:spMk id="32" creationId="{4A6CCEA8-6828-B0BB-B850-58047E381FDE}"/>
          </ac:spMkLst>
        </pc:spChg>
        <pc:spChg chg="del">
          <ac:chgData name="Jordan Derk" userId="4cee7fd2-18ae-45a0-8743-b91db45b97a1" providerId="ADAL" clId="{A4D9560D-A62D-4135-AACA-49A53BADD525}" dt="2025-08-11T14:23:23.321" v="725" actId="478"/>
          <ac:spMkLst>
            <pc:docMk/>
            <pc:sldMk cId="1450091703" sldId="259"/>
            <ac:spMk id="33" creationId="{0C40B65F-B01F-6823-E632-385267DF03F5}"/>
          </ac:spMkLst>
        </pc:spChg>
        <pc:spChg chg="del">
          <ac:chgData name="Jordan Derk" userId="4cee7fd2-18ae-45a0-8743-b91db45b97a1" providerId="ADAL" clId="{A4D9560D-A62D-4135-AACA-49A53BADD525}" dt="2025-08-11T14:23:23.321" v="725" actId="478"/>
          <ac:spMkLst>
            <pc:docMk/>
            <pc:sldMk cId="1450091703" sldId="259"/>
            <ac:spMk id="34" creationId="{8129D78A-5863-C7AF-18AF-95C286EFBB0F}"/>
          </ac:spMkLst>
        </pc:spChg>
        <pc:spChg chg="del">
          <ac:chgData name="Jordan Derk" userId="4cee7fd2-18ae-45a0-8743-b91db45b97a1" providerId="ADAL" clId="{A4D9560D-A62D-4135-AACA-49A53BADD525}" dt="2025-08-11T14:23:23.321" v="725" actId="478"/>
          <ac:spMkLst>
            <pc:docMk/>
            <pc:sldMk cId="1450091703" sldId="259"/>
            <ac:spMk id="35" creationId="{2799635B-EE76-9F2C-49F4-9D85AF8993B8}"/>
          </ac:spMkLst>
        </pc:spChg>
        <pc:spChg chg="del">
          <ac:chgData name="Jordan Derk" userId="4cee7fd2-18ae-45a0-8743-b91db45b97a1" providerId="ADAL" clId="{A4D9560D-A62D-4135-AACA-49A53BADD525}" dt="2025-08-11T14:23:23.321" v="725" actId="478"/>
          <ac:spMkLst>
            <pc:docMk/>
            <pc:sldMk cId="1450091703" sldId="259"/>
            <ac:spMk id="36" creationId="{2F658464-DFD8-2D34-001A-A309476DE116}"/>
          </ac:spMkLst>
        </pc:spChg>
        <pc:spChg chg="del">
          <ac:chgData name="Jordan Derk" userId="4cee7fd2-18ae-45a0-8743-b91db45b97a1" providerId="ADAL" clId="{A4D9560D-A62D-4135-AACA-49A53BADD525}" dt="2025-08-11T14:23:23.321" v="725" actId="478"/>
          <ac:spMkLst>
            <pc:docMk/>
            <pc:sldMk cId="1450091703" sldId="259"/>
            <ac:spMk id="37" creationId="{16B2A00E-EE74-4C58-CAAE-DE6826C6E397}"/>
          </ac:spMkLst>
        </pc:spChg>
        <pc:spChg chg="del">
          <ac:chgData name="Jordan Derk" userId="4cee7fd2-18ae-45a0-8743-b91db45b97a1" providerId="ADAL" clId="{A4D9560D-A62D-4135-AACA-49A53BADD525}" dt="2025-08-11T14:23:23.321" v="725" actId="478"/>
          <ac:spMkLst>
            <pc:docMk/>
            <pc:sldMk cId="1450091703" sldId="259"/>
            <ac:spMk id="38" creationId="{09033E31-8E48-3396-B25B-43A6278A402B}"/>
          </ac:spMkLst>
        </pc:spChg>
        <pc:spChg chg="del">
          <ac:chgData name="Jordan Derk" userId="4cee7fd2-18ae-45a0-8743-b91db45b97a1" providerId="ADAL" clId="{A4D9560D-A62D-4135-AACA-49A53BADD525}" dt="2025-08-11T14:23:23.321" v="725" actId="478"/>
          <ac:spMkLst>
            <pc:docMk/>
            <pc:sldMk cId="1450091703" sldId="259"/>
            <ac:spMk id="39" creationId="{08E5EF4B-A44F-9377-0195-A7CA4DA50C80}"/>
          </ac:spMkLst>
        </pc:spChg>
        <pc:spChg chg="del">
          <ac:chgData name="Jordan Derk" userId="4cee7fd2-18ae-45a0-8743-b91db45b97a1" providerId="ADAL" clId="{A4D9560D-A62D-4135-AACA-49A53BADD525}" dt="2025-08-11T14:23:23.321" v="725" actId="478"/>
          <ac:spMkLst>
            <pc:docMk/>
            <pc:sldMk cId="1450091703" sldId="259"/>
            <ac:spMk id="40" creationId="{E02D464B-C7C0-BC36-93A0-211944E59EB1}"/>
          </ac:spMkLst>
        </pc:spChg>
        <pc:spChg chg="del">
          <ac:chgData name="Jordan Derk" userId="4cee7fd2-18ae-45a0-8743-b91db45b97a1" providerId="ADAL" clId="{A4D9560D-A62D-4135-AACA-49A53BADD525}" dt="2025-08-11T14:23:23.321" v="725" actId="478"/>
          <ac:spMkLst>
            <pc:docMk/>
            <pc:sldMk cId="1450091703" sldId="259"/>
            <ac:spMk id="41" creationId="{7B919321-F79D-8E5C-08B6-E08102BB3DFF}"/>
          </ac:spMkLst>
        </pc:spChg>
        <pc:spChg chg="del">
          <ac:chgData name="Jordan Derk" userId="4cee7fd2-18ae-45a0-8743-b91db45b97a1" providerId="ADAL" clId="{A4D9560D-A62D-4135-AACA-49A53BADD525}" dt="2025-08-11T14:23:23.321" v="725" actId="478"/>
          <ac:spMkLst>
            <pc:docMk/>
            <pc:sldMk cId="1450091703" sldId="259"/>
            <ac:spMk id="42" creationId="{C9FD82CF-4DBA-FCD5-2FF3-83E4C828E26E}"/>
          </ac:spMkLst>
        </pc:spChg>
        <pc:spChg chg="del">
          <ac:chgData name="Jordan Derk" userId="4cee7fd2-18ae-45a0-8743-b91db45b97a1" providerId="ADAL" clId="{A4D9560D-A62D-4135-AACA-49A53BADD525}" dt="2025-08-11T14:23:23.321" v="725" actId="478"/>
          <ac:spMkLst>
            <pc:docMk/>
            <pc:sldMk cId="1450091703" sldId="259"/>
            <ac:spMk id="43" creationId="{C6DC7ACC-63EB-1105-5EE1-47E909BCAB4B}"/>
          </ac:spMkLst>
        </pc:spChg>
        <pc:spChg chg="del">
          <ac:chgData name="Jordan Derk" userId="4cee7fd2-18ae-45a0-8743-b91db45b97a1" providerId="ADAL" clId="{A4D9560D-A62D-4135-AACA-49A53BADD525}" dt="2025-08-11T14:23:23.321" v="725" actId="478"/>
          <ac:spMkLst>
            <pc:docMk/>
            <pc:sldMk cId="1450091703" sldId="259"/>
            <ac:spMk id="44" creationId="{F336CFA8-BB2F-9C8D-AB88-28887912BF4F}"/>
          </ac:spMkLst>
        </pc:spChg>
        <pc:spChg chg="del">
          <ac:chgData name="Jordan Derk" userId="4cee7fd2-18ae-45a0-8743-b91db45b97a1" providerId="ADAL" clId="{A4D9560D-A62D-4135-AACA-49A53BADD525}" dt="2025-08-11T14:23:23.321" v="725" actId="478"/>
          <ac:spMkLst>
            <pc:docMk/>
            <pc:sldMk cId="1450091703" sldId="259"/>
            <ac:spMk id="45" creationId="{3918FC72-20DE-2CB1-1CC8-AD8B4D240341}"/>
          </ac:spMkLst>
        </pc:spChg>
        <pc:spChg chg="del">
          <ac:chgData name="Jordan Derk" userId="4cee7fd2-18ae-45a0-8743-b91db45b97a1" providerId="ADAL" clId="{A4D9560D-A62D-4135-AACA-49A53BADD525}" dt="2025-08-11T14:23:23.321" v="725" actId="478"/>
          <ac:spMkLst>
            <pc:docMk/>
            <pc:sldMk cId="1450091703" sldId="259"/>
            <ac:spMk id="46" creationId="{722E9985-46B2-C5FD-A75A-E30E7CD73465}"/>
          </ac:spMkLst>
        </pc:spChg>
        <pc:picChg chg="mod">
          <ac:chgData name="Jordan Derk" userId="4cee7fd2-18ae-45a0-8743-b91db45b97a1" providerId="ADAL" clId="{A4D9560D-A62D-4135-AACA-49A53BADD525}" dt="2025-08-11T14:12:57.785" v="50" actId="962"/>
          <ac:picMkLst>
            <pc:docMk/>
            <pc:sldMk cId="1450091703" sldId="259"/>
            <ac:picMk id="3" creationId="{7EBB020F-1A98-970E-0FD5-F6BE43142A6B}"/>
          </ac:picMkLst>
        </pc:picChg>
      </pc:sldChg>
      <pc:sldChg chg="delSp mod">
        <pc:chgData name="Jordan Derk" userId="4cee7fd2-18ae-45a0-8743-b91db45b97a1" providerId="ADAL" clId="{A4D9560D-A62D-4135-AACA-49A53BADD525}" dt="2025-08-11T14:24:25.889" v="744" actId="478"/>
        <pc:sldMkLst>
          <pc:docMk/>
          <pc:sldMk cId="1456226579" sldId="993"/>
        </pc:sldMkLst>
        <pc:spChg chg="del">
          <ac:chgData name="Jordan Derk" userId="4cee7fd2-18ae-45a0-8743-b91db45b97a1" providerId="ADAL" clId="{A4D9560D-A62D-4135-AACA-49A53BADD525}" dt="2025-08-11T14:24:25.889" v="744" actId="478"/>
          <ac:spMkLst>
            <pc:docMk/>
            <pc:sldMk cId="1456226579" sldId="993"/>
            <ac:spMk id="7" creationId="{EA76D379-AFCD-45AE-46F0-9AC59C35CF84}"/>
          </ac:spMkLst>
        </pc:spChg>
        <pc:spChg chg="del">
          <ac:chgData name="Jordan Derk" userId="4cee7fd2-18ae-45a0-8743-b91db45b97a1" providerId="ADAL" clId="{A4D9560D-A62D-4135-AACA-49A53BADD525}" dt="2025-08-11T14:24:25.889" v="744" actId="478"/>
          <ac:spMkLst>
            <pc:docMk/>
            <pc:sldMk cId="1456226579" sldId="993"/>
            <ac:spMk id="8" creationId="{1CD87692-19F8-04E5-B2A2-C5C891A9B749}"/>
          </ac:spMkLst>
        </pc:spChg>
        <pc:spChg chg="del">
          <ac:chgData name="Jordan Derk" userId="4cee7fd2-18ae-45a0-8743-b91db45b97a1" providerId="ADAL" clId="{A4D9560D-A62D-4135-AACA-49A53BADD525}" dt="2025-08-11T14:24:25.889" v="744" actId="478"/>
          <ac:spMkLst>
            <pc:docMk/>
            <pc:sldMk cId="1456226579" sldId="993"/>
            <ac:spMk id="9" creationId="{07E283DD-DDAC-10C2-8C95-CAD624D26242}"/>
          </ac:spMkLst>
        </pc:spChg>
        <pc:spChg chg="del">
          <ac:chgData name="Jordan Derk" userId="4cee7fd2-18ae-45a0-8743-b91db45b97a1" providerId="ADAL" clId="{A4D9560D-A62D-4135-AACA-49A53BADD525}" dt="2025-08-11T14:24:25.889" v="744" actId="478"/>
          <ac:spMkLst>
            <pc:docMk/>
            <pc:sldMk cId="1456226579" sldId="993"/>
            <ac:spMk id="10" creationId="{CE05B66A-B8A9-2EAF-9CE6-AD5FA968E545}"/>
          </ac:spMkLst>
        </pc:spChg>
        <pc:spChg chg="del">
          <ac:chgData name="Jordan Derk" userId="4cee7fd2-18ae-45a0-8743-b91db45b97a1" providerId="ADAL" clId="{A4D9560D-A62D-4135-AACA-49A53BADD525}" dt="2025-08-11T14:24:25.889" v="744" actId="478"/>
          <ac:spMkLst>
            <pc:docMk/>
            <pc:sldMk cId="1456226579" sldId="993"/>
            <ac:spMk id="11" creationId="{EB7D1B47-7C72-A616-40FA-F7A2F6348570}"/>
          </ac:spMkLst>
        </pc:spChg>
        <pc:spChg chg="del">
          <ac:chgData name="Jordan Derk" userId="4cee7fd2-18ae-45a0-8743-b91db45b97a1" providerId="ADAL" clId="{A4D9560D-A62D-4135-AACA-49A53BADD525}" dt="2025-08-11T14:24:25.889" v="744" actId="478"/>
          <ac:spMkLst>
            <pc:docMk/>
            <pc:sldMk cId="1456226579" sldId="993"/>
            <ac:spMk id="12" creationId="{F33D8434-3D3A-0DB3-0620-9DA3B1633DEE}"/>
          </ac:spMkLst>
        </pc:spChg>
        <pc:spChg chg="del">
          <ac:chgData name="Jordan Derk" userId="4cee7fd2-18ae-45a0-8743-b91db45b97a1" providerId="ADAL" clId="{A4D9560D-A62D-4135-AACA-49A53BADD525}" dt="2025-08-11T14:24:25.889" v="744" actId="478"/>
          <ac:spMkLst>
            <pc:docMk/>
            <pc:sldMk cId="1456226579" sldId="993"/>
            <ac:spMk id="13" creationId="{2A40618A-15B4-6891-4A59-7DAE866930E4}"/>
          </ac:spMkLst>
        </pc:spChg>
        <pc:spChg chg="del">
          <ac:chgData name="Jordan Derk" userId="4cee7fd2-18ae-45a0-8743-b91db45b97a1" providerId="ADAL" clId="{A4D9560D-A62D-4135-AACA-49A53BADD525}" dt="2025-08-11T14:24:25.889" v="744" actId="478"/>
          <ac:spMkLst>
            <pc:docMk/>
            <pc:sldMk cId="1456226579" sldId="993"/>
            <ac:spMk id="14" creationId="{028E44E4-6FED-4719-8114-82E7195795E3}"/>
          </ac:spMkLst>
        </pc:spChg>
        <pc:spChg chg="del">
          <ac:chgData name="Jordan Derk" userId="4cee7fd2-18ae-45a0-8743-b91db45b97a1" providerId="ADAL" clId="{A4D9560D-A62D-4135-AACA-49A53BADD525}" dt="2025-08-11T14:24:25.889" v="744" actId="478"/>
          <ac:spMkLst>
            <pc:docMk/>
            <pc:sldMk cId="1456226579" sldId="993"/>
            <ac:spMk id="15" creationId="{FAA60CEE-5BA1-BDC8-328B-2328E8B2C469}"/>
          </ac:spMkLst>
        </pc:spChg>
        <pc:spChg chg="del">
          <ac:chgData name="Jordan Derk" userId="4cee7fd2-18ae-45a0-8743-b91db45b97a1" providerId="ADAL" clId="{A4D9560D-A62D-4135-AACA-49A53BADD525}" dt="2025-08-11T14:24:25.889" v="744" actId="478"/>
          <ac:spMkLst>
            <pc:docMk/>
            <pc:sldMk cId="1456226579" sldId="993"/>
            <ac:spMk id="16" creationId="{7ADCEAA3-2F8E-DF30-35C4-E9032CC760C4}"/>
          </ac:spMkLst>
        </pc:spChg>
        <pc:spChg chg="del">
          <ac:chgData name="Jordan Derk" userId="4cee7fd2-18ae-45a0-8743-b91db45b97a1" providerId="ADAL" clId="{A4D9560D-A62D-4135-AACA-49A53BADD525}" dt="2025-08-11T14:24:25.889" v="744" actId="478"/>
          <ac:spMkLst>
            <pc:docMk/>
            <pc:sldMk cId="1456226579" sldId="993"/>
            <ac:spMk id="17" creationId="{8040E416-9C4A-BB49-92B3-DE0AD0B029FD}"/>
          </ac:spMkLst>
        </pc:spChg>
        <pc:spChg chg="del">
          <ac:chgData name="Jordan Derk" userId="4cee7fd2-18ae-45a0-8743-b91db45b97a1" providerId="ADAL" clId="{A4D9560D-A62D-4135-AACA-49A53BADD525}" dt="2025-08-11T14:24:25.889" v="744" actId="478"/>
          <ac:spMkLst>
            <pc:docMk/>
            <pc:sldMk cId="1456226579" sldId="993"/>
            <ac:spMk id="18" creationId="{DAE38F86-9825-77A5-9105-1A45AD255C00}"/>
          </ac:spMkLst>
        </pc:spChg>
        <pc:spChg chg="del">
          <ac:chgData name="Jordan Derk" userId="4cee7fd2-18ae-45a0-8743-b91db45b97a1" providerId="ADAL" clId="{A4D9560D-A62D-4135-AACA-49A53BADD525}" dt="2025-08-11T14:24:25.889" v="744" actId="478"/>
          <ac:spMkLst>
            <pc:docMk/>
            <pc:sldMk cId="1456226579" sldId="993"/>
            <ac:spMk id="19" creationId="{2FF52D4C-FF2C-EE24-0F2C-D3DA778E86D3}"/>
          </ac:spMkLst>
        </pc:spChg>
        <pc:spChg chg="del">
          <ac:chgData name="Jordan Derk" userId="4cee7fd2-18ae-45a0-8743-b91db45b97a1" providerId="ADAL" clId="{A4D9560D-A62D-4135-AACA-49A53BADD525}" dt="2025-08-11T14:24:25.889" v="744" actId="478"/>
          <ac:spMkLst>
            <pc:docMk/>
            <pc:sldMk cId="1456226579" sldId="993"/>
            <ac:spMk id="20" creationId="{97931C77-BA6E-2D0C-F09C-46712DFDE872}"/>
          </ac:spMkLst>
        </pc:spChg>
        <pc:spChg chg="del">
          <ac:chgData name="Jordan Derk" userId="4cee7fd2-18ae-45a0-8743-b91db45b97a1" providerId="ADAL" clId="{A4D9560D-A62D-4135-AACA-49A53BADD525}" dt="2025-08-11T14:24:25.889" v="744" actId="478"/>
          <ac:spMkLst>
            <pc:docMk/>
            <pc:sldMk cId="1456226579" sldId="993"/>
            <ac:spMk id="21" creationId="{1DBDA861-C99F-DC1D-0515-2CCABCA3D8F9}"/>
          </ac:spMkLst>
        </pc:spChg>
        <pc:spChg chg="del">
          <ac:chgData name="Jordan Derk" userId="4cee7fd2-18ae-45a0-8743-b91db45b97a1" providerId="ADAL" clId="{A4D9560D-A62D-4135-AACA-49A53BADD525}" dt="2025-08-11T14:24:25.889" v="744" actId="478"/>
          <ac:spMkLst>
            <pc:docMk/>
            <pc:sldMk cId="1456226579" sldId="993"/>
            <ac:spMk id="22" creationId="{6ABA03FE-FF87-F690-28B9-1BCB7EC921D6}"/>
          </ac:spMkLst>
        </pc:spChg>
        <pc:spChg chg="del">
          <ac:chgData name="Jordan Derk" userId="4cee7fd2-18ae-45a0-8743-b91db45b97a1" providerId="ADAL" clId="{A4D9560D-A62D-4135-AACA-49A53BADD525}" dt="2025-08-11T14:24:25.889" v="744" actId="478"/>
          <ac:spMkLst>
            <pc:docMk/>
            <pc:sldMk cId="1456226579" sldId="993"/>
            <ac:spMk id="23" creationId="{E46888CD-96FA-5ED9-A7D2-C1FE8840DC25}"/>
          </ac:spMkLst>
        </pc:spChg>
        <pc:spChg chg="del">
          <ac:chgData name="Jordan Derk" userId="4cee7fd2-18ae-45a0-8743-b91db45b97a1" providerId="ADAL" clId="{A4D9560D-A62D-4135-AACA-49A53BADD525}" dt="2025-08-11T14:24:25.889" v="744" actId="478"/>
          <ac:spMkLst>
            <pc:docMk/>
            <pc:sldMk cId="1456226579" sldId="993"/>
            <ac:spMk id="24" creationId="{E88D76F9-03F8-C92E-E7DF-54881FEE0BB7}"/>
          </ac:spMkLst>
        </pc:spChg>
        <pc:spChg chg="del">
          <ac:chgData name="Jordan Derk" userId="4cee7fd2-18ae-45a0-8743-b91db45b97a1" providerId="ADAL" clId="{A4D9560D-A62D-4135-AACA-49A53BADD525}" dt="2025-08-11T14:24:25.889" v="744" actId="478"/>
          <ac:spMkLst>
            <pc:docMk/>
            <pc:sldMk cId="1456226579" sldId="993"/>
            <ac:spMk id="25" creationId="{12DF5B12-F764-82CE-EE5C-5AF5AC0988C5}"/>
          </ac:spMkLst>
        </pc:spChg>
        <pc:spChg chg="del">
          <ac:chgData name="Jordan Derk" userId="4cee7fd2-18ae-45a0-8743-b91db45b97a1" providerId="ADAL" clId="{A4D9560D-A62D-4135-AACA-49A53BADD525}" dt="2025-08-11T14:24:25.889" v="744" actId="478"/>
          <ac:spMkLst>
            <pc:docMk/>
            <pc:sldMk cId="1456226579" sldId="993"/>
            <ac:spMk id="26" creationId="{96FFB9CA-8170-3173-2225-C530012F2D47}"/>
          </ac:spMkLst>
        </pc:spChg>
      </pc:sldChg>
      <pc:sldChg chg="delSp mod modNotesTx">
        <pc:chgData name="Jordan Derk" userId="4cee7fd2-18ae-45a0-8743-b91db45b97a1" providerId="ADAL" clId="{A4D9560D-A62D-4135-AACA-49A53BADD525}" dt="2025-08-11T14:23:26.346" v="726" actId="478"/>
        <pc:sldMkLst>
          <pc:docMk/>
          <pc:sldMk cId="357199285" sldId="1080"/>
        </pc:sldMkLst>
        <pc:spChg chg="del">
          <ac:chgData name="Jordan Derk" userId="4cee7fd2-18ae-45a0-8743-b91db45b97a1" providerId="ADAL" clId="{A4D9560D-A62D-4135-AACA-49A53BADD525}" dt="2025-08-11T14:23:26.346" v="726" actId="478"/>
          <ac:spMkLst>
            <pc:docMk/>
            <pc:sldMk cId="357199285" sldId="1080"/>
            <ac:spMk id="28" creationId="{6371E7E5-3078-12C6-C266-40F04CE4A469}"/>
          </ac:spMkLst>
        </pc:spChg>
        <pc:spChg chg="del">
          <ac:chgData name="Jordan Derk" userId="4cee7fd2-18ae-45a0-8743-b91db45b97a1" providerId="ADAL" clId="{A4D9560D-A62D-4135-AACA-49A53BADD525}" dt="2025-08-11T14:23:26.346" v="726" actId="478"/>
          <ac:spMkLst>
            <pc:docMk/>
            <pc:sldMk cId="357199285" sldId="1080"/>
            <ac:spMk id="29" creationId="{ECC74860-A34B-5D26-8E0C-A2447551A601}"/>
          </ac:spMkLst>
        </pc:spChg>
        <pc:spChg chg="del">
          <ac:chgData name="Jordan Derk" userId="4cee7fd2-18ae-45a0-8743-b91db45b97a1" providerId="ADAL" clId="{A4D9560D-A62D-4135-AACA-49A53BADD525}" dt="2025-08-11T14:23:26.346" v="726" actId="478"/>
          <ac:spMkLst>
            <pc:docMk/>
            <pc:sldMk cId="357199285" sldId="1080"/>
            <ac:spMk id="30" creationId="{964B158F-7CBB-FDBC-B552-440953133D93}"/>
          </ac:spMkLst>
        </pc:spChg>
        <pc:spChg chg="del">
          <ac:chgData name="Jordan Derk" userId="4cee7fd2-18ae-45a0-8743-b91db45b97a1" providerId="ADAL" clId="{A4D9560D-A62D-4135-AACA-49A53BADD525}" dt="2025-08-11T14:23:26.346" v="726" actId="478"/>
          <ac:spMkLst>
            <pc:docMk/>
            <pc:sldMk cId="357199285" sldId="1080"/>
            <ac:spMk id="31" creationId="{157DB4E8-C86D-95FE-BD43-0B5396FBD7F7}"/>
          </ac:spMkLst>
        </pc:spChg>
        <pc:spChg chg="del">
          <ac:chgData name="Jordan Derk" userId="4cee7fd2-18ae-45a0-8743-b91db45b97a1" providerId="ADAL" clId="{A4D9560D-A62D-4135-AACA-49A53BADD525}" dt="2025-08-11T14:23:26.346" v="726" actId="478"/>
          <ac:spMkLst>
            <pc:docMk/>
            <pc:sldMk cId="357199285" sldId="1080"/>
            <ac:spMk id="32" creationId="{ADB715E1-A9CA-9E5C-8744-5E484C5970BB}"/>
          </ac:spMkLst>
        </pc:spChg>
        <pc:spChg chg="del">
          <ac:chgData name="Jordan Derk" userId="4cee7fd2-18ae-45a0-8743-b91db45b97a1" providerId="ADAL" clId="{A4D9560D-A62D-4135-AACA-49A53BADD525}" dt="2025-08-11T14:23:26.346" v="726" actId="478"/>
          <ac:spMkLst>
            <pc:docMk/>
            <pc:sldMk cId="357199285" sldId="1080"/>
            <ac:spMk id="33" creationId="{7D83B7EF-E887-6032-E3F2-3BB47B92869B}"/>
          </ac:spMkLst>
        </pc:spChg>
        <pc:spChg chg="del">
          <ac:chgData name="Jordan Derk" userId="4cee7fd2-18ae-45a0-8743-b91db45b97a1" providerId="ADAL" clId="{A4D9560D-A62D-4135-AACA-49A53BADD525}" dt="2025-08-11T14:23:26.346" v="726" actId="478"/>
          <ac:spMkLst>
            <pc:docMk/>
            <pc:sldMk cId="357199285" sldId="1080"/>
            <ac:spMk id="34" creationId="{207589C0-FC71-DC8C-9855-2BEDFBA61124}"/>
          </ac:spMkLst>
        </pc:spChg>
        <pc:spChg chg="del">
          <ac:chgData name="Jordan Derk" userId="4cee7fd2-18ae-45a0-8743-b91db45b97a1" providerId="ADAL" clId="{A4D9560D-A62D-4135-AACA-49A53BADD525}" dt="2025-08-11T14:23:26.346" v="726" actId="478"/>
          <ac:spMkLst>
            <pc:docMk/>
            <pc:sldMk cId="357199285" sldId="1080"/>
            <ac:spMk id="35" creationId="{D6C38861-F03D-B20B-1953-589DB9130399}"/>
          </ac:spMkLst>
        </pc:spChg>
        <pc:spChg chg="del">
          <ac:chgData name="Jordan Derk" userId="4cee7fd2-18ae-45a0-8743-b91db45b97a1" providerId="ADAL" clId="{A4D9560D-A62D-4135-AACA-49A53BADD525}" dt="2025-08-11T14:23:26.346" v="726" actId="478"/>
          <ac:spMkLst>
            <pc:docMk/>
            <pc:sldMk cId="357199285" sldId="1080"/>
            <ac:spMk id="36" creationId="{B4106A4D-2670-B933-C857-BCF4DFDFC3BC}"/>
          </ac:spMkLst>
        </pc:spChg>
        <pc:spChg chg="del">
          <ac:chgData name="Jordan Derk" userId="4cee7fd2-18ae-45a0-8743-b91db45b97a1" providerId="ADAL" clId="{A4D9560D-A62D-4135-AACA-49A53BADD525}" dt="2025-08-11T14:23:26.346" v="726" actId="478"/>
          <ac:spMkLst>
            <pc:docMk/>
            <pc:sldMk cId="357199285" sldId="1080"/>
            <ac:spMk id="37" creationId="{A68C82CE-CDCC-E11E-3897-81EC30623AA5}"/>
          </ac:spMkLst>
        </pc:spChg>
        <pc:spChg chg="del">
          <ac:chgData name="Jordan Derk" userId="4cee7fd2-18ae-45a0-8743-b91db45b97a1" providerId="ADAL" clId="{A4D9560D-A62D-4135-AACA-49A53BADD525}" dt="2025-08-11T14:23:26.346" v="726" actId="478"/>
          <ac:spMkLst>
            <pc:docMk/>
            <pc:sldMk cId="357199285" sldId="1080"/>
            <ac:spMk id="38" creationId="{95840E80-0BE2-D4B3-FC3B-E6DA55C40D44}"/>
          </ac:spMkLst>
        </pc:spChg>
        <pc:spChg chg="del">
          <ac:chgData name="Jordan Derk" userId="4cee7fd2-18ae-45a0-8743-b91db45b97a1" providerId="ADAL" clId="{A4D9560D-A62D-4135-AACA-49A53BADD525}" dt="2025-08-11T14:23:26.346" v="726" actId="478"/>
          <ac:spMkLst>
            <pc:docMk/>
            <pc:sldMk cId="357199285" sldId="1080"/>
            <ac:spMk id="39" creationId="{68DBA07A-E77F-9944-2A01-556071887907}"/>
          </ac:spMkLst>
        </pc:spChg>
        <pc:spChg chg="del">
          <ac:chgData name="Jordan Derk" userId="4cee7fd2-18ae-45a0-8743-b91db45b97a1" providerId="ADAL" clId="{A4D9560D-A62D-4135-AACA-49A53BADD525}" dt="2025-08-11T14:23:26.346" v="726" actId="478"/>
          <ac:spMkLst>
            <pc:docMk/>
            <pc:sldMk cId="357199285" sldId="1080"/>
            <ac:spMk id="40" creationId="{29ECA54B-C87D-7C4D-6FFC-AFF721DC4935}"/>
          </ac:spMkLst>
        </pc:spChg>
        <pc:spChg chg="del">
          <ac:chgData name="Jordan Derk" userId="4cee7fd2-18ae-45a0-8743-b91db45b97a1" providerId="ADAL" clId="{A4D9560D-A62D-4135-AACA-49A53BADD525}" dt="2025-08-11T14:23:26.346" v="726" actId="478"/>
          <ac:spMkLst>
            <pc:docMk/>
            <pc:sldMk cId="357199285" sldId="1080"/>
            <ac:spMk id="41" creationId="{C4E765EF-FA64-B2EA-E304-A9133D3B3774}"/>
          </ac:spMkLst>
        </pc:spChg>
        <pc:spChg chg="del">
          <ac:chgData name="Jordan Derk" userId="4cee7fd2-18ae-45a0-8743-b91db45b97a1" providerId="ADAL" clId="{A4D9560D-A62D-4135-AACA-49A53BADD525}" dt="2025-08-11T14:23:26.346" v="726" actId="478"/>
          <ac:spMkLst>
            <pc:docMk/>
            <pc:sldMk cId="357199285" sldId="1080"/>
            <ac:spMk id="42" creationId="{96BD8821-F4D5-C42F-EA28-AAD872472A1F}"/>
          </ac:spMkLst>
        </pc:spChg>
        <pc:spChg chg="del">
          <ac:chgData name="Jordan Derk" userId="4cee7fd2-18ae-45a0-8743-b91db45b97a1" providerId="ADAL" clId="{A4D9560D-A62D-4135-AACA-49A53BADD525}" dt="2025-08-11T14:23:26.346" v="726" actId="478"/>
          <ac:spMkLst>
            <pc:docMk/>
            <pc:sldMk cId="357199285" sldId="1080"/>
            <ac:spMk id="43" creationId="{C14D8B1A-1E2C-C2DF-23E7-B9F3247D9481}"/>
          </ac:spMkLst>
        </pc:spChg>
        <pc:spChg chg="del">
          <ac:chgData name="Jordan Derk" userId="4cee7fd2-18ae-45a0-8743-b91db45b97a1" providerId="ADAL" clId="{A4D9560D-A62D-4135-AACA-49A53BADD525}" dt="2025-08-11T14:23:26.346" v="726" actId="478"/>
          <ac:spMkLst>
            <pc:docMk/>
            <pc:sldMk cId="357199285" sldId="1080"/>
            <ac:spMk id="44" creationId="{6F1C4F50-E154-40A2-68FE-8A5E734F2AEF}"/>
          </ac:spMkLst>
        </pc:spChg>
        <pc:spChg chg="del">
          <ac:chgData name="Jordan Derk" userId="4cee7fd2-18ae-45a0-8743-b91db45b97a1" providerId="ADAL" clId="{A4D9560D-A62D-4135-AACA-49A53BADD525}" dt="2025-08-11T14:23:26.346" v="726" actId="478"/>
          <ac:spMkLst>
            <pc:docMk/>
            <pc:sldMk cId="357199285" sldId="1080"/>
            <ac:spMk id="45" creationId="{6A86AEED-432F-B6C8-CB72-D330B9F929DD}"/>
          </ac:spMkLst>
        </pc:spChg>
        <pc:spChg chg="del">
          <ac:chgData name="Jordan Derk" userId="4cee7fd2-18ae-45a0-8743-b91db45b97a1" providerId="ADAL" clId="{A4D9560D-A62D-4135-AACA-49A53BADD525}" dt="2025-08-11T14:23:26.346" v="726" actId="478"/>
          <ac:spMkLst>
            <pc:docMk/>
            <pc:sldMk cId="357199285" sldId="1080"/>
            <ac:spMk id="46" creationId="{1B1D1EEA-E1DF-DA3B-8757-E3DD1704EBC6}"/>
          </ac:spMkLst>
        </pc:spChg>
        <pc:spChg chg="del">
          <ac:chgData name="Jordan Derk" userId="4cee7fd2-18ae-45a0-8743-b91db45b97a1" providerId="ADAL" clId="{A4D9560D-A62D-4135-AACA-49A53BADD525}" dt="2025-08-11T14:23:26.346" v="726" actId="478"/>
          <ac:spMkLst>
            <pc:docMk/>
            <pc:sldMk cId="357199285" sldId="1080"/>
            <ac:spMk id="47" creationId="{394D6DD7-90F6-7E0D-5DBA-8CD50F3D28BB}"/>
          </ac:spMkLst>
        </pc:spChg>
      </pc:sldChg>
      <pc:sldChg chg="delSp modSp mod">
        <pc:chgData name="Jordan Derk" userId="4cee7fd2-18ae-45a0-8743-b91db45b97a1" providerId="ADAL" clId="{A4D9560D-A62D-4135-AACA-49A53BADD525}" dt="2025-08-11T14:23:47.586" v="733" actId="478"/>
        <pc:sldMkLst>
          <pc:docMk/>
          <pc:sldMk cId="1279160646" sldId="1081"/>
        </pc:sldMkLst>
        <pc:spChg chg="del">
          <ac:chgData name="Jordan Derk" userId="4cee7fd2-18ae-45a0-8743-b91db45b97a1" providerId="ADAL" clId="{A4D9560D-A62D-4135-AACA-49A53BADD525}" dt="2025-08-11T14:23:47.586" v="733" actId="478"/>
          <ac:spMkLst>
            <pc:docMk/>
            <pc:sldMk cId="1279160646" sldId="1081"/>
            <ac:spMk id="3" creationId="{137A8A6A-A0EA-4B65-4BCE-9A8FB4378B3E}"/>
          </ac:spMkLst>
        </pc:spChg>
        <pc:spChg chg="del">
          <ac:chgData name="Jordan Derk" userId="4cee7fd2-18ae-45a0-8743-b91db45b97a1" providerId="ADAL" clId="{A4D9560D-A62D-4135-AACA-49A53BADD525}" dt="2025-08-11T14:23:47.586" v="733" actId="478"/>
          <ac:spMkLst>
            <pc:docMk/>
            <pc:sldMk cId="1279160646" sldId="1081"/>
            <ac:spMk id="4" creationId="{02D60414-5E02-C823-7701-69720B5C03E8}"/>
          </ac:spMkLst>
        </pc:spChg>
        <pc:spChg chg="del">
          <ac:chgData name="Jordan Derk" userId="4cee7fd2-18ae-45a0-8743-b91db45b97a1" providerId="ADAL" clId="{A4D9560D-A62D-4135-AACA-49A53BADD525}" dt="2025-08-11T14:23:47.586" v="733" actId="478"/>
          <ac:spMkLst>
            <pc:docMk/>
            <pc:sldMk cId="1279160646" sldId="1081"/>
            <ac:spMk id="5" creationId="{BA4502D7-5107-B1CB-5252-82F61803DACB}"/>
          </ac:spMkLst>
        </pc:spChg>
        <pc:spChg chg="del">
          <ac:chgData name="Jordan Derk" userId="4cee7fd2-18ae-45a0-8743-b91db45b97a1" providerId="ADAL" clId="{A4D9560D-A62D-4135-AACA-49A53BADD525}" dt="2025-08-11T14:23:47.586" v="733" actId="478"/>
          <ac:spMkLst>
            <pc:docMk/>
            <pc:sldMk cId="1279160646" sldId="1081"/>
            <ac:spMk id="6" creationId="{DFF32672-9029-0926-4B82-E71F4D4EEAA4}"/>
          </ac:spMkLst>
        </pc:spChg>
        <pc:spChg chg="del">
          <ac:chgData name="Jordan Derk" userId="4cee7fd2-18ae-45a0-8743-b91db45b97a1" providerId="ADAL" clId="{A4D9560D-A62D-4135-AACA-49A53BADD525}" dt="2025-08-11T14:23:47.586" v="733" actId="478"/>
          <ac:spMkLst>
            <pc:docMk/>
            <pc:sldMk cId="1279160646" sldId="1081"/>
            <ac:spMk id="7" creationId="{A5931E5D-8A6C-84C9-4A40-5593F72048CB}"/>
          </ac:spMkLst>
        </pc:spChg>
        <pc:spChg chg="del">
          <ac:chgData name="Jordan Derk" userId="4cee7fd2-18ae-45a0-8743-b91db45b97a1" providerId="ADAL" clId="{A4D9560D-A62D-4135-AACA-49A53BADD525}" dt="2025-08-11T14:23:47.586" v="733" actId="478"/>
          <ac:spMkLst>
            <pc:docMk/>
            <pc:sldMk cId="1279160646" sldId="1081"/>
            <ac:spMk id="8" creationId="{23B6AF22-1798-A6C4-3E9D-EDE76B1E6312}"/>
          </ac:spMkLst>
        </pc:spChg>
        <pc:spChg chg="del">
          <ac:chgData name="Jordan Derk" userId="4cee7fd2-18ae-45a0-8743-b91db45b97a1" providerId="ADAL" clId="{A4D9560D-A62D-4135-AACA-49A53BADD525}" dt="2025-08-11T14:23:47.586" v="733" actId="478"/>
          <ac:spMkLst>
            <pc:docMk/>
            <pc:sldMk cId="1279160646" sldId="1081"/>
            <ac:spMk id="9" creationId="{D8010FC7-A522-99D7-63C2-A9086AB36692}"/>
          </ac:spMkLst>
        </pc:spChg>
        <pc:spChg chg="del">
          <ac:chgData name="Jordan Derk" userId="4cee7fd2-18ae-45a0-8743-b91db45b97a1" providerId="ADAL" clId="{A4D9560D-A62D-4135-AACA-49A53BADD525}" dt="2025-08-11T14:23:47.586" v="733" actId="478"/>
          <ac:spMkLst>
            <pc:docMk/>
            <pc:sldMk cId="1279160646" sldId="1081"/>
            <ac:spMk id="11" creationId="{5FD99430-FF85-03C8-4FE3-A8D19AAA603D}"/>
          </ac:spMkLst>
        </pc:spChg>
        <pc:spChg chg="del">
          <ac:chgData name="Jordan Derk" userId="4cee7fd2-18ae-45a0-8743-b91db45b97a1" providerId="ADAL" clId="{A4D9560D-A62D-4135-AACA-49A53BADD525}" dt="2025-08-11T14:23:47.586" v="733" actId="478"/>
          <ac:spMkLst>
            <pc:docMk/>
            <pc:sldMk cId="1279160646" sldId="1081"/>
            <ac:spMk id="12" creationId="{18E05D5C-E6BA-594B-0048-6325D45ACEE5}"/>
          </ac:spMkLst>
        </pc:spChg>
        <pc:spChg chg="del">
          <ac:chgData name="Jordan Derk" userId="4cee7fd2-18ae-45a0-8743-b91db45b97a1" providerId="ADAL" clId="{A4D9560D-A62D-4135-AACA-49A53BADD525}" dt="2025-08-11T14:23:47.586" v="733" actId="478"/>
          <ac:spMkLst>
            <pc:docMk/>
            <pc:sldMk cId="1279160646" sldId="1081"/>
            <ac:spMk id="13" creationId="{35C1BC10-3E71-3B8B-2946-D4D3FB06E5F0}"/>
          </ac:spMkLst>
        </pc:spChg>
        <pc:spChg chg="del">
          <ac:chgData name="Jordan Derk" userId="4cee7fd2-18ae-45a0-8743-b91db45b97a1" providerId="ADAL" clId="{A4D9560D-A62D-4135-AACA-49A53BADD525}" dt="2025-08-11T14:23:47.586" v="733" actId="478"/>
          <ac:spMkLst>
            <pc:docMk/>
            <pc:sldMk cId="1279160646" sldId="1081"/>
            <ac:spMk id="14" creationId="{2127EF1E-B328-BB64-D059-4B1EC4521C20}"/>
          </ac:spMkLst>
        </pc:spChg>
        <pc:spChg chg="del">
          <ac:chgData name="Jordan Derk" userId="4cee7fd2-18ae-45a0-8743-b91db45b97a1" providerId="ADAL" clId="{A4D9560D-A62D-4135-AACA-49A53BADD525}" dt="2025-08-11T14:23:47.586" v="733" actId="478"/>
          <ac:spMkLst>
            <pc:docMk/>
            <pc:sldMk cId="1279160646" sldId="1081"/>
            <ac:spMk id="15" creationId="{E5D3DF91-869E-9E34-F73B-D6FA05EEAEA6}"/>
          </ac:spMkLst>
        </pc:spChg>
        <pc:spChg chg="del">
          <ac:chgData name="Jordan Derk" userId="4cee7fd2-18ae-45a0-8743-b91db45b97a1" providerId="ADAL" clId="{A4D9560D-A62D-4135-AACA-49A53BADD525}" dt="2025-08-11T14:23:47.586" v="733" actId="478"/>
          <ac:spMkLst>
            <pc:docMk/>
            <pc:sldMk cId="1279160646" sldId="1081"/>
            <ac:spMk id="16" creationId="{D2DD4D81-5D51-188C-18F6-69C4D4FFA9DD}"/>
          </ac:spMkLst>
        </pc:spChg>
        <pc:spChg chg="del">
          <ac:chgData name="Jordan Derk" userId="4cee7fd2-18ae-45a0-8743-b91db45b97a1" providerId="ADAL" clId="{A4D9560D-A62D-4135-AACA-49A53BADD525}" dt="2025-08-11T14:23:47.586" v="733" actId="478"/>
          <ac:spMkLst>
            <pc:docMk/>
            <pc:sldMk cId="1279160646" sldId="1081"/>
            <ac:spMk id="17" creationId="{A789BA59-FAB0-1B14-8E7F-A5C734E937FB}"/>
          </ac:spMkLst>
        </pc:spChg>
        <pc:spChg chg="del">
          <ac:chgData name="Jordan Derk" userId="4cee7fd2-18ae-45a0-8743-b91db45b97a1" providerId="ADAL" clId="{A4D9560D-A62D-4135-AACA-49A53BADD525}" dt="2025-08-11T14:23:47.586" v="733" actId="478"/>
          <ac:spMkLst>
            <pc:docMk/>
            <pc:sldMk cId="1279160646" sldId="1081"/>
            <ac:spMk id="18" creationId="{1683ABB2-20BC-C239-1AAD-D907B6D645D6}"/>
          </ac:spMkLst>
        </pc:spChg>
        <pc:spChg chg="del">
          <ac:chgData name="Jordan Derk" userId="4cee7fd2-18ae-45a0-8743-b91db45b97a1" providerId="ADAL" clId="{A4D9560D-A62D-4135-AACA-49A53BADD525}" dt="2025-08-11T14:23:47.586" v="733" actId="478"/>
          <ac:spMkLst>
            <pc:docMk/>
            <pc:sldMk cId="1279160646" sldId="1081"/>
            <ac:spMk id="19" creationId="{94390439-D156-142A-D32D-D06FCE843F59}"/>
          </ac:spMkLst>
        </pc:spChg>
        <pc:spChg chg="del">
          <ac:chgData name="Jordan Derk" userId="4cee7fd2-18ae-45a0-8743-b91db45b97a1" providerId="ADAL" clId="{A4D9560D-A62D-4135-AACA-49A53BADD525}" dt="2025-08-11T14:23:47.586" v="733" actId="478"/>
          <ac:spMkLst>
            <pc:docMk/>
            <pc:sldMk cId="1279160646" sldId="1081"/>
            <ac:spMk id="20" creationId="{2136E765-16CA-E3D8-6DBE-836E3717E29C}"/>
          </ac:spMkLst>
        </pc:spChg>
        <pc:spChg chg="del">
          <ac:chgData name="Jordan Derk" userId="4cee7fd2-18ae-45a0-8743-b91db45b97a1" providerId="ADAL" clId="{A4D9560D-A62D-4135-AACA-49A53BADD525}" dt="2025-08-11T14:23:47.586" v="733" actId="478"/>
          <ac:spMkLst>
            <pc:docMk/>
            <pc:sldMk cId="1279160646" sldId="1081"/>
            <ac:spMk id="21" creationId="{87FF38F3-1951-46C9-4F5E-AD10D45F8C60}"/>
          </ac:spMkLst>
        </pc:spChg>
        <pc:spChg chg="del">
          <ac:chgData name="Jordan Derk" userId="4cee7fd2-18ae-45a0-8743-b91db45b97a1" providerId="ADAL" clId="{A4D9560D-A62D-4135-AACA-49A53BADD525}" dt="2025-08-11T14:23:47.586" v="733" actId="478"/>
          <ac:spMkLst>
            <pc:docMk/>
            <pc:sldMk cId="1279160646" sldId="1081"/>
            <ac:spMk id="22" creationId="{E42EE0D2-C9CA-0939-EB61-3E2EAD3D4234}"/>
          </ac:spMkLst>
        </pc:spChg>
        <pc:spChg chg="mod">
          <ac:chgData name="Jordan Derk" userId="4cee7fd2-18ae-45a0-8743-b91db45b97a1" providerId="ADAL" clId="{A4D9560D-A62D-4135-AACA-49A53BADD525}" dt="2025-08-11T14:22:23.487" v="714" actId="6549"/>
          <ac:spMkLst>
            <pc:docMk/>
            <pc:sldMk cId="1279160646" sldId="1081"/>
            <ac:spMk id="23" creationId="{5DA95777-D16A-5855-C127-219A6BA5964D}"/>
          </ac:spMkLst>
        </pc:spChg>
        <pc:spChg chg="del">
          <ac:chgData name="Jordan Derk" userId="4cee7fd2-18ae-45a0-8743-b91db45b97a1" providerId="ADAL" clId="{A4D9560D-A62D-4135-AACA-49A53BADD525}" dt="2025-08-11T14:23:47.586" v="733" actId="478"/>
          <ac:spMkLst>
            <pc:docMk/>
            <pc:sldMk cId="1279160646" sldId="1081"/>
            <ac:spMk id="26" creationId="{10891703-A49D-7A7C-572B-15D9EC782D7C}"/>
          </ac:spMkLst>
        </pc:spChg>
      </pc:sldChg>
      <pc:sldChg chg="delSp modSp mod">
        <pc:chgData name="Jordan Derk" userId="4cee7fd2-18ae-45a0-8743-b91db45b97a1" providerId="ADAL" clId="{A4D9560D-A62D-4135-AACA-49A53BADD525}" dt="2025-08-11T14:24:15.887" v="741" actId="478"/>
        <pc:sldMkLst>
          <pc:docMk/>
          <pc:sldMk cId="2146623978" sldId="1082"/>
        </pc:sldMkLst>
        <pc:spChg chg="mod">
          <ac:chgData name="Jordan Derk" userId="4cee7fd2-18ae-45a0-8743-b91db45b97a1" providerId="ADAL" clId="{A4D9560D-A62D-4135-AACA-49A53BADD525}" dt="2025-08-11T14:22:47.136" v="722" actId="6549"/>
          <ac:spMkLst>
            <pc:docMk/>
            <pc:sldMk cId="2146623978" sldId="1082"/>
            <ac:spMk id="6" creationId="{46890966-39CE-16FA-B0AF-6C442C9546B8}"/>
          </ac:spMkLst>
        </pc:spChg>
        <pc:spChg chg="del">
          <ac:chgData name="Jordan Derk" userId="4cee7fd2-18ae-45a0-8743-b91db45b97a1" providerId="ADAL" clId="{A4D9560D-A62D-4135-AACA-49A53BADD525}" dt="2025-08-11T14:24:15.887" v="741" actId="478"/>
          <ac:spMkLst>
            <pc:docMk/>
            <pc:sldMk cId="2146623978" sldId="1082"/>
            <ac:spMk id="7" creationId="{B726D081-B986-0B3D-6E9E-241D7CEE7C7F}"/>
          </ac:spMkLst>
        </pc:spChg>
        <pc:spChg chg="del">
          <ac:chgData name="Jordan Derk" userId="4cee7fd2-18ae-45a0-8743-b91db45b97a1" providerId="ADAL" clId="{A4D9560D-A62D-4135-AACA-49A53BADD525}" dt="2025-08-11T14:24:15.887" v="741" actId="478"/>
          <ac:spMkLst>
            <pc:docMk/>
            <pc:sldMk cId="2146623978" sldId="1082"/>
            <ac:spMk id="8" creationId="{E3051C79-A36F-99BF-2D4D-2BEBB55C5910}"/>
          </ac:spMkLst>
        </pc:spChg>
        <pc:spChg chg="del">
          <ac:chgData name="Jordan Derk" userId="4cee7fd2-18ae-45a0-8743-b91db45b97a1" providerId="ADAL" clId="{A4D9560D-A62D-4135-AACA-49A53BADD525}" dt="2025-08-11T14:24:15.887" v="741" actId="478"/>
          <ac:spMkLst>
            <pc:docMk/>
            <pc:sldMk cId="2146623978" sldId="1082"/>
            <ac:spMk id="9" creationId="{635E0E84-5700-6A31-BE2A-8C70E462E0C3}"/>
          </ac:spMkLst>
        </pc:spChg>
        <pc:spChg chg="del">
          <ac:chgData name="Jordan Derk" userId="4cee7fd2-18ae-45a0-8743-b91db45b97a1" providerId="ADAL" clId="{A4D9560D-A62D-4135-AACA-49A53BADD525}" dt="2025-08-11T14:24:15.887" v="741" actId="478"/>
          <ac:spMkLst>
            <pc:docMk/>
            <pc:sldMk cId="2146623978" sldId="1082"/>
            <ac:spMk id="10" creationId="{0A465404-6FD7-308F-E574-29C46DB694BE}"/>
          </ac:spMkLst>
        </pc:spChg>
        <pc:spChg chg="del">
          <ac:chgData name="Jordan Derk" userId="4cee7fd2-18ae-45a0-8743-b91db45b97a1" providerId="ADAL" clId="{A4D9560D-A62D-4135-AACA-49A53BADD525}" dt="2025-08-11T14:24:15.887" v="741" actId="478"/>
          <ac:spMkLst>
            <pc:docMk/>
            <pc:sldMk cId="2146623978" sldId="1082"/>
            <ac:spMk id="11" creationId="{E3F296B4-E549-5875-D0CC-D5E97101D21C}"/>
          </ac:spMkLst>
        </pc:spChg>
        <pc:spChg chg="del">
          <ac:chgData name="Jordan Derk" userId="4cee7fd2-18ae-45a0-8743-b91db45b97a1" providerId="ADAL" clId="{A4D9560D-A62D-4135-AACA-49A53BADD525}" dt="2025-08-11T14:24:15.887" v="741" actId="478"/>
          <ac:spMkLst>
            <pc:docMk/>
            <pc:sldMk cId="2146623978" sldId="1082"/>
            <ac:spMk id="12" creationId="{9AF3AB67-354F-27D3-604C-01246FCBD81C}"/>
          </ac:spMkLst>
        </pc:spChg>
        <pc:spChg chg="del">
          <ac:chgData name="Jordan Derk" userId="4cee7fd2-18ae-45a0-8743-b91db45b97a1" providerId="ADAL" clId="{A4D9560D-A62D-4135-AACA-49A53BADD525}" dt="2025-08-11T14:24:15.887" v="741" actId="478"/>
          <ac:spMkLst>
            <pc:docMk/>
            <pc:sldMk cId="2146623978" sldId="1082"/>
            <ac:spMk id="13" creationId="{C65228C5-ABE4-CF94-3E25-71421060C1BE}"/>
          </ac:spMkLst>
        </pc:spChg>
        <pc:spChg chg="del">
          <ac:chgData name="Jordan Derk" userId="4cee7fd2-18ae-45a0-8743-b91db45b97a1" providerId="ADAL" clId="{A4D9560D-A62D-4135-AACA-49A53BADD525}" dt="2025-08-11T14:24:15.887" v="741" actId="478"/>
          <ac:spMkLst>
            <pc:docMk/>
            <pc:sldMk cId="2146623978" sldId="1082"/>
            <ac:spMk id="14" creationId="{0200F60F-AFC9-CAA2-6CE7-14B810B57742}"/>
          </ac:spMkLst>
        </pc:spChg>
        <pc:spChg chg="del">
          <ac:chgData name="Jordan Derk" userId="4cee7fd2-18ae-45a0-8743-b91db45b97a1" providerId="ADAL" clId="{A4D9560D-A62D-4135-AACA-49A53BADD525}" dt="2025-08-11T14:24:15.887" v="741" actId="478"/>
          <ac:spMkLst>
            <pc:docMk/>
            <pc:sldMk cId="2146623978" sldId="1082"/>
            <ac:spMk id="15" creationId="{59E6C5B2-3D39-B187-11C9-C56FDFE976CD}"/>
          </ac:spMkLst>
        </pc:spChg>
        <pc:spChg chg="del">
          <ac:chgData name="Jordan Derk" userId="4cee7fd2-18ae-45a0-8743-b91db45b97a1" providerId="ADAL" clId="{A4D9560D-A62D-4135-AACA-49A53BADD525}" dt="2025-08-11T14:24:15.887" v="741" actId="478"/>
          <ac:spMkLst>
            <pc:docMk/>
            <pc:sldMk cId="2146623978" sldId="1082"/>
            <ac:spMk id="16" creationId="{C9EF131F-A2D6-6672-EB78-C20A94D43AFC}"/>
          </ac:spMkLst>
        </pc:spChg>
        <pc:spChg chg="del">
          <ac:chgData name="Jordan Derk" userId="4cee7fd2-18ae-45a0-8743-b91db45b97a1" providerId="ADAL" clId="{A4D9560D-A62D-4135-AACA-49A53BADD525}" dt="2025-08-11T14:24:15.887" v="741" actId="478"/>
          <ac:spMkLst>
            <pc:docMk/>
            <pc:sldMk cId="2146623978" sldId="1082"/>
            <ac:spMk id="17" creationId="{B8D802C4-9E0D-CEB8-ED20-22FB51F6AF27}"/>
          </ac:spMkLst>
        </pc:spChg>
        <pc:spChg chg="del">
          <ac:chgData name="Jordan Derk" userId="4cee7fd2-18ae-45a0-8743-b91db45b97a1" providerId="ADAL" clId="{A4D9560D-A62D-4135-AACA-49A53BADD525}" dt="2025-08-11T14:24:15.887" v="741" actId="478"/>
          <ac:spMkLst>
            <pc:docMk/>
            <pc:sldMk cId="2146623978" sldId="1082"/>
            <ac:spMk id="18" creationId="{BFA2F0BB-28BF-813F-8463-8CECC8570D4A}"/>
          </ac:spMkLst>
        </pc:spChg>
        <pc:spChg chg="del">
          <ac:chgData name="Jordan Derk" userId="4cee7fd2-18ae-45a0-8743-b91db45b97a1" providerId="ADAL" clId="{A4D9560D-A62D-4135-AACA-49A53BADD525}" dt="2025-08-11T14:24:15.887" v="741" actId="478"/>
          <ac:spMkLst>
            <pc:docMk/>
            <pc:sldMk cId="2146623978" sldId="1082"/>
            <ac:spMk id="19" creationId="{E760300B-9656-D5D8-C335-0DA80453E75C}"/>
          </ac:spMkLst>
        </pc:spChg>
        <pc:spChg chg="del">
          <ac:chgData name="Jordan Derk" userId="4cee7fd2-18ae-45a0-8743-b91db45b97a1" providerId="ADAL" clId="{A4D9560D-A62D-4135-AACA-49A53BADD525}" dt="2025-08-11T14:24:15.887" v="741" actId="478"/>
          <ac:spMkLst>
            <pc:docMk/>
            <pc:sldMk cId="2146623978" sldId="1082"/>
            <ac:spMk id="20" creationId="{FDB85A04-2FBA-4EB2-48A0-881D0DE78239}"/>
          </ac:spMkLst>
        </pc:spChg>
        <pc:spChg chg="del">
          <ac:chgData name="Jordan Derk" userId="4cee7fd2-18ae-45a0-8743-b91db45b97a1" providerId="ADAL" clId="{A4D9560D-A62D-4135-AACA-49A53BADD525}" dt="2025-08-11T14:24:15.887" v="741" actId="478"/>
          <ac:spMkLst>
            <pc:docMk/>
            <pc:sldMk cId="2146623978" sldId="1082"/>
            <ac:spMk id="21" creationId="{81DC2324-2F1F-3D7D-C4EA-9F58D94E81CE}"/>
          </ac:spMkLst>
        </pc:spChg>
        <pc:spChg chg="del">
          <ac:chgData name="Jordan Derk" userId="4cee7fd2-18ae-45a0-8743-b91db45b97a1" providerId="ADAL" clId="{A4D9560D-A62D-4135-AACA-49A53BADD525}" dt="2025-08-11T14:24:15.887" v="741" actId="478"/>
          <ac:spMkLst>
            <pc:docMk/>
            <pc:sldMk cId="2146623978" sldId="1082"/>
            <ac:spMk id="22" creationId="{C78441DF-7F0B-B4BC-B1FA-3DDF4D8C8E03}"/>
          </ac:spMkLst>
        </pc:spChg>
        <pc:spChg chg="del">
          <ac:chgData name="Jordan Derk" userId="4cee7fd2-18ae-45a0-8743-b91db45b97a1" providerId="ADAL" clId="{A4D9560D-A62D-4135-AACA-49A53BADD525}" dt="2025-08-11T14:24:15.887" v="741" actId="478"/>
          <ac:spMkLst>
            <pc:docMk/>
            <pc:sldMk cId="2146623978" sldId="1082"/>
            <ac:spMk id="23" creationId="{EDAF0700-1CD0-F10C-04D0-BEB63333552B}"/>
          </ac:spMkLst>
        </pc:spChg>
        <pc:spChg chg="del">
          <ac:chgData name="Jordan Derk" userId="4cee7fd2-18ae-45a0-8743-b91db45b97a1" providerId="ADAL" clId="{A4D9560D-A62D-4135-AACA-49A53BADD525}" dt="2025-08-11T14:24:15.887" v="741" actId="478"/>
          <ac:spMkLst>
            <pc:docMk/>
            <pc:sldMk cId="2146623978" sldId="1082"/>
            <ac:spMk id="24" creationId="{A69F85B5-5D70-89BA-04EB-80E377AA447C}"/>
          </ac:spMkLst>
        </pc:spChg>
        <pc:spChg chg="del">
          <ac:chgData name="Jordan Derk" userId="4cee7fd2-18ae-45a0-8743-b91db45b97a1" providerId="ADAL" clId="{A4D9560D-A62D-4135-AACA-49A53BADD525}" dt="2025-08-11T14:24:15.887" v="741" actId="478"/>
          <ac:spMkLst>
            <pc:docMk/>
            <pc:sldMk cId="2146623978" sldId="1082"/>
            <ac:spMk id="25" creationId="{3290535E-7AB7-D355-3F9F-7B77AD33EFF1}"/>
          </ac:spMkLst>
        </pc:spChg>
        <pc:spChg chg="del">
          <ac:chgData name="Jordan Derk" userId="4cee7fd2-18ae-45a0-8743-b91db45b97a1" providerId="ADAL" clId="{A4D9560D-A62D-4135-AACA-49A53BADD525}" dt="2025-08-11T14:24:15.887" v="741" actId="478"/>
          <ac:spMkLst>
            <pc:docMk/>
            <pc:sldMk cId="2146623978" sldId="1082"/>
            <ac:spMk id="26" creationId="{D4BEE0E4-3810-8D41-30DC-9CDAA779587F}"/>
          </ac:spMkLst>
        </pc:spChg>
      </pc:sldChg>
      <pc:sldChg chg="delSp mod">
        <pc:chgData name="Jordan Derk" userId="4cee7fd2-18ae-45a0-8743-b91db45b97a1" providerId="ADAL" clId="{A4D9560D-A62D-4135-AACA-49A53BADD525}" dt="2025-08-11T14:24:21.693" v="743" actId="478"/>
        <pc:sldMkLst>
          <pc:docMk/>
          <pc:sldMk cId="2175414920" sldId="1083"/>
        </pc:sldMkLst>
        <pc:spChg chg="del">
          <ac:chgData name="Jordan Derk" userId="4cee7fd2-18ae-45a0-8743-b91db45b97a1" providerId="ADAL" clId="{A4D9560D-A62D-4135-AACA-49A53BADD525}" dt="2025-08-11T14:24:21.693" v="743" actId="478"/>
          <ac:spMkLst>
            <pc:docMk/>
            <pc:sldMk cId="2175414920" sldId="1083"/>
            <ac:spMk id="2" creationId="{1D86C416-DB28-920B-F0EF-1A8F706EA7F1}"/>
          </ac:spMkLst>
        </pc:spChg>
        <pc:spChg chg="del">
          <ac:chgData name="Jordan Derk" userId="4cee7fd2-18ae-45a0-8743-b91db45b97a1" providerId="ADAL" clId="{A4D9560D-A62D-4135-AACA-49A53BADD525}" dt="2025-08-11T14:24:21.693" v="743" actId="478"/>
          <ac:spMkLst>
            <pc:docMk/>
            <pc:sldMk cId="2175414920" sldId="1083"/>
            <ac:spMk id="3" creationId="{BE9312EF-30A7-6C6E-22FF-6993EF0D831A}"/>
          </ac:spMkLst>
        </pc:spChg>
        <pc:spChg chg="del">
          <ac:chgData name="Jordan Derk" userId="4cee7fd2-18ae-45a0-8743-b91db45b97a1" providerId="ADAL" clId="{A4D9560D-A62D-4135-AACA-49A53BADD525}" dt="2025-08-11T14:24:21.693" v="743" actId="478"/>
          <ac:spMkLst>
            <pc:docMk/>
            <pc:sldMk cId="2175414920" sldId="1083"/>
            <ac:spMk id="4" creationId="{D02C9975-2FED-F8DC-9EB5-A3A2A8987CE3}"/>
          </ac:spMkLst>
        </pc:spChg>
        <pc:spChg chg="del">
          <ac:chgData name="Jordan Derk" userId="4cee7fd2-18ae-45a0-8743-b91db45b97a1" providerId="ADAL" clId="{A4D9560D-A62D-4135-AACA-49A53BADD525}" dt="2025-08-11T14:24:21.693" v="743" actId="478"/>
          <ac:spMkLst>
            <pc:docMk/>
            <pc:sldMk cId="2175414920" sldId="1083"/>
            <ac:spMk id="5" creationId="{95B77A29-D7BA-0617-5397-6885A4459681}"/>
          </ac:spMkLst>
        </pc:spChg>
        <pc:spChg chg="del">
          <ac:chgData name="Jordan Derk" userId="4cee7fd2-18ae-45a0-8743-b91db45b97a1" providerId="ADAL" clId="{A4D9560D-A62D-4135-AACA-49A53BADD525}" dt="2025-08-11T14:24:21.693" v="743" actId="478"/>
          <ac:spMkLst>
            <pc:docMk/>
            <pc:sldMk cId="2175414920" sldId="1083"/>
            <ac:spMk id="6" creationId="{F69461A6-1721-C576-5509-4278999EA2A4}"/>
          </ac:spMkLst>
        </pc:spChg>
        <pc:spChg chg="del">
          <ac:chgData name="Jordan Derk" userId="4cee7fd2-18ae-45a0-8743-b91db45b97a1" providerId="ADAL" clId="{A4D9560D-A62D-4135-AACA-49A53BADD525}" dt="2025-08-11T14:24:21.693" v="743" actId="478"/>
          <ac:spMkLst>
            <pc:docMk/>
            <pc:sldMk cId="2175414920" sldId="1083"/>
            <ac:spMk id="8" creationId="{5655D987-38CC-0829-6D3F-A1BB90F94165}"/>
          </ac:spMkLst>
        </pc:spChg>
        <pc:spChg chg="del">
          <ac:chgData name="Jordan Derk" userId="4cee7fd2-18ae-45a0-8743-b91db45b97a1" providerId="ADAL" clId="{A4D9560D-A62D-4135-AACA-49A53BADD525}" dt="2025-08-11T14:24:21.693" v="743" actId="478"/>
          <ac:spMkLst>
            <pc:docMk/>
            <pc:sldMk cId="2175414920" sldId="1083"/>
            <ac:spMk id="9" creationId="{2EC466FC-EB58-B33E-C162-D264269F2713}"/>
          </ac:spMkLst>
        </pc:spChg>
        <pc:spChg chg="del">
          <ac:chgData name="Jordan Derk" userId="4cee7fd2-18ae-45a0-8743-b91db45b97a1" providerId="ADAL" clId="{A4D9560D-A62D-4135-AACA-49A53BADD525}" dt="2025-08-11T14:24:21.693" v="743" actId="478"/>
          <ac:spMkLst>
            <pc:docMk/>
            <pc:sldMk cId="2175414920" sldId="1083"/>
            <ac:spMk id="10" creationId="{D507C340-FDA4-E093-2077-AA68B7DD114C}"/>
          </ac:spMkLst>
        </pc:spChg>
        <pc:spChg chg="del">
          <ac:chgData name="Jordan Derk" userId="4cee7fd2-18ae-45a0-8743-b91db45b97a1" providerId="ADAL" clId="{A4D9560D-A62D-4135-AACA-49A53BADD525}" dt="2025-08-11T14:24:21.693" v="743" actId="478"/>
          <ac:spMkLst>
            <pc:docMk/>
            <pc:sldMk cId="2175414920" sldId="1083"/>
            <ac:spMk id="11" creationId="{F69D3FD4-469E-33C6-CF97-11140D51AD15}"/>
          </ac:spMkLst>
        </pc:spChg>
        <pc:spChg chg="del">
          <ac:chgData name="Jordan Derk" userId="4cee7fd2-18ae-45a0-8743-b91db45b97a1" providerId="ADAL" clId="{A4D9560D-A62D-4135-AACA-49A53BADD525}" dt="2025-08-11T14:24:21.693" v="743" actId="478"/>
          <ac:spMkLst>
            <pc:docMk/>
            <pc:sldMk cId="2175414920" sldId="1083"/>
            <ac:spMk id="12" creationId="{22782C49-4BF6-7B3C-C4A3-EC4106B746CA}"/>
          </ac:spMkLst>
        </pc:spChg>
        <pc:spChg chg="del">
          <ac:chgData name="Jordan Derk" userId="4cee7fd2-18ae-45a0-8743-b91db45b97a1" providerId="ADAL" clId="{A4D9560D-A62D-4135-AACA-49A53BADD525}" dt="2025-08-11T14:24:21.693" v="743" actId="478"/>
          <ac:spMkLst>
            <pc:docMk/>
            <pc:sldMk cId="2175414920" sldId="1083"/>
            <ac:spMk id="13" creationId="{CE527B87-F1A8-A414-99CC-4B32FB998C8D}"/>
          </ac:spMkLst>
        </pc:spChg>
        <pc:spChg chg="del">
          <ac:chgData name="Jordan Derk" userId="4cee7fd2-18ae-45a0-8743-b91db45b97a1" providerId="ADAL" clId="{A4D9560D-A62D-4135-AACA-49A53BADD525}" dt="2025-08-11T14:24:21.693" v="743" actId="478"/>
          <ac:spMkLst>
            <pc:docMk/>
            <pc:sldMk cId="2175414920" sldId="1083"/>
            <ac:spMk id="14" creationId="{EBA337E5-8C93-61A3-0625-7E8271B2C7DC}"/>
          </ac:spMkLst>
        </pc:spChg>
        <pc:spChg chg="del">
          <ac:chgData name="Jordan Derk" userId="4cee7fd2-18ae-45a0-8743-b91db45b97a1" providerId="ADAL" clId="{A4D9560D-A62D-4135-AACA-49A53BADD525}" dt="2025-08-11T14:24:21.693" v="743" actId="478"/>
          <ac:spMkLst>
            <pc:docMk/>
            <pc:sldMk cId="2175414920" sldId="1083"/>
            <ac:spMk id="15" creationId="{9C2C40B8-86C2-8248-4BBB-A98B055E1962}"/>
          </ac:spMkLst>
        </pc:spChg>
        <pc:spChg chg="del">
          <ac:chgData name="Jordan Derk" userId="4cee7fd2-18ae-45a0-8743-b91db45b97a1" providerId="ADAL" clId="{A4D9560D-A62D-4135-AACA-49A53BADD525}" dt="2025-08-11T14:24:21.693" v="743" actId="478"/>
          <ac:spMkLst>
            <pc:docMk/>
            <pc:sldMk cId="2175414920" sldId="1083"/>
            <ac:spMk id="16" creationId="{D3BF02FB-31AC-9F6E-2370-F299DD9BDF8C}"/>
          </ac:spMkLst>
        </pc:spChg>
        <pc:spChg chg="del">
          <ac:chgData name="Jordan Derk" userId="4cee7fd2-18ae-45a0-8743-b91db45b97a1" providerId="ADAL" clId="{A4D9560D-A62D-4135-AACA-49A53BADD525}" dt="2025-08-11T14:24:21.693" v="743" actId="478"/>
          <ac:spMkLst>
            <pc:docMk/>
            <pc:sldMk cId="2175414920" sldId="1083"/>
            <ac:spMk id="17" creationId="{B0057297-7ADE-F82D-83C4-B9580DFF6DA9}"/>
          </ac:spMkLst>
        </pc:spChg>
        <pc:spChg chg="del">
          <ac:chgData name="Jordan Derk" userId="4cee7fd2-18ae-45a0-8743-b91db45b97a1" providerId="ADAL" clId="{A4D9560D-A62D-4135-AACA-49A53BADD525}" dt="2025-08-11T14:24:21.693" v="743" actId="478"/>
          <ac:spMkLst>
            <pc:docMk/>
            <pc:sldMk cId="2175414920" sldId="1083"/>
            <ac:spMk id="18" creationId="{869C1783-51C4-7F8A-7B71-C8E552FC4F42}"/>
          </ac:spMkLst>
        </pc:spChg>
        <pc:spChg chg="del">
          <ac:chgData name="Jordan Derk" userId="4cee7fd2-18ae-45a0-8743-b91db45b97a1" providerId="ADAL" clId="{A4D9560D-A62D-4135-AACA-49A53BADD525}" dt="2025-08-11T14:24:21.693" v="743" actId="478"/>
          <ac:spMkLst>
            <pc:docMk/>
            <pc:sldMk cId="2175414920" sldId="1083"/>
            <ac:spMk id="19" creationId="{F764C79C-E245-0FB5-3383-4A88ADAEB670}"/>
          </ac:spMkLst>
        </pc:spChg>
        <pc:spChg chg="del">
          <ac:chgData name="Jordan Derk" userId="4cee7fd2-18ae-45a0-8743-b91db45b97a1" providerId="ADAL" clId="{A4D9560D-A62D-4135-AACA-49A53BADD525}" dt="2025-08-11T14:24:21.693" v="743" actId="478"/>
          <ac:spMkLst>
            <pc:docMk/>
            <pc:sldMk cId="2175414920" sldId="1083"/>
            <ac:spMk id="20" creationId="{842AE022-82C7-1D89-6518-FB69DB62D53A}"/>
          </ac:spMkLst>
        </pc:spChg>
        <pc:spChg chg="del">
          <ac:chgData name="Jordan Derk" userId="4cee7fd2-18ae-45a0-8743-b91db45b97a1" providerId="ADAL" clId="{A4D9560D-A62D-4135-AACA-49A53BADD525}" dt="2025-08-11T14:24:21.693" v="743" actId="478"/>
          <ac:spMkLst>
            <pc:docMk/>
            <pc:sldMk cId="2175414920" sldId="1083"/>
            <ac:spMk id="21" creationId="{9682D6DC-BE75-B972-18B7-D7DFD3D674A9}"/>
          </ac:spMkLst>
        </pc:spChg>
        <pc:spChg chg="del">
          <ac:chgData name="Jordan Derk" userId="4cee7fd2-18ae-45a0-8743-b91db45b97a1" providerId="ADAL" clId="{A4D9560D-A62D-4135-AACA-49A53BADD525}" dt="2025-08-11T14:24:21.693" v="743" actId="478"/>
          <ac:spMkLst>
            <pc:docMk/>
            <pc:sldMk cId="2175414920" sldId="1083"/>
            <ac:spMk id="22" creationId="{1FC7FB67-FF62-A1A9-FE97-0DA5AE96B5AF}"/>
          </ac:spMkLst>
        </pc:spChg>
      </pc:sldChg>
      <pc:sldChg chg="delSp modSp mod">
        <pc:chgData name="Jordan Derk" userId="4cee7fd2-18ae-45a0-8743-b91db45b97a1" providerId="ADAL" clId="{A4D9560D-A62D-4135-AACA-49A53BADD525}" dt="2025-08-11T14:23:51.342" v="734" actId="478"/>
        <pc:sldMkLst>
          <pc:docMk/>
          <pc:sldMk cId="1192451559" sldId="1084"/>
        </pc:sldMkLst>
        <pc:spChg chg="mod">
          <ac:chgData name="Jordan Derk" userId="4cee7fd2-18ae-45a0-8743-b91db45b97a1" providerId="ADAL" clId="{A4D9560D-A62D-4135-AACA-49A53BADD525}" dt="2025-08-11T14:22:26.136" v="715" actId="6549"/>
          <ac:spMkLst>
            <pc:docMk/>
            <pc:sldMk cId="1192451559" sldId="1084"/>
            <ac:spMk id="5" creationId="{CA915173-1E25-5722-4AEA-7768813B1929}"/>
          </ac:spMkLst>
        </pc:spChg>
        <pc:spChg chg="del">
          <ac:chgData name="Jordan Derk" userId="4cee7fd2-18ae-45a0-8743-b91db45b97a1" providerId="ADAL" clId="{A4D9560D-A62D-4135-AACA-49A53BADD525}" dt="2025-08-11T14:23:51.342" v="734" actId="478"/>
          <ac:spMkLst>
            <pc:docMk/>
            <pc:sldMk cId="1192451559" sldId="1084"/>
            <ac:spMk id="26" creationId="{77ED04BA-C21E-37F3-3B1A-39B4E0DE283D}"/>
          </ac:spMkLst>
        </pc:spChg>
        <pc:spChg chg="del">
          <ac:chgData name="Jordan Derk" userId="4cee7fd2-18ae-45a0-8743-b91db45b97a1" providerId="ADAL" clId="{A4D9560D-A62D-4135-AACA-49A53BADD525}" dt="2025-08-11T14:23:51.342" v="734" actId="478"/>
          <ac:spMkLst>
            <pc:docMk/>
            <pc:sldMk cId="1192451559" sldId="1084"/>
            <ac:spMk id="27" creationId="{7D779883-A3DD-0319-226B-12E4845CB1FA}"/>
          </ac:spMkLst>
        </pc:spChg>
        <pc:spChg chg="del">
          <ac:chgData name="Jordan Derk" userId="4cee7fd2-18ae-45a0-8743-b91db45b97a1" providerId="ADAL" clId="{A4D9560D-A62D-4135-AACA-49A53BADD525}" dt="2025-08-11T14:23:51.342" v="734" actId="478"/>
          <ac:spMkLst>
            <pc:docMk/>
            <pc:sldMk cId="1192451559" sldId="1084"/>
            <ac:spMk id="28" creationId="{4DC613BC-BEE5-095C-E38A-CEE5D2DD24A8}"/>
          </ac:spMkLst>
        </pc:spChg>
        <pc:spChg chg="del">
          <ac:chgData name="Jordan Derk" userId="4cee7fd2-18ae-45a0-8743-b91db45b97a1" providerId="ADAL" clId="{A4D9560D-A62D-4135-AACA-49A53BADD525}" dt="2025-08-11T14:23:51.342" v="734" actId="478"/>
          <ac:spMkLst>
            <pc:docMk/>
            <pc:sldMk cId="1192451559" sldId="1084"/>
            <ac:spMk id="29" creationId="{8DA5CFA5-4620-10DC-5D83-FBA5300928BE}"/>
          </ac:spMkLst>
        </pc:spChg>
        <pc:spChg chg="del">
          <ac:chgData name="Jordan Derk" userId="4cee7fd2-18ae-45a0-8743-b91db45b97a1" providerId="ADAL" clId="{A4D9560D-A62D-4135-AACA-49A53BADD525}" dt="2025-08-11T14:23:51.342" v="734" actId="478"/>
          <ac:spMkLst>
            <pc:docMk/>
            <pc:sldMk cId="1192451559" sldId="1084"/>
            <ac:spMk id="30" creationId="{66A64C1A-2540-584E-4CEC-E6AB2A94F543}"/>
          </ac:spMkLst>
        </pc:spChg>
        <pc:spChg chg="del">
          <ac:chgData name="Jordan Derk" userId="4cee7fd2-18ae-45a0-8743-b91db45b97a1" providerId="ADAL" clId="{A4D9560D-A62D-4135-AACA-49A53BADD525}" dt="2025-08-11T14:23:51.342" v="734" actId="478"/>
          <ac:spMkLst>
            <pc:docMk/>
            <pc:sldMk cId="1192451559" sldId="1084"/>
            <ac:spMk id="31" creationId="{F5E56AEB-2EAE-2DE7-5552-A08AC5295CE7}"/>
          </ac:spMkLst>
        </pc:spChg>
        <pc:spChg chg="del">
          <ac:chgData name="Jordan Derk" userId="4cee7fd2-18ae-45a0-8743-b91db45b97a1" providerId="ADAL" clId="{A4D9560D-A62D-4135-AACA-49A53BADD525}" dt="2025-08-11T14:23:51.342" v="734" actId="478"/>
          <ac:spMkLst>
            <pc:docMk/>
            <pc:sldMk cId="1192451559" sldId="1084"/>
            <ac:spMk id="32" creationId="{5F8914AE-9429-AD82-7B30-9BC32070D3BF}"/>
          </ac:spMkLst>
        </pc:spChg>
        <pc:spChg chg="del">
          <ac:chgData name="Jordan Derk" userId="4cee7fd2-18ae-45a0-8743-b91db45b97a1" providerId="ADAL" clId="{A4D9560D-A62D-4135-AACA-49A53BADD525}" dt="2025-08-11T14:23:51.342" v="734" actId="478"/>
          <ac:spMkLst>
            <pc:docMk/>
            <pc:sldMk cId="1192451559" sldId="1084"/>
            <ac:spMk id="33" creationId="{2BAC968B-3231-ABCD-5756-5832A9C2C348}"/>
          </ac:spMkLst>
        </pc:spChg>
        <pc:spChg chg="del">
          <ac:chgData name="Jordan Derk" userId="4cee7fd2-18ae-45a0-8743-b91db45b97a1" providerId="ADAL" clId="{A4D9560D-A62D-4135-AACA-49A53BADD525}" dt="2025-08-11T14:23:51.342" v="734" actId="478"/>
          <ac:spMkLst>
            <pc:docMk/>
            <pc:sldMk cId="1192451559" sldId="1084"/>
            <ac:spMk id="34" creationId="{4CD3DCA3-72E6-AA0A-B482-4159C37F2ED7}"/>
          </ac:spMkLst>
        </pc:spChg>
        <pc:spChg chg="del">
          <ac:chgData name="Jordan Derk" userId="4cee7fd2-18ae-45a0-8743-b91db45b97a1" providerId="ADAL" clId="{A4D9560D-A62D-4135-AACA-49A53BADD525}" dt="2025-08-11T14:23:51.342" v="734" actId="478"/>
          <ac:spMkLst>
            <pc:docMk/>
            <pc:sldMk cId="1192451559" sldId="1084"/>
            <ac:spMk id="35" creationId="{67AEE75C-347E-F1F6-9717-5EE24430D5BA}"/>
          </ac:spMkLst>
        </pc:spChg>
        <pc:spChg chg="del">
          <ac:chgData name="Jordan Derk" userId="4cee7fd2-18ae-45a0-8743-b91db45b97a1" providerId="ADAL" clId="{A4D9560D-A62D-4135-AACA-49A53BADD525}" dt="2025-08-11T14:23:51.342" v="734" actId="478"/>
          <ac:spMkLst>
            <pc:docMk/>
            <pc:sldMk cId="1192451559" sldId="1084"/>
            <ac:spMk id="36" creationId="{369CC227-70A4-7DF1-5CE8-E27DBD9BADEA}"/>
          </ac:spMkLst>
        </pc:spChg>
        <pc:spChg chg="del">
          <ac:chgData name="Jordan Derk" userId="4cee7fd2-18ae-45a0-8743-b91db45b97a1" providerId="ADAL" clId="{A4D9560D-A62D-4135-AACA-49A53BADD525}" dt="2025-08-11T14:23:51.342" v="734" actId="478"/>
          <ac:spMkLst>
            <pc:docMk/>
            <pc:sldMk cId="1192451559" sldId="1084"/>
            <ac:spMk id="37" creationId="{073064C0-0581-B153-4EF0-6404B34670A5}"/>
          </ac:spMkLst>
        </pc:spChg>
        <pc:spChg chg="del">
          <ac:chgData name="Jordan Derk" userId="4cee7fd2-18ae-45a0-8743-b91db45b97a1" providerId="ADAL" clId="{A4D9560D-A62D-4135-AACA-49A53BADD525}" dt="2025-08-11T14:23:51.342" v="734" actId="478"/>
          <ac:spMkLst>
            <pc:docMk/>
            <pc:sldMk cId="1192451559" sldId="1084"/>
            <ac:spMk id="38" creationId="{15C4EA8E-9B92-1A58-F9EA-446C998B08E2}"/>
          </ac:spMkLst>
        </pc:spChg>
        <pc:spChg chg="del">
          <ac:chgData name="Jordan Derk" userId="4cee7fd2-18ae-45a0-8743-b91db45b97a1" providerId="ADAL" clId="{A4D9560D-A62D-4135-AACA-49A53BADD525}" dt="2025-08-11T14:23:51.342" v="734" actId="478"/>
          <ac:spMkLst>
            <pc:docMk/>
            <pc:sldMk cId="1192451559" sldId="1084"/>
            <ac:spMk id="39" creationId="{495B25D5-F562-FDC1-5D92-3F762E600375}"/>
          </ac:spMkLst>
        </pc:spChg>
        <pc:spChg chg="del">
          <ac:chgData name="Jordan Derk" userId="4cee7fd2-18ae-45a0-8743-b91db45b97a1" providerId="ADAL" clId="{A4D9560D-A62D-4135-AACA-49A53BADD525}" dt="2025-08-11T14:23:51.342" v="734" actId="478"/>
          <ac:spMkLst>
            <pc:docMk/>
            <pc:sldMk cId="1192451559" sldId="1084"/>
            <ac:spMk id="40" creationId="{EB408F5C-629D-9922-293B-643DE172CE41}"/>
          </ac:spMkLst>
        </pc:spChg>
        <pc:spChg chg="del">
          <ac:chgData name="Jordan Derk" userId="4cee7fd2-18ae-45a0-8743-b91db45b97a1" providerId="ADAL" clId="{A4D9560D-A62D-4135-AACA-49A53BADD525}" dt="2025-08-11T14:23:51.342" v="734" actId="478"/>
          <ac:spMkLst>
            <pc:docMk/>
            <pc:sldMk cId="1192451559" sldId="1084"/>
            <ac:spMk id="41" creationId="{620A62AF-1E23-A21B-8456-093BD2BECF1E}"/>
          </ac:spMkLst>
        </pc:spChg>
        <pc:spChg chg="del">
          <ac:chgData name="Jordan Derk" userId="4cee7fd2-18ae-45a0-8743-b91db45b97a1" providerId="ADAL" clId="{A4D9560D-A62D-4135-AACA-49A53BADD525}" dt="2025-08-11T14:23:51.342" v="734" actId="478"/>
          <ac:spMkLst>
            <pc:docMk/>
            <pc:sldMk cId="1192451559" sldId="1084"/>
            <ac:spMk id="42" creationId="{43B23482-D502-1610-EEF0-CE257BFB9771}"/>
          </ac:spMkLst>
        </pc:spChg>
        <pc:spChg chg="del">
          <ac:chgData name="Jordan Derk" userId="4cee7fd2-18ae-45a0-8743-b91db45b97a1" providerId="ADAL" clId="{A4D9560D-A62D-4135-AACA-49A53BADD525}" dt="2025-08-11T14:23:51.342" v="734" actId="478"/>
          <ac:spMkLst>
            <pc:docMk/>
            <pc:sldMk cId="1192451559" sldId="1084"/>
            <ac:spMk id="43" creationId="{02CA5674-186F-4353-FC64-1A2E3A2E7057}"/>
          </ac:spMkLst>
        </pc:spChg>
        <pc:spChg chg="del">
          <ac:chgData name="Jordan Derk" userId="4cee7fd2-18ae-45a0-8743-b91db45b97a1" providerId="ADAL" clId="{A4D9560D-A62D-4135-AACA-49A53BADD525}" dt="2025-08-11T14:23:51.342" v="734" actId="478"/>
          <ac:spMkLst>
            <pc:docMk/>
            <pc:sldMk cId="1192451559" sldId="1084"/>
            <ac:spMk id="44" creationId="{D9C33D55-01BA-C9AF-0EB2-527AAB58C03C}"/>
          </ac:spMkLst>
        </pc:spChg>
        <pc:spChg chg="del">
          <ac:chgData name="Jordan Derk" userId="4cee7fd2-18ae-45a0-8743-b91db45b97a1" providerId="ADAL" clId="{A4D9560D-A62D-4135-AACA-49A53BADD525}" dt="2025-08-11T14:23:51.342" v="734" actId="478"/>
          <ac:spMkLst>
            <pc:docMk/>
            <pc:sldMk cId="1192451559" sldId="1084"/>
            <ac:spMk id="45" creationId="{279130A2-87F6-C5F5-7DD2-A227AC7D9779}"/>
          </ac:spMkLst>
        </pc:spChg>
      </pc:sldChg>
      <pc:sldChg chg="modSp mod">
        <pc:chgData name="Jordan Derk" userId="4cee7fd2-18ae-45a0-8743-b91db45b97a1" providerId="ADAL" clId="{A4D9560D-A62D-4135-AACA-49A53BADD525}" dt="2025-08-11T14:21:54.586" v="707" actId="6549"/>
        <pc:sldMkLst>
          <pc:docMk/>
          <pc:sldMk cId="1915019779" sldId="1093"/>
        </pc:sldMkLst>
        <pc:spChg chg="mod">
          <ac:chgData name="Jordan Derk" userId="4cee7fd2-18ae-45a0-8743-b91db45b97a1" providerId="ADAL" clId="{A4D9560D-A62D-4135-AACA-49A53BADD525}" dt="2025-08-11T14:21:48.091" v="706" actId="33553"/>
          <ac:spMkLst>
            <pc:docMk/>
            <pc:sldMk cId="1915019779" sldId="1093"/>
            <ac:spMk id="13" creationId="{AF2958D5-1619-BC47-A469-9664C492C525}"/>
          </ac:spMkLst>
        </pc:spChg>
        <pc:spChg chg="mod">
          <ac:chgData name="Jordan Derk" userId="4cee7fd2-18ae-45a0-8743-b91db45b97a1" providerId="ADAL" clId="{A4D9560D-A62D-4135-AACA-49A53BADD525}" dt="2025-08-11T14:21:54.586" v="707" actId="6549"/>
          <ac:spMkLst>
            <pc:docMk/>
            <pc:sldMk cId="1915019779" sldId="1093"/>
            <ac:spMk id="14" creationId="{F80A764F-A0D7-8A4E-B1F9-C32D5F0C53BF}"/>
          </ac:spMkLst>
        </pc:spChg>
      </pc:sldChg>
      <pc:sldChg chg="addSp delSp modSp mod modNotesTx">
        <pc:chgData name="Jordan Derk" userId="4cee7fd2-18ae-45a0-8743-b91db45b97a1" providerId="ADAL" clId="{A4D9560D-A62D-4135-AACA-49A53BADD525}" dt="2025-08-12T14:06:39.774" v="745" actId="14826"/>
        <pc:sldMkLst>
          <pc:docMk/>
          <pc:sldMk cId="3604435338" sldId="1094"/>
        </pc:sldMkLst>
        <pc:spChg chg="add del mod">
          <ac:chgData name="Jordan Derk" userId="4cee7fd2-18ae-45a0-8743-b91db45b97a1" providerId="ADAL" clId="{A4D9560D-A62D-4135-AACA-49A53BADD525}" dt="2025-08-11T14:23:29.984" v="727" actId="478"/>
          <ac:spMkLst>
            <pc:docMk/>
            <pc:sldMk cId="3604435338" sldId="1094"/>
            <ac:spMk id="8" creationId="{F51FA559-4ECE-9774-FD00-963DB470FA22}"/>
          </ac:spMkLst>
        </pc:spChg>
        <pc:spChg chg="add del mod">
          <ac:chgData name="Jordan Derk" userId="4cee7fd2-18ae-45a0-8743-b91db45b97a1" providerId="ADAL" clId="{A4D9560D-A62D-4135-AACA-49A53BADD525}" dt="2025-08-11T14:23:29.984" v="727" actId="478"/>
          <ac:spMkLst>
            <pc:docMk/>
            <pc:sldMk cId="3604435338" sldId="1094"/>
            <ac:spMk id="10" creationId="{238E4EBB-FBF9-C357-B809-68A0B9E7EF72}"/>
          </ac:spMkLst>
        </pc:spChg>
        <pc:spChg chg="add del mod">
          <ac:chgData name="Jordan Derk" userId="4cee7fd2-18ae-45a0-8743-b91db45b97a1" providerId="ADAL" clId="{A4D9560D-A62D-4135-AACA-49A53BADD525}" dt="2025-08-11T14:23:29.984" v="727" actId="478"/>
          <ac:spMkLst>
            <pc:docMk/>
            <pc:sldMk cId="3604435338" sldId="1094"/>
            <ac:spMk id="12" creationId="{68804E45-7CF0-28AB-09FE-660CA70A9F93}"/>
          </ac:spMkLst>
        </pc:spChg>
        <pc:spChg chg="add del mod">
          <ac:chgData name="Jordan Derk" userId="4cee7fd2-18ae-45a0-8743-b91db45b97a1" providerId="ADAL" clId="{A4D9560D-A62D-4135-AACA-49A53BADD525}" dt="2025-08-11T14:23:29.984" v="727" actId="478"/>
          <ac:spMkLst>
            <pc:docMk/>
            <pc:sldMk cId="3604435338" sldId="1094"/>
            <ac:spMk id="14" creationId="{57A59FA5-0EBC-BBBC-57F5-05E2C920B1F5}"/>
          </ac:spMkLst>
        </pc:spChg>
        <pc:spChg chg="mod">
          <ac:chgData name="Jordan Derk" userId="4cee7fd2-18ae-45a0-8743-b91db45b97a1" providerId="ADAL" clId="{A4D9560D-A62D-4135-AACA-49A53BADD525}" dt="2025-08-06T14:59:35.929" v="4" actId="1076"/>
          <ac:spMkLst>
            <pc:docMk/>
            <pc:sldMk cId="3604435338" sldId="1094"/>
            <ac:spMk id="27" creationId="{7AEC03B4-839F-B10A-7B46-1288F5030BBB}"/>
          </ac:spMkLst>
        </pc:spChg>
        <pc:spChg chg="del">
          <ac:chgData name="Jordan Derk" userId="4cee7fd2-18ae-45a0-8743-b91db45b97a1" providerId="ADAL" clId="{A4D9560D-A62D-4135-AACA-49A53BADD525}" dt="2025-08-11T14:23:29.984" v="727" actId="478"/>
          <ac:spMkLst>
            <pc:docMk/>
            <pc:sldMk cId="3604435338" sldId="1094"/>
            <ac:spMk id="32" creationId="{D03B9DA1-864C-ADAB-8B6F-03F25D9B1C7E}"/>
          </ac:spMkLst>
        </pc:spChg>
        <pc:spChg chg="del">
          <ac:chgData name="Jordan Derk" userId="4cee7fd2-18ae-45a0-8743-b91db45b97a1" providerId="ADAL" clId="{A4D9560D-A62D-4135-AACA-49A53BADD525}" dt="2025-08-11T14:23:29.984" v="727" actId="478"/>
          <ac:spMkLst>
            <pc:docMk/>
            <pc:sldMk cId="3604435338" sldId="1094"/>
            <ac:spMk id="33" creationId="{EDF9E528-0776-B3D6-874C-0BB7FBE3D867}"/>
          </ac:spMkLst>
        </pc:spChg>
        <pc:spChg chg="del">
          <ac:chgData name="Jordan Derk" userId="4cee7fd2-18ae-45a0-8743-b91db45b97a1" providerId="ADAL" clId="{A4D9560D-A62D-4135-AACA-49A53BADD525}" dt="2025-08-11T14:23:29.984" v="727" actId="478"/>
          <ac:spMkLst>
            <pc:docMk/>
            <pc:sldMk cId="3604435338" sldId="1094"/>
            <ac:spMk id="34" creationId="{19884391-8DDB-48D7-59E0-B55FE66BCA3C}"/>
          </ac:spMkLst>
        </pc:spChg>
        <pc:spChg chg="del">
          <ac:chgData name="Jordan Derk" userId="4cee7fd2-18ae-45a0-8743-b91db45b97a1" providerId="ADAL" clId="{A4D9560D-A62D-4135-AACA-49A53BADD525}" dt="2025-08-11T14:23:29.984" v="727" actId="478"/>
          <ac:spMkLst>
            <pc:docMk/>
            <pc:sldMk cId="3604435338" sldId="1094"/>
            <ac:spMk id="35" creationId="{597442B8-5E84-7D80-2FDB-100D74193422}"/>
          </ac:spMkLst>
        </pc:spChg>
        <pc:spChg chg="del">
          <ac:chgData name="Jordan Derk" userId="4cee7fd2-18ae-45a0-8743-b91db45b97a1" providerId="ADAL" clId="{A4D9560D-A62D-4135-AACA-49A53BADD525}" dt="2025-08-11T14:23:29.984" v="727" actId="478"/>
          <ac:spMkLst>
            <pc:docMk/>
            <pc:sldMk cId="3604435338" sldId="1094"/>
            <ac:spMk id="36" creationId="{A84F3640-5CE4-C194-1590-A0D7FE8E6EAD}"/>
          </ac:spMkLst>
        </pc:spChg>
        <pc:spChg chg="del">
          <ac:chgData name="Jordan Derk" userId="4cee7fd2-18ae-45a0-8743-b91db45b97a1" providerId="ADAL" clId="{A4D9560D-A62D-4135-AACA-49A53BADD525}" dt="2025-08-11T14:23:29.984" v="727" actId="478"/>
          <ac:spMkLst>
            <pc:docMk/>
            <pc:sldMk cId="3604435338" sldId="1094"/>
            <ac:spMk id="37" creationId="{49D1388E-EA9C-4B4C-B8C8-C7C010FB8A88}"/>
          </ac:spMkLst>
        </pc:spChg>
        <pc:spChg chg="del">
          <ac:chgData name="Jordan Derk" userId="4cee7fd2-18ae-45a0-8743-b91db45b97a1" providerId="ADAL" clId="{A4D9560D-A62D-4135-AACA-49A53BADD525}" dt="2025-08-11T14:23:29.984" v="727" actId="478"/>
          <ac:spMkLst>
            <pc:docMk/>
            <pc:sldMk cId="3604435338" sldId="1094"/>
            <ac:spMk id="38" creationId="{2A21A6AE-4D8E-70F2-9B1C-DFD3F7B0CD86}"/>
          </ac:spMkLst>
        </pc:spChg>
        <pc:spChg chg="del">
          <ac:chgData name="Jordan Derk" userId="4cee7fd2-18ae-45a0-8743-b91db45b97a1" providerId="ADAL" clId="{A4D9560D-A62D-4135-AACA-49A53BADD525}" dt="2025-08-11T14:23:29.984" v="727" actId="478"/>
          <ac:spMkLst>
            <pc:docMk/>
            <pc:sldMk cId="3604435338" sldId="1094"/>
            <ac:spMk id="39" creationId="{601A61D7-F96F-DDB0-B426-225E1B2191B9}"/>
          </ac:spMkLst>
        </pc:spChg>
        <pc:spChg chg="del">
          <ac:chgData name="Jordan Derk" userId="4cee7fd2-18ae-45a0-8743-b91db45b97a1" providerId="ADAL" clId="{A4D9560D-A62D-4135-AACA-49A53BADD525}" dt="2025-08-11T14:23:29.984" v="727" actId="478"/>
          <ac:spMkLst>
            <pc:docMk/>
            <pc:sldMk cId="3604435338" sldId="1094"/>
            <ac:spMk id="40" creationId="{B2524DB9-B6B1-2195-4365-B883413FC656}"/>
          </ac:spMkLst>
        </pc:spChg>
        <pc:spChg chg="del">
          <ac:chgData name="Jordan Derk" userId="4cee7fd2-18ae-45a0-8743-b91db45b97a1" providerId="ADAL" clId="{A4D9560D-A62D-4135-AACA-49A53BADD525}" dt="2025-08-11T14:23:29.984" v="727" actId="478"/>
          <ac:spMkLst>
            <pc:docMk/>
            <pc:sldMk cId="3604435338" sldId="1094"/>
            <ac:spMk id="41" creationId="{E7603C45-8544-0BE8-9940-F2780D03E47D}"/>
          </ac:spMkLst>
        </pc:spChg>
        <pc:spChg chg="del">
          <ac:chgData name="Jordan Derk" userId="4cee7fd2-18ae-45a0-8743-b91db45b97a1" providerId="ADAL" clId="{A4D9560D-A62D-4135-AACA-49A53BADD525}" dt="2025-08-11T14:23:29.984" v="727" actId="478"/>
          <ac:spMkLst>
            <pc:docMk/>
            <pc:sldMk cId="3604435338" sldId="1094"/>
            <ac:spMk id="42" creationId="{60430FE8-2858-2EEC-FE72-EBD2BACC6FCC}"/>
          </ac:spMkLst>
        </pc:spChg>
        <pc:spChg chg="del">
          <ac:chgData name="Jordan Derk" userId="4cee7fd2-18ae-45a0-8743-b91db45b97a1" providerId="ADAL" clId="{A4D9560D-A62D-4135-AACA-49A53BADD525}" dt="2025-08-11T14:23:29.984" v="727" actId="478"/>
          <ac:spMkLst>
            <pc:docMk/>
            <pc:sldMk cId="3604435338" sldId="1094"/>
            <ac:spMk id="43" creationId="{91BE1E0B-56E0-21AA-22DE-1C9CF8A4CBF7}"/>
          </ac:spMkLst>
        </pc:spChg>
        <pc:spChg chg="del">
          <ac:chgData name="Jordan Derk" userId="4cee7fd2-18ae-45a0-8743-b91db45b97a1" providerId="ADAL" clId="{A4D9560D-A62D-4135-AACA-49A53BADD525}" dt="2025-08-11T14:23:29.984" v="727" actId="478"/>
          <ac:spMkLst>
            <pc:docMk/>
            <pc:sldMk cId="3604435338" sldId="1094"/>
            <ac:spMk id="44" creationId="{9223C747-ADF2-0249-CBCF-09A6F1C5FB4B}"/>
          </ac:spMkLst>
        </pc:spChg>
        <pc:spChg chg="del">
          <ac:chgData name="Jordan Derk" userId="4cee7fd2-18ae-45a0-8743-b91db45b97a1" providerId="ADAL" clId="{A4D9560D-A62D-4135-AACA-49A53BADD525}" dt="2025-08-11T14:23:29.984" v="727" actId="478"/>
          <ac:spMkLst>
            <pc:docMk/>
            <pc:sldMk cId="3604435338" sldId="1094"/>
            <ac:spMk id="45" creationId="{7F1C052B-8586-38EC-86BD-1AC278ED2102}"/>
          </ac:spMkLst>
        </pc:spChg>
        <pc:spChg chg="del">
          <ac:chgData name="Jordan Derk" userId="4cee7fd2-18ae-45a0-8743-b91db45b97a1" providerId="ADAL" clId="{A4D9560D-A62D-4135-AACA-49A53BADD525}" dt="2025-08-11T14:23:29.984" v="727" actId="478"/>
          <ac:spMkLst>
            <pc:docMk/>
            <pc:sldMk cId="3604435338" sldId="1094"/>
            <ac:spMk id="46" creationId="{F936AFC6-4E75-61B5-3DF6-D02980968C90}"/>
          </ac:spMkLst>
        </pc:spChg>
        <pc:spChg chg="del">
          <ac:chgData name="Jordan Derk" userId="4cee7fd2-18ae-45a0-8743-b91db45b97a1" providerId="ADAL" clId="{A4D9560D-A62D-4135-AACA-49A53BADD525}" dt="2025-08-11T14:23:29.984" v="727" actId="478"/>
          <ac:spMkLst>
            <pc:docMk/>
            <pc:sldMk cId="3604435338" sldId="1094"/>
            <ac:spMk id="47" creationId="{C0847120-A330-57B5-4A08-D374277FCA57}"/>
          </ac:spMkLst>
        </pc:spChg>
        <pc:picChg chg="add mod">
          <ac:chgData name="Jordan Derk" userId="4cee7fd2-18ae-45a0-8743-b91db45b97a1" providerId="ADAL" clId="{A4D9560D-A62D-4135-AACA-49A53BADD525}" dt="2025-08-06T14:59:50.778" v="10" actId="1076"/>
          <ac:picMkLst>
            <pc:docMk/>
            <pc:sldMk cId="3604435338" sldId="1094"/>
            <ac:picMk id="6" creationId="{E65CF349-E42A-C6BE-1457-FE4A004874BF}"/>
          </ac:picMkLst>
        </pc:picChg>
        <pc:picChg chg="add mod">
          <ac:chgData name="Jordan Derk" userId="4cee7fd2-18ae-45a0-8743-b91db45b97a1" providerId="ADAL" clId="{A4D9560D-A62D-4135-AACA-49A53BADD525}" dt="2025-08-12T14:06:39.774" v="745" actId="14826"/>
          <ac:picMkLst>
            <pc:docMk/>
            <pc:sldMk cId="3604435338" sldId="1094"/>
            <ac:picMk id="16" creationId="{3A645F9E-28D4-A73B-277F-220B015E7E3D}"/>
          </ac:picMkLst>
        </pc:picChg>
      </pc:sldChg>
      <pc:sldChg chg="delSp modSp mod">
        <pc:chgData name="Jordan Derk" userId="4cee7fd2-18ae-45a0-8743-b91db45b97a1" providerId="ADAL" clId="{A4D9560D-A62D-4135-AACA-49A53BADD525}" dt="2025-08-11T14:23:32.742" v="728" actId="478"/>
        <pc:sldMkLst>
          <pc:docMk/>
          <pc:sldMk cId="3747185792" sldId="1095"/>
        </pc:sldMkLst>
        <pc:spChg chg="mod">
          <ac:chgData name="Jordan Derk" userId="4cee7fd2-18ae-45a0-8743-b91db45b97a1" providerId="ADAL" clId="{A4D9560D-A62D-4135-AACA-49A53BADD525}" dt="2025-08-11T14:22:06.752" v="711" actId="6549"/>
          <ac:spMkLst>
            <pc:docMk/>
            <pc:sldMk cId="3747185792" sldId="1095"/>
            <ac:spMk id="27" creationId="{034834AB-87C6-A8EE-05CD-FDBE5F36D258}"/>
          </ac:spMkLst>
        </pc:spChg>
        <pc:spChg chg="del">
          <ac:chgData name="Jordan Derk" userId="4cee7fd2-18ae-45a0-8743-b91db45b97a1" providerId="ADAL" clId="{A4D9560D-A62D-4135-AACA-49A53BADD525}" dt="2025-08-11T14:23:32.742" v="728" actId="478"/>
          <ac:spMkLst>
            <pc:docMk/>
            <pc:sldMk cId="3747185792" sldId="1095"/>
            <ac:spMk id="28" creationId="{2AF5245C-2EA6-DB22-A772-448111F33421}"/>
          </ac:spMkLst>
        </pc:spChg>
        <pc:spChg chg="del">
          <ac:chgData name="Jordan Derk" userId="4cee7fd2-18ae-45a0-8743-b91db45b97a1" providerId="ADAL" clId="{A4D9560D-A62D-4135-AACA-49A53BADD525}" dt="2025-08-11T14:23:32.742" v="728" actId="478"/>
          <ac:spMkLst>
            <pc:docMk/>
            <pc:sldMk cId="3747185792" sldId="1095"/>
            <ac:spMk id="29" creationId="{F1CD78C7-0AE1-6480-2EBB-36713CF12B5E}"/>
          </ac:spMkLst>
        </pc:spChg>
        <pc:spChg chg="del">
          <ac:chgData name="Jordan Derk" userId="4cee7fd2-18ae-45a0-8743-b91db45b97a1" providerId="ADAL" clId="{A4D9560D-A62D-4135-AACA-49A53BADD525}" dt="2025-08-11T14:23:32.742" v="728" actId="478"/>
          <ac:spMkLst>
            <pc:docMk/>
            <pc:sldMk cId="3747185792" sldId="1095"/>
            <ac:spMk id="30" creationId="{420578A6-5B01-FF55-80E6-1E2AFBE1B05D}"/>
          </ac:spMkLst>
        </pc:spChg>
        <pc:spChg chg="del">
          <ac:chgData name="Jordan Derk" userId="4cee7fd2-18ae-45a0-8743-b91db45b97a1" providerId="ADAL" clId="{A4D9560D-A62D-4135-AACA-49A53BADD525}" dt="2025-08-11T14:23:32.742" v="728" actId="478"/>
          <ac:spMkLst>
            <pc:docMk/>
            <pc:sldMk cId="3747185792" sldId="1095"/>
            <ac:spMk id="31" creationId="{2BB76BC6-96FF-295D-2A6E-14A71D031BB2}"/>
          </ac:spMkLst>
        </pc:spChg>
        <pc:spChg chg="del">
          <ac:chgData name="Jordan Derk" userId="4cee7fd2-18ae-45a0-8743-b91db45b97a1" providerId="ADAL" clId="{A4D9560D-A62D-4135-AACA-49A53BADD525}" dt="2025-08-11T14:23:32.742" v="728" actId="478"/>
          <ac:spMkLst>
            <pc:docMk/>
            <pc:sldMk cId="3747185792" sldId="1095"/>
            <ac:spMk id="32" creationId="{6799E65E-24BD-DA81-CA74-0EB154EA288F}"/>
          </ac:spMkLst>
        </pc:spChg>
        <pc:spChg chg="del">
          <ac:chgData name="Jordan Derk" userId="4cee7fd2-18ae-45a0-8743-b91db45b97a1" providerId="ADAL" clId="{A4D9560D-A62D-4135-AACA-49A53BADD525}" dt="2025-08-11T14:23:32.742" v="728" actId="478"/>
          <ac:spMkLst>
            <pc:docMk/>
            <pc:sldMk cId="3747185792" sldId="1095"/>
            <ac:spMk id="33" creationId="{F532A705-39EA-F34A-92B4-3D7FF7E0C198}"/>
          </ac:spMkLst>
        </pc:spChg>
        <pc:spChg chg="del">
          <ac:chgData name="Jordan Derk" userId="4cee7fd2-18ae-45a0-8743-b91db45b97a1" providerId="ADAL" clId="{A4D9560D-A62D-4135-AACA-49A53BADD525}" dt="2025-08-11T14:23:32.742" v="728" actId="478"/>
          <ac:spMkLst>
            <pc:docMk/>
            <pc:sldMk cId="3747185792" sldId="1095"/>
            <ac:spMk id="34" creationId="{19A7DFD5-4534-C094-1B56-E0BC729D0375}"/>
          </ac:spMkLst>
        </pc:spChg>
        <pc:spChg chg="del">
          <ac:chgData name="Jordan Derk" userId="4cee7fd2-18ae-45a0-8743-b91db45b97a1" providerId="ADAL" clId="{A4D9560D-A62D-4135-AACA-49A53BADD525}" dt="2025-08-11T14:23:32.742" v="728" actId="478"/>
          <ac:spMkLst>
            <pc:docMk/>
            <pc:sldMk cId="3747185792" sldId="1095"/>
            <ac:spMk id="35" creationId="{44F26F3A-A60C-52CC-3324-E88324A38930}"/>
          </ac:spMkLst>
        </pc:spChg>
        <pc:spChg chg="del">
          <ac:chgData name="Jordan Derk" userId="4cee7fd2-18ae-45a0-8743-b91db45b97a1" providerId="ADAL" clId="{A4D9560D-A62D-4135-AACA-49A53BADD525}" dt="2025-08-11T14:23:32.742" v="728" actId="478"/>
          <ac:spMkLst>
            <pc:docMk/>
            <pc:sldMk cId="3747185792" sldId="1095"/>
            <ac:spMk id="36" creationId="{529A91D7-98A9-0922-BD59-2905700D8818}"/>
          </ac:spMkLst>
        </pc:spChg>
        <pc:spChg chg="del">
          <ac:chgData name="Jordan Derk" userId="4cee7fd2-18ae-45a0-8743-b91db45b97a1" providerId="ADAL" clId="{A4D9560D-A62D-4135-AACA-49A53BADD525}" dt="2025-08-11T14:23:32.742" v="728" actId="478"/>
          <ac:spMkLst>
            <pc:docMk/>
            <pc:sldMk cId="3747185792" sldId="1095"/>
            <ac:spMk id="37" creationId="{55DDD303-FA54-CDD7-41CE-7FC41B6DE195}"/>
          </ac:spMkLst>
        </pc:spChg>
        <pc:spChg chg="del">
          <ac:chgData name="Jordan Derk" userId="4cee7fd2-18ae-45a0-8743-b91db45b97a1" providerId="ADAL" clId="{A4D9560D-A62D-4135-AACA-49A53BADD525}" dt="2025-08-11T14:23:32.742" v="728" actId="478"/>
          <ac:spMkLst>
            <pc:docMk/>
            <pc:sldMk cId="3747185792" sldId="1095"/>
            <ac:spMk id="38" creationId="{EC3C43D6-60FA-F955-EA62-E1136B19AC99}"/>
          </ac:spMkLst>
        </pc:spChg>
        <pc:spChg chg="del">
          <ac:chgData name="Jordan Derk" userId="4cee7fd2-18ae-45a0-8743-b91db45b97a1" providerId="ADAL" clId="{A4D9560D-A62D-4135-AACA-49A53BADD525}" dt="2025-08-11T14:23:32.742" v="728" actId="478"/>
          <ac:spMkLst>
            <pc:docMk/>
            <pc:sldMk cId="3747185792" sldId="1095"/>
            <ac:spMk id="39" creationId="{358D3D54-60E2-F911-FFB2-8A1A26128301}"/>
          </ac:spMkLst>
        </pc:spChg>
        <pc:spChg chg="del">
          <ac:chgData name="Jordan Derk" userId="4cee7fd2-18ae-45a0-8743-b91db45b97a1" providerId="ADAL" clId="{A4D9560D-A62D-4135-AACA-49A53BADD525}" dt="2025-08-11T14:23:32.742" v="728" actId="478"/>
          <ac:spMkLst>
            <pc:docMk/>
            <pc:sldMk cId="3747185792" sldId="1095"/>
            <ac:spMk id="40" creationId="{42725179-BDDB-0D03-4D44-40D6D269ACF4}"/>
          </ac:spMkLst>
        </pc:spChg>
        <pc:spChg chg="del">
          <ac:chgData name="Jordan Derk" userId="4cee7fd2-18ae-45a0-8743-b91db45b97a1" providerId="ADAL" clId="{A4D9560D-A62D-4135-AACA-49A53BADD525}" dt="2025-08-11T14:23:32.742" v="728" actId="478"/>
          <ac:spMkLst>
            <pc:docMk/>
            <pc:sldMk cId="3747185792" sldId="1095"/>
            <ac:spMk id="41" creationId="{016A1CAB-81E5-2B41-7DF5-7E9C114A3DB9}"/>
          </ac:spMkLst>
        </pc:spChg>
        <pc:spChg chg="del">
          <ac:chgData name="Jordan Derk" userId="4cee7fd2-18ae-45a0-8743-b91db45b97a1" providerId="ADAL" clId="{A4D9560D-A62D-4135-AACA-49A53BADD525}" dt="2025-08-11T14:23:32.742" v="728" actId="478"/>
          <ac:spMkLst>
            <pc:docMk/>
            <pc:sldMk cId="3747185792" sldId="1095"/>
            <ac:spMk id="42" creationId="{69475747-66DF-C110-1F46-CC0A48323DBE}"/>
          </ac:spMkLst>
        </pc:spChg>
        <pc:spChg chg="del">
          <ac:chgData name="Jordan Derk" userId="4cee7fd2-18ae-45a0-8743-b91db45b97a1" providerId="ADAL" clId="{A4D9560D-A62D-4135-AACA-49A53BADD525}" dt="2025-08-11T14:23:32.742" v="728" actId="478"/>
          <ac:spMkLst>
            <pc:docMk/>
            <pc:sldMk cId="3747185792" sldId="1095"/>
            <ac:spMk id="43" creationId="{7DB4DE27-EA7A-1513-0325-EFB275EF14A7}"/>
          </ac:spMkLst>
        </pc:spChg>
        <pc:spChg chg="del">
          <ac:chgData name="Jordan Derk" userId="4cee7fd2-18ae-45a0-8743-b91db45b97a1" providerId="ADAL" clId="{A4D9560D-A62D-4135-AACA-49A53BADD525}" dt="2025-08-11T14:23:32.742" v="728" actId="478"/>
          <ac:spMkLst>
            <pc:docMk/>
            <pc:sldMk cId="3747185792" sldId="1095"/>
            <ac:spMk id="44" creationId="{1EC720E0-A602-8CD4-6040-310831693F37}"/>
          </ac:spMkLst>
        </pc:spChg>
        <pc:spChg chg="del">
          <ac:chgData name="Jordan Derk" userId="4cee7fd2-18ae-45a0-8743-b91db45b97a1" providerId="ADAL" clId="{A4D9560D-A62D-4135-AACA-49A53BADD525}" dt="2025-08-11T14:23:32.742" v="728" actId="478"/>
          <ac:spMkLst>
            <pc:docMk/>
            <pc:sldMk cId="3747185792" sldId="1095"/>
            <ac:spMk id="45" creationId="{5F6FADF9-9127-BAA9-D373-2435413D72B7}"/>
          </ac:spMkLst>
        </pc:spChg>
        <pc:spChg chg="del">
          <ac:chgData name="Jordan Derk" userId="4cee7fd2-18ae-45a0-8743-b91db45b97a1" providerId="ADAL" clId="{A4D9560D-A62D-4135-AACA-49A53BADD525}" dt="2025-08-11T14:23:32.742" v="728" actId="478"/>
          <ac:spMkLst>
            <pc:docMk/>
            <pc:sldMk cId="3747185792" sldId="1095"/>
            <ac:spMk id="46" creationId="{5988E57A-34F2-A730-F76F-48AB4ADD0F32}"/>
          </ac:spMkLst>
        </pc:spChg>
        <pc:spChg chg="del">
          <ac:chgData name="Jordan Derk" userId="4cee7fd2-18ae-45a0-8743-b91db45b97a1" providerId="ADAL" clId="{A4D9560D-A62D-4135-AACA-49A53BADD525}" dt="2025-08-11T14:23:32.742" v="728" actId="478"/>
          <ac:spMkLst>
            <pc:docMk/>
            <pc:sldMk cId="3747185792" sldId="1095"/>
            <ac:spMk id="47" creationId="{9ACFC3DC-76DF-61A0-19B9-8FA9214ED60A}"/>
          </ac:spMkLst>
        </pc:spChg>
      </pc:sldChg>
      <pc:sldChg chg="delSp modSp mod">
        <pc:chgData name="Jordan Derk" userId="4cee7fd2-18ae-45a0-8743-b91db45b97a1" providerId="ADAL" clId="{A4D9560D-A62D-4135-AACA-49A53BADD525}" dt="2025-08-11T14:23:35.457" v="729" actId="478"/>
        <pc:sldMkLst>
          <pc:docMk/>
          <pc:sldMk cId="116857796" sldId="1096"/>
        </pc:sldMkLst>
        <pc:spChg chg="del">
          <ac:chgData name="Jordan Derk" userId="4cee7fd2-18ae-45a0-8743-b91db45b97a1" providerId="ADAL" clId="{A4D9560D-A62D-4135-AACA-49A53BADD525}" dt="2025-08-11T14:23:35.457" v="729" actId="478"/>
          <ac:spMkLst>
            <pc:docMk/>
            <pc:sldMk cId="116857796" sldId="1096"/>
            <ac:spMk id="28" creationId="{CC9659C9-EE51-83DF-221D-F49C23631B53}"/>
          </ac:spMkLst>
        </pc:spChg>
        <pc:spChg chg="del">
          <ac:chgData name="Jordan Derk" userId="4cee7fd2-18ae-45a0-8743-b91db45b97a1" providerId="ADAL" clId="{A4D9560D-A62D-4135-AACA-49A53BADD525}" dt="2025-08-11T14:23:35.457" v="729" actId="478"/>
          <ac:spMkLst>
            <pc:docMk/>
            <pc:sldMk cId="116857796" sldId="1096"/>
            <ac:spMk id="29" creationId="{7B7549FF-11DD-0D95-90F3-707EE6F464A8}"/>
          </ac:spMkLst>
        </pc:spChg>
        <pc:spChg chg="del">
          <ac:chgData name="Jordan Derk" userId="4cee7fd2-18ae-45a0-8743-b91db45b97a1" providerId="ADAL" clId="{A4D9560D-A62D-4135-AACA-49A53BADD525}" dt="2025-08-11T14:23:35.457" v="729" actId="478"/>
          <ac:spMkLst>
            <pc:docMk/>
            <pc:sldMk cId="116857796" sldId="1096"/>
            <ac:spMk id="30" creationId="{391C9219-753C-E50C-3D4A-D8061193DE43}"/>
          </ac:spMkLst>
        </pc:spChg>
        <pc:spChg chg="del">
          <ac:chgData name="Jordan Derk" userId="4cee7fd2-18ae-45a0-8743-b91db45b97a1" providerId="ADAL" clId="{A4D9560D-A62D-4135-AACA-49A53BADD525}" dt="2025-08-11T14:23:35.457" v="729" actId="478"/>
          <ac:spMkLst>
            <pc:docMk/>
            <pc:sldMk cId="116857796" sldId="1096"/>
            <ac:spMk id="31" creationId="{BBE17D5B-D78C-4DD2-FEC2-A6FAAE4AA838}"/>
          </ac:spMkLst>
        </pc:spChg>
        <pc:spChg chg="del">
          <ac:chgData name="Jordan Derk" userId="4cee7fd2-18ae-45a0-8743-b91db45b97a1" providerId="ADAL" clId="{A4D9560D-A62D-4135-AACA-49A53BADD525}" dt="2025-08-11T14:23:35.457" v="729" actId="478"/>
          <ac:spMkLst>
            <pc:docMk/>
            <pc:sldMk cId="116857796" sldId="1096"/>
            <ac:spMk id="32" creationId="{773289B3-7A4C-4BBE-86A7-2DFE835486A2}"/>
          </ac:spMkLst>
        </pc:spChg>
        <pc:spChg chg="del">
          <ac:chgData name="Jordan Derk" userId="4cee7fd2-18ae-45a0-8743-b91db45b97a1" providerId="ADAL" clId="{A4D9560D-A62D-4135-AACA-49A53BADD525}" dt="2025-08-11T14:23:35.457" v="729" actId="478"/>
          <ac:spMkLst>
            <pc:docMk/>
            <pc:sldMk cId="116857796" sldId="1096"/>
            <ac:spMk id="33" creationId="{7903D63E-3655-6C64-9D06-0511B87E440C}"/>
          </ac:spMkLst>
        </pc:spChg>
        <pc:spChg chg="del">
          <ac:chgData name="Jordan Derk" userId="4cee7fd2-18ae-45a0-8743-b91db45b97a1" providerId="ADAL" clId="{A4D9560D-A62D-4135-AACA-49A53BADD525}" dt="2025-08-11T14:23:35.457" v="729" actId="478"/>
          <ac:spMkLst>
            <pc:docMk/>
            <pc:sldMk cId="116857796" sldId="1096"/>
            <ac:spMk id="34" creationId="{8AC634EB-93AD-0311-F026-43C20FDF5AAF}"/>
          </ac:spMkLst>
        </pc:spChg>
        <pc:spChg chg="del">
          <ac:chgData name="Jordan Derk" userId="4cee7fd2-18ae-45a0-8743-b91db45b97a1" providerId="ADAL" clId="{A4D9560D-A62D-4135-AACA-49A53BADD525}" dt="2025-08-11T14:23:35.457" v="729" actId="478"/>
          <ac:spMkLst>
            <pc:docMk/>
            <pc:sldMk cId="116857796" sldId="1096"/>
            <ac:spMk id="35" creationId="{AA1469B1-C63D-9C26-9AC0-1B6C684D6493}"/>
          </ac:spMkLst>
        </pc:spChg>
        <pc:spChg chg="del">
          <ac:chgData name="Jordan Derk" userId="4cee7fd2-18ae-45a0-8743-b91db45b97a1" providerId="ADAL" clId="{A4D9560D-A62D-4135-AACA-49A53BADD525}" dt="2025-08-11T14:23:35.457" v="729" actId="478"/>
          <ac:spMkLst>
            <pc:docMk/>
            <pc:sldMk cId="116857796" sldId="1096"/>
            <ac:spMk id="36" creationId="{72A25FA2-D556-E4C8-96C7-3ED6FFB86FAD}"/>
          </ac:spMkLst>
        </pc:spChg>
        <pc:spChg chg="del">
          <ac:chgData name="Jordan Derk" userId="4cee7fd2-18ae-45a0-8743-b91db45b97a1" providerId="ADAL" clId="{A4D9560D-A62D-4135-AACA-49A53BADD525}" dt="2025-08-11T14:23:35.457" v="729" actId="478"/>
          <ac:spMkLst>
            <pc:docMk/>
            <pc:sldMk cId="116857796" sldId="1096"/>
            <ac:spMk id="37" creationId="{69102802-A852-E2E5-36FE-9BAA311438A0}"/>
          </ac:spMkLst>
        </pc:spChg>
        <pc:spChg chg="del">
          <ac:chgData name="Jordan Derk" userId="4cee7fd2-18ae-45a0-8743-b91db45b97a1" providerId="ADAL" clId="{A4D9560D-A62D-4135-AACA-49A53BADD525}" dt="2025-08-11T14:23:35.457" v="729" actId="478"/>
          <ac:spMkLst>
            <pc:docMk/>
            <pc:sldMk cId="116857796" sldId="1096"/>
            <ac:spMk id="38" creationId="{3AC9DA82-C426-6FEE-349D-C5D4B17B135B}"/>
          </ac:spMkLst>
        </pc:spChg>
        <pc:spChg chg="del">
          <ac:chgData name="Jordan Derk" userId="4cee7fd2-18ae-45a0-8743-b91db45b97a1" providerId="ADAL" clId="{A4D9560D-A62D-4135-AACA-49A53BADD525}" dt="2025-08-11T14:23:35.457" v="729" actId="478"/>
          <ac:spMkLst>
            <pc:docMk/>
            <pc:sldMk cId="116857796" sldId="1096"/>
            <ac:spMk id="39" creationId="{D10B0DA3-6590-8EDD-20A9-229D00B9EFA2}"/>
          </ac:spMkLst>
        </pc:spChg>
        <pc:spChg chg="del">
          <ac:chgData name="Jordan Derk" userId="4cee7fd2-18ae-45a0-8743-b91db45b97a1" providerId="ADAL" clId="{A4D9560D-A62D-4135-AACA-49A53BADD525}" dt="2025-08-11T14:23:35.457" v="729" actId="478"/>
          <ac:spMkLst>
            <pc:docMk/>
            <pc:sldMk cId="116857796" sldId="1096"/>
            <ac:spMk id="40" creationId="{EC1B1C21-F9BC-0D4F-5D52-20348BC356B8}"/>
          </ac:spMkLst>
        </pc:spChg>
        <pc:spChg chg="del">
          <ac:chgData name="Jordan Derk" userId="4cee7fd2-18ae-45a0-8743-b91db45b97a1" providerId="ADAL" clId="{A4D9560D-A62D-4135-AACA-49A53BADD525}" dt="2025-08-11T14:23:35.457" v="729" actId="478"/>
          <ac:spMkLst>
            <pc:docMk/>
            <pc:sldMk cId="116857796" sldId="1096"/>
            <ac:spMk id="41" creationId="{D77C0F3C-3D5B-707C-2E3C-D5C7E8574452}"/>
          </ac:spMkLst>
        </pc:spChg>
        <pc:spChg chg="del">
          <ac:chgData name="Jordan Derk" userId="4cee7fd2-18ae-45a0-8743-b91db45b97a1" providerId="ADAL" clId="{A4D9560D-A62D-4135-AACA-49A53BADD525}" dt="2025-08-11T14:23:35.457" v="729" actId="478"/>
          <ac:spMkLst>
            <pc:docMk/>
            <pc:sldMk cId="116857796" sldId="1096"/>
            <ac:spMk id="42" creationId="{35E59130-13B0-7E21-654D-5B3CE6A311DC}"/>
          </ac:spMkLst>
        </pc:spChg>
        <pc:spChg chg="del">
          <ac:chgData name="Jordan Derk" userId="4cee7fd2-18ae-45a0-8743-b91db45b97a1" providerId="ADAL" clId="{A4D9560D-A62D-4135-AACA-49A53BADD525}" dt="2025-08-11T14:23:35.457" v="729" actId="478"/>
          <ac:spMkLst>
            <pc:docMk/>
            <pc:sldMk cId="116857796" sldId="1096"/>
            <ac:spMk id="43" creationId="{C0D8D16D-37DD-3A2F-3E48-934499771647}"/>
          </ac:spMkLst>
        </pc:spChg>
        <pc:spChg chg="del">
          <ac:chgData name="Jordan Derk" userId="4cee7fd2-18ae-45a0-8743-b91db45b97a1" providerId="ADAL" clId="{A4D9560D-A62D-4135-AACA-49A53BADD525}" dt="2025-08-11T14:23:35.457" v="729" actId="478"/>
          <ac:spMkLst>
            <pc:docMk/>
            <pc:sldMk cId="116857796" sldId="1096"/>
            <ac:spMk id="44" creationId="{578EBDFD-FD19-DDB3-428E-84B37EFEA104}"/>
          </ac:spMkLst>
        </pc:spChg>
        <pc:spChg chg="del">
          <ac:chgData name="Jordan Derk" userId="4cee7fd2-18ae-45a0-8743-b91db45b97a1" providerId="ADAL" clId="{A4D9560D-A62D-4135-AACA-49A53BADD525}" dt="2025-08-11T14:23:35.457" v="729" actId="478"/>
          <ac:spMkLst>
            <pc:docMk/>
            <pc:sldMk cId="116857796" sldId="1096"/>
            <ac:spMk id="45" creationId="{3034284F-DF81-9D1D-DCF9-4623752F5DB8}"/>
          </ac:spMkLst>
        </pc:spChg>
        <pc:spChg chg="del">
          <ac:chgData name="Jordan Derk" userId="4cee7fd2-18ae-45a0-8743-b91db45b97a1" providerId="ADAL" clId="{A4D9560D-A62D-4135-AACA-49A53BADD525}" dt="2025-08-11T14:23:35.457" v="729" actId="478"/>
          <ac:spMkLst>
            <pc:docMk/>
            <pc:sldMk cId="116857796" sldId="1096"/>
            <ac:spMk id="46" creationId="{3F3C7A17-7B1D-2D62-58D0-0AB85EC275C2}"/>
          </ac:spMkLst>
        </pc:spChg>
        <pc:spChg chg="del">
          <ac:chgData name="Jordan Derk" userId="4cee7fd2-18ae-45a0-8743-b91db45b97a1" providerId="ADAL" clId="{A4D9560D-A62D-4135-AACA-49A53BADD525}" dt="2025-08-11T14:23:35.457" v="729" actId="478"/>
          <ac:spMkLst>
            <pc:docMk/>
            <pc:sldMk cId="116857796" sldId="1096"/>
            <ac:spMk id="47" creationId="{1DD49B65-971D-61F0-3723-4D95F8BD403C}"/>
          </ac:spMkLst>
        </pc:spChg>
        <pc:picChg chg="mod">
          <ac:chgData name="Jordan Derk" userId="4cee7fd2-18ae-45a0-8743-b91db45b97a1" providerId="ADAL" clId="{A4D9560D-A62D-4135-AACA-49A53BADD525}" dt="2025-08-11T14:13:32.831" v="174" actId="962"/>
          <ac:picMkLst>
            <pc:docMk/>
            <pc:sldMk cId="116857796" sldId="1096"/>
            <ac:picMk id="1026" creationId="{76852DD0-E166-D8D1-D5F3-E648C9F30847}"/>
          </ac:picMkLst>
        </pc:picChg>
      </pc:sldChg>
      <pc:sldChg chg="addSp delSp modSp mod">
        <pc:chgData name="Jordan Derk" userId="4cee7fd2-18ae-45a0-8743-b91db45b97a1" providerId="ADAL" clId="{A4D9560D-A62D-4135-AACA-49A53BADD525}" dt="2025-08-11T14:23:39.478" v="730" actId="478"/>
        <pc:sldMkLst>
          <pc:docMk/>
          <pc:sldMk cId="351575168" sldId="1097"/>
        </pc:sldMkLst>
        <pc:spChg chg="mod">
          <ac:chgData name="Jordan Derk" userId="4cee7fd2-18ae-45a0-8743-b91db45b97a1" providerId="ADAL" clId="{A4D9560D-A62D-4135-AACA-49A53BADD525}" dt="2025-08-11T14:14:26.431" v="180" actId="164"/>
          <ac:spMkLst>
            <pc:docMk/>
            <pc:sldMk cId="351575168" sldId="1097"/>
            <ac:spMk id="3" creationId="{E39CECAA-269B-53DF-E363-496C76A354CA}"/>
          </ac:spMkLst>
        </pc:spChg>
        <pc:spChg chg="mod topLvl">
          <ac:chgData name="Jordan Derk" userId="4cee7fd2-18ae-45a0-8743-b91db45b97a1" providerId="ADAL" clId="{A4D9560D-A62D-4135-AACA-49A53BADD525}" dt="2025-08-11T14:14:26.431" v="180" actId="164"/>
          <ac:spMkLst>
            <pc:docMk/>
            <pc:sldMk cId="351575168" sldId="1097"/>
            <ac:spMk id="7" creationId="{9DEE895C-4A2A-EDD5-41DC-8BD1644C14A9}"/>
          </ac:spMkLst>
        </pc:spChg>
        <pc:spChg chg="mod topLvl">
          <ac:chgData name="Jordan Derk" userId="4cee7fd2-18ae-45a0-8743-b91db45b97a1" providerId="ADAL" clId="{A4D9560D-A62D-4135-AACA-49A53BADD525}" dt="2025-08-11T14:14:26.431" v="180" actId="164"/>
          <ac:spMkLst>
            <pc:docMk/>
            <pc:sldMk cId="351575168" sldId="1097"/>
            <ac:spMk id="10" creationId="{087F5E6C-CC22-37F4-527F-1BC2AE9EDC37}"/>
          </ac:spMkLst>
        </pc:spChg>
        <pc:spChg chg="mod topLvl">
          <ac:chgData name="Jordan Derk" userId="4cee7fd2-18ae-45a0-8743-b91db45b97a1" providerId="ADAL" clId="{A4D9560D-A62D-4135-AACA-49A53BADD525}" dt="2025-08-11T14:14:26.431" v="180" actId="164"/>
          <ac:spMkLst>
            <pc:docMk/>
            <pc:sldMk cId="351575168" sldId="1097"/>
            <ac:spMk id="13" creationId="{EC58F959-400E-F0FA-B881-DA7BC01FF713}"/>
          </ac:spMkLst>
        </pc:spChg>
        <pc:spChg chg="mod">
          <ac:chgData name="Jordan Derk" userId="4cee7fd2-18ae-45a0-8743-b91db45b97a1" providerId="ADAL" clId="{A4D9560D-A62D-4135-AACA-49A53BADD525}" dt="2025-08-11T14:14:26.431" v="180" actId="164"/>
          <ac:spMkLst>
            <pc:docMk/>
            <pc:sldMk cId="351575168" sldId="1097"/>
            <ac:spMk id="15" creationId="{78B60AE4-1B6C-49F8-6206-3450F4C594D6}"/>
          </ac:spMkLst>
        </pc:spChg>
        <pc:spChg chg="mod">
          <ac:chgData name="Jordan Derk" userId="4cee7fd2-18ae-45a0-8743-b91db45b97a1" providerId="ADAL" clId="{A4D9560D-A62D-4135-AACA-49A53BADD525}" dt="2025-08-11T14:14:26.431" v="180" actId="164"/>
          <ac:spMkLst>
            <pc:docMk/>
            <pc:sldMk cId="351575168" sldId="1097"/>
            <ac:spMk id="17" creationId="{292356EF-75B1-AD90-7B8E-32D687AA83B4}"/>
          </ac:spMkLst>
        </pc:spChg>
        <pc:spChg chg="del">
          <ac:chgData name="Jordan Derk" userId="4cee7fd2-18ae-45a0-8743-b91db45b97a1" providerId="ADAL" clId="{A4D9560D-A62D-4135-AACA-49A53BADD525}" dt="2025-08-11T14:23:39.478" v="730" actId="478"/>
          <ac:spMkLst>
            <pc:docMk/>
            <pc:sldMk cId="351575168" sldId="1097"/>
            <ac:spMk id="28" creationId="{99A3623C-4618-727E-1BE5-C1A79DC9D2C9}"/>
          </ac:spMkLst>
        </pc:spChg>
        <pc:spChg chg="del">
          <ac:chgData name="Jordan Derk" userId="4cee7fd2-18ae-45a0-8743-b91db45b97a1" providerId="ADAL" clId="{A4D9560D-A62D-4135-AACA-49A53BADD525}" dt="2025-08-11T14:23:39.478" v="730" actId="478"/>
          <ac:spMkLst>
            <pc:docMk/>
            <pc:sldMk cId="351575168" sldId="1097"/>
            <ac:spMk id="29" creationId="{5925130F-0C52-82F6-CFCE-45E0D025F6C5}"/>
          </ac:spMkLst>
        </pc:spChg>
        <pc:spChg chg="del">
          <ac:chgData name="Jordan Derk" userId="4cee7fd2-18ae-45a0-8743-b91db45b97a1" providerId="ADAL" clId="{A4D9560D-A62D-4135-AACA-49A53BADD525}" dt="2025-08-11T14:23:39.478" v="730" actId="478"/>
          <ac:spMkLst>
            <pc:docMk/>
            <pc:sldMk cId="351575168" sldId="1097"/>
            <ac:spMk id="30" creationId="{B9A4D3D8-C52A-F8C4-0195-069DE942F97B}"/>
          </ac:spMkLst>
        </pc:spChg>
        <pc:spChg chg="del">
          <ac:chgData name="Jordan Derk" userId="4cee7fd2-18ae-45a0-8743-b91db45b97a1" providerId="ADAL" clId="{A4D9560D-A62D-4135-AACA-49A53BADD525}" dt="2025-08-11T14:23:39.478" v="730" actId="478"/>
          <ac:spMkLst>
            <pc:docMk/>
            <pc:sldMk cId="351575168" sldId="1097"/>
            <ac:spMk id="31" creationId="{7CBA07EC-A378-CBA2-768C-677888A5C8CA}"/>
          </ac:spMkLst>
        </pc:spChg>
        <pc:spChg chg="del">
          <ac:chgData name="Jordan Derk" userId="4cee7fd2-18ae-45a0-8743-b91db45b97a1" providerId="ADAL" clId="{A4D9560D-A62D-4135-AACA-49A53BADD525}" dt="2025-08-11T14:23:39.478" v="730" actId="478"/>
          <ac:spMkLst>
            <pc:docMk/>
            <pc:sldMk cId="351575168" sldId="1097"/>
            <ac:spMk id="32" creationId="{C5CAD3D5-AB09-48C6-8A68-961B90241D4B}"/>
          </ac:spMkLst>
        </pc:spChg>
        <pc:spChg chg="del">
          <ac:chgData name="Jordan Derk" userId="4cee7fd2-18ae-45a0-8743-b91db45b97a1" providerId="ADAL" clId="{A4D9560D-A62D-4135-AACA-49A53BADD525}" dt="2025-08-11T14:23:39.478" v="730" actId="478"/>
          <ac:spMkLst>
            <pc:docMk/>
            <pc:sldMk cId="351575168" sldId="1097"/>
            <ac:spMk id="33" creationId="{E23ED8C2-B9D4-A883-AC12-A370CC913722}"/>
          </ac:spMkLst>
        </pc:spChg>
        <pc:spChg chg="del">
          <ac:chgData name="Jordan Derk" userId="4cee7fd2-18ae-45a0-8743-b91db45b97a1" providerId="ADAL" clId="{A4D9560D-A62D-4135-AACA-49A53BADD525}" dt="2025-08-11T14:23:39.478" v="730" actId="478"/>
          <ac:spMkLst>
            <pc:docMk/>
            <pc:sldMk cId="351575168" sldId="1097"/>
            <ac:spMk id="34" creationId="{12FECF22-3C64-A64A-23E7-75BDF91D2709}"/>
          </ac:spMkLst>
        </pc:spChg>
        <pc:spChg chg="del">
          <ac:chgData name="Jordan Derk" userId="4cee7fd2-18ae-45a0-8743-b91db45b97a1" providerId="ADAL" clId="{A4D9560D-A62D-4135-AACA-49A53BADD525}" dt="2025-08-11T14:23:39.478" v="730" actId="478"/>
          <ac:spMkLst>
            <pc:docMk/>
            <pc:sldMk cId="351575168" sldId="1097"/>
            <ac:spMk id="35" creationId="{1D80E0B0-C0AF-E2B3-59F8-5741B2F2FB21}"/>
          </ac:spMkLst>
        </pc:spChg>
        <pc:spChg chg="del">
          <ac:chgData name="Jordan Derk" userId="4cee7fd2-18ae-45a0-8743-b91db45b97a1" providerId="ADAL" clId="{A4D9560D-A62D-4135-AACA-49A53BADD525}" dt="2025-08-11T14:23:39.478" v="730" actId="478"/>
          <ac:spMkLst>
            <pc:docMk/>
            <pc:sldMk cId="351575168" sldId="1097"/>
            <ac:spMk id="36" creationId="{782CDBB2-C459-F086-BEA1-259F7260E972}"/>
          </ac:spMkLst>
        </pc:spChg>
        <pc:spChg chg="del">
          <ac:chgData name="Jordan Derk" userId="4cee7fd2-18ae-45a0-8743-b91db45b97a1" providerId="ADAL" clId="{A4D9560D-A62D-4135-AACA-49A53BADD525}" dt="2025-08-11T14:23:39.478" v="730" actId="478"/>
          <ac:spMkLst>
            <pc:docMk/>
            <pc:sldMk cId="351575168" sldId="1097"/>
            <ac:spMk id="37" creationId="{5841F48E-3E29-508D-249D-0C47BA519421}"/>
          </ac:spMkLst>
        </pc:spChg>
        <pc:spChg chg="del">
          <ac:chgData name="Jordan Derk" userId="4cee7fd2-18ae-45a0-8743-b91db45b97a1" providerId="ADAL" clId="{A4D9560D-A62D-4135-AACA-49A53BADD525}" dt="2025-08-11T14:23:39.478" v="730" actId="478"/>
          <ac:spMkLst>
            <pc:docMk/>
            <pc:sldMk cId="351575168" sldId="1097"/>
            <ac:spMk id="38" creationId="{D1FC4A7B-413C-BDD2-4D2B-33ADE2C442D9}"/>
          </ac:spMkLst>
        </pc:spChg>
        <pc:spChg chg="del">
          <ac:chgData name="Jordan Derk" userId="4cee7fd2-18ae-45a0-8743-b91db45b97a1" providerId="ADAL" clId="{A4D9560D-A62D-4135-AACA-49A53BADD525}" dt="2025-08-11T14:23:39.478" v="730" actId="478"/>
          <ac:spMkLst>
            <pc:docMk/>
            <pc:sldMk cId="351575168" sldId="1097"/>
            <ac:spMk id="39" creationId="{DFEFF63D-1A2E-47E6-CEF1-1A38F113B1D9}"/>
          </ac:spMkLst>
        </pc:spChg>
        <pc:spChg chg="del">
          <ac:chgData name="Jordan Derk" userId="4cee7fd2-18ae-45a0-8743-b91db45b97a1" providerId="ADAL" clId="{A4D9560D-A62D-4135-AACA-49A53BADD525}" dt="2025-08-11T14:23:39.478" v="730" actId="478"/>
          <ac:spMkLst>
            <pc:docMk/>
            <pc:sldMk cId="351575168" sldId="1097"/>
            <ac:spMk id="40" creationId="{A0A5848A-B13B-7FAC-2F0B-4E350D4D1489}"/>
          </ac:spMkLst>
        </pc:spChg>
        <pc:spChg chg="del">
          <ac:chgData name="Jordan Derk" userId="4cee7fd2-18ae-45a0-8743-b91db45b97a1" providerId="ADAL" clId="{A4D9560D-A62D-4135-AACA-49A53BADD525}" dt="2025-08-11T14:23:39.478" v="730" actId="478"/>
          <ac:spMkLst>
            <pc:docMk/>
            <pc:sldMk cId="351575168" sldId="1097"/>
            <ac:spMk id="41" creationId="{C4B92ADF-2552-4556-5C54-FAEB66223013}"/>
          </ac:spMkLst>
        </pc:spChg>
        <pc:spChg chg="del">
          <ac:chgData name="Jordan Derk" userId="4cee7fd2-18ae-45a0-8743-b91db45b97a1" providerId="ADAL" clId="{A4D9560D-A62D-4135-AACA-49A53BADD525}" dt="2025-08-11T14:23:39.478" v="730" actId="478"/>
          <ac:spMkLst>
            <pc:docMk/>
            <pc:sldMk cId="351575168" sldId="1097"/>
            <ac:spMk id="42" creationId="{D9768439-D220-080B-02F7-CEF4D6F90F1C}"/>
          </ac:spMkLst>
        </pc:spChg>
        <pc:spChg chg="del">
          <ac:chgData name="Jordan Derk" userId="4cee7fd2-18ae-45a0-8743-b91db45b97a1" providerId="ADAL" clId="{A4D9560D-A62D-4135-AACA-49A53BADD525}" dt="2025-08-11T14:23:39.478" v="730" actId="478"/>
          <ac:spMkLst>
            <pc:docMk/>
            <pc:sldMk cId="351575168" sldId="1097"/>
            <ac:spMk id="43" creationId="{6A4B34D9-4491-001C-8A28-BB3C59D6BF7C}"/>
          </ac:spMkLst>
        </pc:spChg>
        <pc:spChg chg="del">
          <ac:chgData name="Jordan Derk" userId="4cee7fd2-18ae-45a0-8743-b91db45b97a1" providerId="ADAL" clId="{A4D9560D-A62D-4135-AACA-49A53BADD525}" dt="2025-08-11T14:23:39.478" v="730" actId="478"/>
          <ac:spMkLst>
            <pc:docMk/>
            <pc:sldMk cId="351575168" sldId="1097"/>
            <ac:spMk id="44" creationId="{6A543A5A-CE89-BE88-FE97-ECB88D7BAE47}"/>
          </ac:spMkLst>
        </pc:spChg>
        <pc:spChg chg="del">
          <ac:chgData name="Jordan Derk" userId="4cee7fd2-18ae-45a0-8743-b91db45b97a1" providerId="ADAL" clId="{A4D9560D-A62D-4135-AACA-49A53BADD525}" dt="2025-08-11T14:23:39.478" v="730" actId="478"/>
          <ac:spMkLst>
            <pc:docMk/>
            <pc:sldMk cId="351575168" sldId="1097"/>
            <ac:spMk id="45" creationId="{412CCA20-3C3F-635B-622E-4C634804D879}"/>
          </ac:spMkLst>
        </pc:spChg>
        <pc:spChg chg="del">
          <ac:chgData name="Jordan Derk" userId="4cee7fd2-18ae-45a0-8743-b91db45b97a1" providerId="ADAL" clId="{A4D9560D-A62D-4135-AACA-49A53BADD525}" dt="2025-08-11T14:23:39.478" v="730" actId="478"/>
          <ac:spMkLst>
            <pc:docMk/>
            <pc:sldMk cId="351575168" sldId="1097"/>
            <ac:spMk id="46" creationId="{78E71C32-3CE9-147E-68E8-CBA2612C6B6F}"/>
          </ac:spMkLst>
        </pc:spChg>
        <pc:spChg chg="del">
          <ac:chgData name="Jordan Derk" userId="4cee7fd2-18ae-45a0-8743-b91db45b97a1" providerId="ADAL" clId="{A4D9560D-A62D-4135-AACA-49A53BADD525}" dt="2025-08-11T14:23:39.478" v="730" actId="478"/>
          <ac:spMkLst>
            <pc:docMk/>
            <pc:sldMk cId="351575168" sldId="1097"/>
            <ac:spMk id="47" creationId="{577EB7CA-13F9-885A-77A5-1B5E859694A9}"/>
          </ac:spMkLst>
        </pc:spChg>
        <pc:grpChg chg="add del mod">
          <ac:chgData name="Jordan Derk" userId="4cee7fd2-18ae-45a0-8743-b91db45b97a1" providerId="ADAL" clId="{A4D9560D-A62D-4135-AACA-49A53BADD525}" dt="2025-08-11T14:15:39.134" v="184" actId="478"/>
          <ac:grpSpMkLst>
            <pc:docMk/>
            <pc:sldMk cId="351575168" sldId="1097"/>
            <ac:grpSpMk id="4" creationId="{EA48BA7F-3CDC-B012-294D-BD040C48CD60}"/>
          </ac:grpSpMkLst>
        </pc:grpChg>
        <pc:grpChg chg="del">
          <ac:chgData name="Jordan Derk" userId="4cee7fd2-18ae-45a0-8743-b91db45b97a1" providerId="ADAL" clId="{A4D9560D-A62D-4135-AACA-49A53BADD525}" dt="2025-08-11T14:14:19.265" v="179" actId="165"/>
          <ac:grpSpMkLst>
            <pc:docMk/>
            <pc:sldMk cId="351575168" sldId="1097"/>
            <ac:grpSpMk id="6" creationId="{E8B1055E-6A49-D1C0-0148-3704F07F9FCE}"/>
          </ac:grpSpMkLst>
        </pc:grpChg>
        <pc:grpChg chg="del">
          <ac:chgData name="Jordan Derk" userId="4cee7fd2-18ae-45a0-8743-b91db45b97a1" providerId="ADAL" clId="{A4D9560D-A62D-4135-AACA-49A53BADD525}" dt="2025-08-11T14:14:19.265" v="179" actId="165"/>
          <ac:grpSpMkLst>
            <pc:docMk/>
            <pc:sldMk cId="351575168" sldId="1097"/>
            <ac:grpSpMk id="9" creationId="{B85C4E35-E592-1F74-5600-D8FF7A541C07}"/>
          </ac:grpSpMkLst>
        </pc:grpChg>
        <pc:grpChg chg="del">
          <ac:chgData name="Jordan Derk" userId="4cee7fd2-18ae-45a0-8743-b91db45b97a1" providerId="ADAL" clId="{A4D9560D-A62D-4135-AACA-49A53BADD525}" dt="2025-08-11T14:14:19.265" v="179" actId="165"/>
          <ac:grpSpMkLst>
            <pc:docMk/>
            <pc:sldMk cId="351575168" sldId="1097"/>
            <ac:grpSpMk id="12" creationId="{069C5AA4-833D-8010-396D-1553D0C225FC}"/>
          </ac:grpSpMkLst>
        </pc:grpChg>
        <pc:picChg chg="del mod">
          <ac:chgData name="Jordan Derk" userId="4cee7fd2-18ae-45a0-8743-b91db45b97a1" providerId="ADAL" clId="{A4D9560D-A62D-4135-AACA-49A53BADD525}" dt="2025-08-11T14:15:36.485" v="183" actId="478"/>
          <ac:picMkLst>
            <pc:docMk/>
            <pc:sldMk cId="351575168" sldId="1097"/>
            <ac:picMk id="5" creationId="{4FAB8EF0-4804-B11E-8220-F52F488F4248}"/>
          </ac:picMkLst>
        </pc:picChg>
        <pc:picChg chg="mod topLvl">
          <ac:chgData name="Jordan Derk" userId="4cee7fd2-18ae-45a0-8743-b91db45b97a1" providerId="ADAL" clId="{A4D9560D-A62D-4135-AACA-49A53BADD525}" dt="2025-08-11T14:14:26.431" v="180" actId="164"/>
          <ac:picMkLst>
            <pc:docMk/>
            <pc:sldMk cId="351575168" sldId="1097"/>
            <ac:picMk id="8" creationId="{7036973E-BAF5-3C52-C7A9-D2D5BBF2E1B0}"/>
          </ac:picMkLst>
        </pc:picChg>
        <pc:picChg chg="mod topLvl">
          <ac:chgData name="Jordan Derk" userId="4cee7fd2-18ae-45a0-8743-b91db45b97a1" providerId="ADAL" clId="{A4D9560D-A62D-4135-AACA-49A53BADD525}" dt="2025-08-11T14:14:26.431" v="180" actId="164"/>
          <ac:picMkLst>
            <pc:docMk/>
            <pc:sldMk cId="351575168" sldId="1097"/>
            <ac:picMk id="11" creationId="{5B4EB658-C0F0-680B-5D66-113A7F7185EF}"/>
          </ac:picMkLst>
        </pc:picChg>
        <pc:picChg chg="mod topLvl">
          <ac:chgData name="Jordan Derk" userId="4cee7fd2-18ae-45a0-8743-b91db45b97a1" providerId="ADAL" clId="{A4D9560D-A62D-4135-AACA-49A53BADD525}" dt="2025-08-11T14:14:26.431" v="180" actId="164"/>
          <ac:picMkLst>
            <pc:docMk/>
            <pc:sldMk cId="351575168" sldId="1097"/>
            <ac:picMk id="14" creationId="{470628B6-9FAB-1280-D8C9-1FEA363D9F95}"/>
          </ac:picMkLst>
        </pc:picChg>
        <pc:picChg chg="add mod">
          <ac:chgData name="Jordan Derk" userId="4cee7fd2-18ae-45a0-8743-b91db45b97a1" providerId="ADAL" clId="{A4D9560D-A62D-4135-AACA-49A53BADD525}" dt="2025-08-11T14:20:16.853" v="511" actId="962"/>
          <ac:picMkLst>
            <pc:docMk/>
            <pc:sldMk cId="351575168" sldId="1097"/>
            <ac:picMk id="18" creationId="{68ADC574-B386-A327-EA6D-2238019CC371}"/>
          </ac:picMkLst>
        </pc:picChg>
      </pc:sldChg>
      <pc:sldChg chg="delSp modSp mod">
        <pc:chgData name="Jordan Derk" userId="4cee7fd2-18ae-45a0-8743-b91db45b97a1" providerId="ADAL" clId="{A4D9560D-A62D-4135-AACA-49A53BADD525}" dt="2025-08-11T14:23:42.052" v="731" actId="478"/>
        <pc:sldMkLst>
          <pc:docMk/>
          <pc:sldMk cId="2387573276" sldId="1098"/>
        </pc:sldMkLst>
        <pc:spChg chg="del">
          <ac:chgData name="Jordan Derk" userId="4cee7fd2-18ae-45a0-8743-b91db45b97a1" providerId="ADAL" clId="{A4D9560D-A62D-4135-AACA-49A53BADD525}" dt="2025-08-11T14:23:42.052" v="731" actId="478"/>
          <ac:spMkLst>
            <pc:docMk/>
            <pc:sldMk cId="2387573276" sldId="1098"/>
            <ac:spMk id="28" creationId="{3CD2A020-C024-D5A3-E2C8-609DBB3FB154}"/>
          </ac:spMkLst>
        </pc:spChg>
        <pc:spChg chg="del">
          <ac:chgData name="Jordan Derk" userId="4cee7fd2-18ae-45a0-8743-b91db45b97a1" providerId="ADAL" clId="{A4D9560D-A62D-4135-AACA-49A53BADD525}" dt="2025-08-11T14:23:42.052" v="731" actId="478"/>
          <ac:spMkLst>
            <pc:docMk/>
            <pc:sldMk cId="2387573276" sldId="1098"/>
            <ac:spMk id="29" creationId="{2334CAB1-7C35-705B-5CBD-8D5F5D656794}"/>
          </ac:spMkLst>
        </pc:spChg>
        <pc:spChg chg="del">
          <ac:chgData name="Jordan Derk" userId="4cee7fd2-18ae-45a0-8743-b91db45b97a1" providerId="ADAL" clId="{A4D9560D-A62D-4135-AACA-49A53BADD525}" dt="2025-08-11T14:23:42.052" v="731" actId="478"/>
          <ac:spMkLst>
            <pc:docMk/>
            <pc:sldMk cId="2387573276" sldId="1098"/>
            <ac:spMk id="30" creationId="{AA2B86D1-5E62-6BC6-E132-94DEAABA7442}"/>
          </ac:spMkLst>
        </pc:spChg>
        <pc:spChg chg="del">
          <ac:chgData name="Jordan Derk" userId="4cee7fd2-18ae-45a0-8743-b91db45b97a1" providerId="ADAL" clId="{A4D9560D-A62D-4135-AACA-49A53BADD525}" dt="2025-08-11T14:23:42.052" v="731" actId="478"/>
          <ac:spMkLst>
            <pc:docMk/>
            <pc:sldMk cId="2387573276" sldId="1098"/>
            <ac:spMk id="31" creationId="{EEC2B99E-0D81-A79D-640D-5E689F7C8E8F}"/>
          </ac:spMkLst>
        </pc:spChg>
        <pc:spChg chg="del">
          <ac:chgData name="Jordan Derk" userId="4cee7fd2-18ae-45a0-8743-b91db45b97a1" providerId="ADAL" clId="{A4D9560D-A62D-4135-AACA-49A53BADD525}" dt="2025-08-11T14:23:42.052" v="731" actId="478"/>
          <ac:spMkLst>
            <pc:docMk/>
            <pc:sldMk cId="2387573276" sldId="1098"/>
            <ac:spMk id="32" creationId="{221E2419-047F-0F03-42AE-78A18883613C}"/>
          </ac:spMkLst>
        </pc:spChg>
        <pc:spChg chg="del">
          <ac:chgData name="Jordan Derk" userId="4cee7fd2-18ae-45a0-8743-b91db45b97a1" providerId="ADAL" clId="{A4D9560D-A62D-4135-AACA-49A53BADD525}" dt="2025-08-11T14:23:42.052" v="731" actId="478"/>
          <ac:spMkLst>
            <pc:docMk/>
            <pc:sldMk cId="2387573276" sldId="1098"/>
            <ac:spMk id="33" creationId="{89DF7D0B-14CD-76F3-59E3-62A88CB625AF}"/>
          </ac:spMkLst>
        </pc:spChg>
        <pc:spChg chg="del">
          <ac:chgData name="Jordan Derk" userId="4cee7fd2-18ae-45a0-8743-b91db45b97a1" providerId="ADAL" clId="{A4D9560D-A62D-4135-AACA-49A53BADD525}" dt="2025-08-11T14:23:42.052" v="731" actId="478"/>
          <ac:spMkLst>
            <pc:docMk/>
            <pc:sldMk cId="2387573276" sldId="1098"/>
            <ac:spMk id="34" creationId="{29ED7DB6-43C6-66BA-F75D-8C0537B51327}"/>
          </ac:spMkLst>
        </pc:spChg>
        <pc:spChg chg="del">
          <ac:chgData name="Jordan Derk" userId="4cee7fd2-18ae-45a0-8743-b91db45b97a1" providerId="ADAL" clId="{A4D9560D-A62D-4135-AACA-49A53BADD525}" dt="2025-08-11T14:23:42.052" v="731" actId="478"/>
          <ac:spMkLst>
            <pc:docMk/>
            <pc:sldMk cId="2387573276" sldId="1098"/>
            <ac:spMk id="35" creationId="{6C1DF8C5-7E36-F1C8-9FC0-6DD0E2A5BBDE}"/>
          </ac:spMkLst>
        </pc:spChg>
        <pc:spChg chg="del">
          <ac:chgData name="Jordan Derk" userId="4cee7fd2-18ae-45a0-8743-b91db45b97a1" providerId="ADAL" clId="{A4D9560D-A62D-4135-AACA-49A53BADD525}" dt="2025-08-11T14:23:42.052" v="731" actId="478"/>
          <ac:spMkLst>
            <pc:docMk/>
            <pc:sldMk cId="2387573276" sldId="1098"/>
            <ac:spMk id="36" creationId="{214A3B94-D45A-3B77-7D55-EE20C998CD34}"/>
          </ac:spMkLst>
        </pc:spChg>
        <pc:spChg chg="del">
          <ac:chgData name="Jordan Derk" userId="4cee7fd2-18ae-45a0-8743-b91db45b97a1" providerId="ADAL" clId="{A4D9560D-A62D-4135-AACA-49A53BADD525}" dt="2025-08-11T14:23:42.052" v="731" actId="478"/>
          <ac:spMkLst>
            <pc:docMk/>
            <pc:sldMk cId="2387573276" sldId="1098"/>
            <ac:spMk id="37" creationId="{6C97C348-B71F-60AA-169A-19EA3FB8A2D3}"/>
          </ac:spMkLst>
        </pc:spChg>
        <pc:spChg chg="del">
          <ac:chgData name="Jordan Derk" userId="4cee7fd2-18ae-45a0-8743-b91db45b97a1" providerId="ADAL" clId="{A4D9560D-A62D-4135-AACA-49A53BADD525}" dt="2025-08-11T14:23:42.052" v="731" actId="478"/>
          <ac:spMkLst>
            <pc:docMk/>
            <pc:sldMk cId="2387573276" sldId="1098"/>
            <ac:spMk id="38" creationId="{67B91E1E-3802-F658-FC4F-713D1BC7A07B}"/>
          </ac:spMkLst>
        </pc:spChg>
        <pc:spChg chg="del">
          <ac:chgData name="Jordan Derk" userId="4cee7fd2-18ae-45a0-8743-b91db45b97a1" providerId="ADAL" clId="{A4D9560D-A62D-4135-AACA-49A53BADD525}" dt="2025-08-11T14:23:42.052" v="731" actId="478"/>
          <ac:spMkLst>
            <pc:docMk/>
            <pc:sldMk cId="2387573276" sldId="1098"/>
            <ac:spMk id="39" creationId="{B094F469-F5F9-C068-DD75-5DAE4526D3E2}"/>
          </ac:spMkLst>
        </pc:spChg>
        <pc:spChg chg="del">
          <ac:chgData name="Jordan Derk" userId="4cee7fd2-18ae-45a0-8743-b91db45b97a1" providerId="ADAL" clId="{A4D9560D-A62D-4135-AACA-49A53BADD525}" dt="2025-08-11T14:23:42.052" v="731" actId="478"/>
          <ac:spMkLst>
            <pc:docMk/>
            <pc:sldMk cId="2387573276" sldId="1098"/>
            <ac:spMk id="40" creationId="{7F412BE1-4056-D800-409B-80AA6A82FFDB}"/>
          </ac:spMkLst>
        </pc:spChg>
        <pc:spChg chg="del">
          <ac:chgData name="Jordan Derk" userId="4cee7fd2-18ae-45a0-8743-b91db45b97a1" providerId="ADAL" clId="{A4D9560D-A62D-4135-AACA-49A53BADD525}" dt="2025-08-11T14:23:42.052" v="731" actId="478"/>
          <ac:spMkLst>
            <pc:docMk/>
            <pc:sldMk cId="2387573276" sldId="1098"/>
            <ac:spMk id="41" creationId="{AFB15269-525F-47D6-0B8E-632D012ADFD3}"/>
          </ac:spMkLst>
        </pc:spChg>
        <pc:spChg chg="del">
          <ac:chgData name="Jordan Derk" userId="4cee7fd2-18ae-45a0-8743-b91db45b97a1" providerId="ADAL" clId="{A4D9560D-A62D-4135-AACA-49A53BADD525}" dt="2025-08-11T14:23:42.052" v="731" actId="478"/>
          <ac:spMkLst>
            <pc:docMk/>
            <pc:sldMk cId="2387573276" sldId="1098"/>
            <ac:spMk id="42" creationId="{A0F025EF-8AD9-0C68-C672-27B9BC96AB8B}"/>
          </ac:spMkLst>
        </pc:spChg>
        <pc:spChg chg="del">
          <ac:chgData name="Jordan Derk" userId="4cee7fd2-18ae-45a0-8743-b91db45b97a1" providerId="ADAL" clId="{A4D9560D-A62D-4135-AACA-49A53BADD525}" dt="2025-08-11T14:23:42.052" v="731" actId="478"/>
          <ac:spMkLst>
            <pc:docMk/>
            <pc:sldMk cId="2387573276" sldId="1098"/>
            <ac:spMk id="43" creationId="{874F119A-4BBB-E434-C3D0-88C118322739}"/>
          </ac:spMkLst>
        </pc:spChg>
        <pc:spChg chg="del">
          <ac:chgData name="Jordan Derk" userId="4cee7fd2-18ae-45a0-8743-b91db45b97a1" providerId="ADAL" clId="{A4D9560D-A62D-4135-AACA-49A53BADD525}" dt="2025-08-11T14:23:42.052" v="731" actId="478"/>
          <ac:spMkLst>
            <pc:docMk/>
            <pc:sldMk cId="2387573276" sldId="1098"/>
            <ac:spMk id="44" creationId="{051B3988-7DD6-796D-A5B7-6C550B1D5796}"/>
          </ac:spMkLst>
        </pc:spChg>
        <pc:spChg chg="del">
          <ac:chgData name="Jordan Derk" userId="4cee7fd2-18ae-45a0-8743-b91db45b97a1" providerId="ADAL" clId="{A4D9560D-A62D-4135-AACA-49A53BADD525}" dt="2025-08-11T14:23:42.052" v="731" actId="478"/>
          <ac:spMkLst>
            <pc:docMk/>
            <pc:sldMk cId="2387573276" sldId="1098"/>
            <ac:spMk id="45" creationId="{D4A7E05B-8903-1E2C-78FB-558259F78F62}"/>
          </ac:spMkLst>
        </pc:spChg>
        <pc:spChg chg="del">
          <ac:chgData name="Jordan Derk" userId="4cee7fd2-18ae-45a0-8743-b91db45b97a1" providerId="ADAL" clId="{A4D9560D-A62D-4135-AACA-49A53BADD525}" dt="2025-08-11T14:23:42.052" v="731" actId="478"/>
          <ac:spMkLst>
            <pc:docMk/>
            <pc:sldMk cId="2387573276" sldId="1098"/>
            <ac:spMk id="46" creationId="{DD822F0D-DA2A-3CDC-E938-9C8BF7326FE2}"/>
          </ac:spMkLst>
        </pc:spChg>
        <pc:spChg chg="del">
          <ac:chgData name="Jordan Derk" userId="4cee7fd2-18ae-45a0-8743-b91db45b97a1" providerId="ADAL" clId="{A4D9560D-A62D-4135-AACA-49A53BADD525}" dt="2025-08-11T14:23:42.052" v="731" actId="478"/>
          <ac:spMkLst>
            <pc:docMk/>
            <pc:sldMk cId="2387573276" sldId="1098"/>
            <ac:spMk id="47" creationId="{77A1D43C-8E26-76BB-60D6-304A088F0315}"/>
          </ac:spMkLst>
        </pc:spChg>
        <pc:picChg chg="mod">
          <ac:chgData name="Jordan Derk" userId="4cee7fd2-18ae-45a0-8743-b91db45b97a1" providerId="ADAL" clId="{A4D9560D-A62D-4135-AACA-49A53BADD525}" dt="2025-08-11T14:16:50.916" v="271" actId="962"/>
          <ac:picMkLst>
            <pc:docMk/>
            <pc:sldMk cId="2387573276" sldId="1098"/>
            <ac:picMk id="3" creationId="{C1D26266-3424-1973-B93E-90E8A30F9576}"/>
          </ac:picMkLst>
        </pc:picChg>
      </pc:sldChg>
      <pc:sldChg chg="delSp modSp mod modNotesTx">
        <pc:chgData name="Jordan Derk" userId="4cee7fd2-18ae-45a0-8743-b91db45b97a1" providerId="ADAL" clId="{A4D9560D-A62D-4135-AACA-49A53BADD525}" dt="2025-08-11T14:23:44.894" v="732" actId="478"/>
        <pc:sldMkLst>
          <pc:docMk/>
          <pc:sldMk cId="1179446539" sldId="1099"/>
        </pc:sldMkLst>
        <pc:spChg chg="mod">
          <ac:chgData name="Jordan Derk" userId="4cee7fd2-18ae-45a0-8743-b91db45b97a1" providerId="ADAL" clId="{A4D9560D-A62D-4135-AACA-49A53BADD525}" dt="2025-08-11T14:22:15.754" v="712" actId="6549"/>
          <ac:spMkLst>
            <pc:docMk/>
            <pc:sldMk cId="1179446539" sldId="1099"/>
            <ac:spMk id="27" creationId="{CCE9B639-C86C-83EF-7F26-BD9F45A014E9}"/>
          </ac:spMkLst>
        </pc:spChg>
        <pc:spChg chg="mod">
          <ac:chgData name="Jordan Derk" userId="4cee7fd2-18ae-45a0-8743-b91db45b97a1" providerId="ADAL" clId="{A4D9560D-A62D-4135-AACA-49A53BADD525}" dt="2025-08-11T14:22:19.486" v="713" actId="6549"/>
          <ac:spMkLst>
            <pc:docMk/>
            <pc:sldMk cId="1179446539" sldId="1099"/>
            <ac:spMk id="28" creationId="{6D92172D-5EED-21FD-20C9-C85B217E89BB}"/>
          </ac:spMkLst>
        </pc:spChg>
        <pc:spChg chg="del">
          <ac:chgData name="Jordan Derk" userId="4cee7fd2-18ae-45a0-8743-b91db45b97a1" providerId="ADAL" clId="{A4D9560D-A62D-4135-AACA-49A53BADD525}" dt="2025-08-11T14:23:44.894" v="732" actId="478"/>
          <ac:spMkLst>
            <pc:docMk/>
            <pc:sldMk cId="1179446539" sldId="1099"/>
            <ac:spMk id="29" creationId="{F3C3AABC-15F2-97FF-F677-A989B8F8A8FD}"/>
          </ac:spMkLst>
        </pc:spChg>
        <pc:spChg chg="del">
          <ac:chgData name="Jordan Derk" userId="4cee7fd2-18ae-45a0-8743-b91db45b97a1" providerId="ADAL" clId="{A4D9560D-A62D-4135-AACA-49A53BADD525}" dt="2025-08-11T14:23:44.894" v="732" actId="478"/>
          <ac:spMkLst>
            <pc:docMk/>
            <pc:sldMk cId="1179446539" sldId="1099"/>
            <ac:spMk id="30" creationId="{75368A6D-2DE5-C460-9AF0-F4ED2D9500FA}"/>
          </ac:spMkLst>
        </pc:spChg>
        <pc:spChg chg="del">
          <ac:chgData name="Jordan Derk" userId="4cee7fd2-18ae-45a0-8743-b91db45b97a1" providerId="ADAL" clId="{A4D9560D-A62D-4135-AACA-49A53BADD525}" dt="2025-08-11T14:23:44.894" v="732" actId="478"/>
          <ac:spMkLst>
            <pc:docMk/>
            <pc:sldMk cId="1179446539" sldId="1099"/>
            <ac:spMk id="31" creationId="{62C7DE14-191B-D1AB-8E77-BCC106126131}"/>
          </ac:spMkLst>
        </pc:spChg>
        <pc:spChg chg="del">
          <ac:chgData name="Jordan Derk" userId="4cee7fd2-18ae-45a0-8743-b91db45b97a1" providerId="ADAL" clId="{A4D9560D-A62D-4135-AACA-49A53BADD525}" dt="2025-08-11T14:23:44.894" v="732" actId="478"/>
          <ac:spMkLst>
            <pc:docMk/>
            <pc:sldMk cId="1179446539" sldId="1099"/>
            <ac:spMk id="32" creationId="{FDC3D27D-B1BE-519C-5661-4FD8D7EECB54}"/>
          </ac:spMkLst>
        </pc:spChg>
        <pc:spChg chg="del">
          <ac:chgData name="Jordan Derk" userId="4cee7fd2-18ae-45a0-8743-b91db45b97a1" providerId="ADAL" clId="{A4D9560D-A62D-4135-AACA-49A53BADD525}" dt="2025-08-11T14:23:44.894" v="732" actId="478"/>
          <ac:spMkLst>
            <pc:docMk/>
            <pc:sldMk cId="1179446539" sldId="1099"/>
            <ac:spMk id="33" creationId="{0E04098E-95D8-843D-B13B-59455C713159}"/>
          </ac:spMkLst>
        </pc:spChg>
        <pc:spChg chg="del">
          <ac:chgData name="Jordan Derk" userId="4cee7fd2-18ae-45a0-8743-b91db45b97a1" providerId="ADAL" clId="{A4D9560D-A62D-4135-AACA-49A53BADD525}" dt="2025-08-11T14:23:44.894" v="732" actId="478"/>
          <ac:spMkLst>
            <pc:docMk/>
            <pc:sldMk cId="1179446539" sldId="1099"/>
            <ac:spMk id="34" creationId="{109AE5AA-66F8-DE73-77CD-85D573B18A1D}"/>
          </ac:spMkLst>
        </pc:spChg>
        <pc:spChg chg="del">
          <ac:chgData name="Jordan Derk" userId="4cee7fd2-18ae-45a0-8743-b91db45b97a1" providerId="ADAL" clId="{A4D9560D-A62D-4135-AACA-49A53BADD525}" dt="2025-08-11T14:23:44.894" v="732" actId="478"/>
          <ac:spMkLst>
            <pc:docMk/>
            <pc:sldMk cId="1179446539" sldId="1099"/>
            <ac:spMk id="35" creationId="{EE4F6A8B-CB73-936A-E712-B7BA56FEA6EC}"/>
          </ac:spMkLst>
        </pc:spChg>
        <pc:spChg chg="del">
          <ac:chgData name="Jordan Derk" userId="4cee7fd2-18ae-45a0-8743-b91db45b97a1" providerId="ADAL" clId="{A4D9560D-A62D-4135-AACA-49A53BADD525}" dt="2025-08-11T14:23:44.894" v="732" actId="478"/>
          <ac:spMkLst>
            <pc:docMk/>
            <pc:sldMk cId="1179446539" sldId="1099"/>
            <ac:spMk id="36" creationId="{9053FF64-096A-8173-7F93-2EFC22CA5966}"/>
          </ac:spMkLst>
        </pc:spChg>
        <pc:spChg chg="del">
          <ac:chgData name="Jordan Derk" userId="4cee7fd2-18ae-45a0-8743-b91db45b97a1" providerId="ADAL" clId="{A4D9560D-A62D-4135-AACA-49A53BADD525}" dt="2025-08-11T14:23:44.894" v="732" actId="478"/>
          <ac:spMkLst>
            <pc:docMk/>
            <pc:sldMk cId="1179446539" sldId="1099"/>
            <ac:spMk id="37" creationId="{CB0CB970-0169-4DD0-78CF-A319E41FFA7D}"/>
          </ac:spMkLst>
        </pc:spChg>
        <pc:spChg chg="del">
          <ac:chgData name="Jordan Derk" userId="4cee7fd2-18ae-45a0-8743-b91db45b97a1" providerId="ADAL" clId="{A4D9560D-A62D-4135-AACA-49A53BADD525}" dt="2025-08-11T14:23:44.894" v="732" actId="478"/>
          <ac:spMkLst>
            <pc:docMk/>
            <pc:sldMk cId="1179446539" sldId="1099"/>
            <ac:spMk id="38" creationId="{6ED093FF-7131-F11A-DFB8-8A90B614EF84}"/>
          </ac:spMkLst>
        </pc:spChg>
        <pc:spChg chg="del">
          <ac:chgData name="Jordan Derk" userId="4cee7fd2-18ae-45a0-8743-b91db45b97a1" providerId="ADAL" clId="{A4D9560D-A62D-4135-AACA-49A53BADD525}" dt="2025-08-11T14:23:44.894" v="732" actId="478"/>
          <ac:spMkLst>
            <pc:docMk/>
            <pc:sldMk cId="1179446539" sldId="1099"/>
            <ac:spMk id="39" creationId="{923BACD7-05A8-9F17-5AD0-D6A025F2179F}"/>
          </ac:spMkLst>
        </pc:spChg>
        <pc:spChg chg="del">
          <ac:chgData name="Jordan Derk" userId="4cee7fd2-18ae-45a0-8743-b91db45b97a1" providerId="ADAL" clId="{A4D9560D-A62D-4135-AACA-49A53BADD525}" dt="2025-08-11T14:23:44.894" v="732" actId="478"/>
          <ac:spMkLst>
            <pc:docMk/>
            <pc:sldMk cId="1179446539" sldId="1099"/>
            <ac:spMk id="40" creationId="{467B9682-8631-5D6D-54B7-CC8E2B22E885}"/>
          </ac:spMkLst>
        </pc:spChg>
        <pc:spChg chg="del">
          <ac:chgData name="Jordan Derk" userId="4cee7fd2-18ae-45a0-8743-b91db45b97a1" providerId="ADAL" clId="{A4D9560D-A62D-4135-AACA-49A53BADD525}" dt="2025-08-11T14:23:44.894" v="732" actId="478"/>
          <ac:spMkLst>
            <pc:docMk/>
            <pc:sldMk cId="1179446539" sldId="1099"/>
            <ac:spMk id="41" creationId="{E9C31944-7A11-8BF2-2322-43C03A8C6616}"/>
          </ac:spMkLst>
        </pc:spChg>
        <pc:spChg chg="del">
          <ac:chgData name="Jordan Derk" userId="4cee7fd2-18ae-45a0-8743-b91db45b97a1" providerId="ADAL" clId="{A4D9560D-A62D-4135-AACA-49A53BADD525}" dt="2025-08-11T14:23:44.894" v="732" actId="478"/>
          <ac:spMkLst>
            <pc:docMk/>
            <pc:sldMk cId="1179446539" sldId="1099"/>
            <ac:spMk id="42" creationId="{29B36A96-5634-FA7F-5F9E-1A16F791363C}"/>
          </ac:spMkLst>
        </pc:spChg>
        <pc:spChg chg="del">
          <ac:chgData name="Jordan Derk" userId="4cee7fd2-18ae-45a0-8743-b91db45b97a1" providerId="ADAL" clId="{A4D9560D-A62D-4135-AACA-49A53BADD525}" dt="2025-08-11T14:23:44.894" v="732" actId="478"/>
          <ac:spMkLst>
            <pc:docMk/>
            <pc:sldMk cId="1179446539" sldId="1099"/>
            <ac:spMk id="43" creationId="{C0128D9D-12C9-4CBC-356A-00DC517D39D8}"/>
          </ac:spMkLst>
        </pc:spChg>
        <pc:spChg chg="del">
          <ac:chgData name="Jordan Derk" userId="4cee7fd2-18ae-45a0-8743-b91db45b97a1" providerId="ADAL" clId="{A4D9560D-A62D-4135-AACA-49A53BADD525}" dt="2025-08-11T14:23:44.894" v="732" actId="478"/>
          <ac:spMkLst>
            <pc:docMk/>
            <pc:sldMk cId="1179446539" sldId="1099"/>
            <ac:spMk id="44" creationId="{65BE15EF-E28D-94A2-0620-D85372E6653C}"/>
          </ac:spMkLst>
        </pc:spChg>
        <pc:spChg chg="del">
          <ac:chgData name="Jordan Derk" userId="4cee7fd2-18ae-45a0-8743-b91db45b97a1" providerId="ADAL" clId="{A4D9560D-A62D-4135-AACA-49A53BADD525}" dt="2025-08-11T14:23:44.894" v="732" actId="478"/>
          <ac:spMkLst>
            <pc:docMk/>
            <pc:sldMk cId="1179446539" sldId="1099"/>
            <ac:spMk id="45" creationId="{74849F83-C317-3484-DAD0-C671CBC03CC5}"/>
          </ac:spMkLst>
        </pc:spChg>
        <pc:spChg chg="del">
          <ac:chgData name="Jordan Derk" userId="4cee7fd2-18ae-45a0-8743-b91db45b97a1" providerId="ADAL" clId="{A4D9560D-A62D-4135-AACA-49A53BADD525}" dt="2025-08-11T14:23:44.894" v="732" actId="478"/>
          <ac:spMkLst>
            <pc:docMk/>
            <pc:sldMk cId="1179446539" sldId="1099"/>
            <ac:spMk id="46" creationId="{3492402E-AF20-8AC7-97A0-F3C60B1012F3}"/>
          </ac:spMkLst>
        </pc:spChg>
        <pc:spChg chg="del">
          <ac:chgData name="Jordan Derk" userId="4cee7fd2-18ae-45a0-8743-b91db45b97a1" providerId="ADAL" clId="{A4D9560D-A62D-4135-AACA-49A53BADD525}" dt="2025-08-11T14:23:44.894" v="732" actId="478"/>
          <ac:spMkLst>
            <pc:docMk/>
            <pc:sldMk cId="1179446539" sldId="1099"/>
            <ac:spMk id="47" creationId="{0A6C33C7-0D48-3AE4-307B-DD8352DAD67C}"/>
          </ac:spMkLst>
        </pc:spChg>
        <pc:picChg chg="mod">
          <ac:chgData name="Jordan Derk" userId="4cee7fd2-18ae-45a0-8743-b91db45b97a1" providerId="ADAL" clId="{A4D9560D-A62D-4135-AACA-49A53BADD525}" dt="2025-08-11T14:17:34.586" v="393" actId="962"/>
          <ac:picMkLst>
            <pc:docMk/>
            <pc:sldMk cId="1179446539" sldId="1099"/>
            <ac:picMk id="3" creationId="{1E4DC069-3D20-9941-6849-725DF6605F7F}"/>
          </ac:picMkLst>
        </pc:picChg>
      </pc:sldChg>
      <pc:sldChg chg="delSp modSp mod">
        <pc:chgData name="Jordan Derk" userId="4cee7fd2-18ae-45a0-8743-b91db45b97a1" providerId="ADAL" clId="{A4D9560D-A62D-4135-AACA-49A53BADD525}" dt="2025-08-11T14:23:55.853" v="735" actId="478"/>
        <pc:sldMkLst>
          <pc:docMk/>
          <pc:sldMk cId="4241479702" sldId="1100"/>
        </pc:sldMkLst>
        <pc:spChg chg="mod">
          <ac:chgData name="Jordan Derk" userId="4cee7fd2-18ae-45a0-8743-b91db45b97a1" providerId="ADAL" clId="{A4D9560D-A62D-4135-AACA-49A53BADD525}" dt="2025-08-11T14:22:30.803" v="717" actId="6549"/>
          <ac:spMkLst>
            <pc:docMk/>
            <pc:sldMk cId="4241479702" sldId="1100"/>
            <ac:spMk id="3" creationId="{8D97EE53-7342-5E0E-8232-C7F0C02CAB4F}"/>
          </ac:spMkLst>
        </pc:spChg>
        <pc:spChg chg="del">
          <ac:chgData name="Jordan Derk" userId="4cee7fd2-18ae-45a0-8743-b91db45b97a1" providerId="ADAL" clId="{A4D9560D-A62D-4135-AACA-49A53BADD525}" dt="2025-08-11T14:23:55.853" v="735" actId="478"/>
          <ac:spMkLst>
            <pc:docMk/>
            <pc:sldMk cId="4241479702" sldId="1100"/>
            <ac:spMk id="26" creationId="{51CA150A-80AD-11CC-79BF-B01C87820E51}"/>
          </ac:spMkLst>
        </pc:spChg>
        <pc:spChg chg="del">
          <ac:chgData name="Jordan Derk" userId="4cee7fd2-18ae-45a0-8743-b91db45b97a1" providerId="ADAL" clId="{A4D9560D-A62D-4135-AACA-49A53BADD525}" dt="2025-08-11T14:23:55.853" v="735" actId="478"/>
          <ac:spMkLst>
            <pc:docMk/>
            <pc:sldMk cId="4241479702" sldId="1100"/>
            <ac:spMk id="27" creationId="{271A629B-80D3-2DE5-DEF2-07E9B889FB1E}"/>
          </ac:spMkLst>
        </pc:spChg>
        <pc:spChg chg="del">
          <ac:chgData name="Jordan Derk" userId="4cee7fd2-18ae-45a0-8743-b91db45b97a1" providerId="ADAL" clId="{A4D9560D-A62D-4135-AACA-49A53BADD525}" dt="2025-08-11T14:23:55.853" v="735" actId="478"/>
          <ac:spMkLst>
            <pc:docMk/>
            <pc:sldMk cId="4241479702" sldId="1100"/>
            <ac:spMk id="28" creationId="{771FEA0D-BD89-E8D9-0720-83EFC93B5B4C}"/>
          </ac:spMkLst>
        </pc:spChg>
        <pc:spChg chg="del">
          <ac:chgData name="Jordan Derk" userId="4cee7fd2-18ae-45a0-8743-b91db45b97a1" providerId="ADAL" clId="{A4D9560D-A62D-4135-AACA-49A53BADD525}" dt="2025-08-11T14:23:55.853" v="735" actId="478"/>
          <ac:spMkLst>
            <pc:docMk/>
            <pc:sldMk cId="4241479702" sldId="1100"/>
            <ac:spMk id="29" creationId="{24709200-AB83-CECC-A464-A18AB747F735}"/>
          </ac:spMkLst>
        </pc:spChg>
        <pc:spChg chg="del">
          <ac:chgData name="Jordan Derk" userId="4cee7fd2-18ae-45a0-8743-b91db45b97a1" providerId="ADAL" clId="{A4D9560D-A62D-4135-AACA-49A53BADD525}" dt="2025-08-11T14:23:55.853" v="735" actId="478"/>
          <ac:spMkLst>
            <pc:docMk/>
            <pc:sldMk cId="4241479702" sldId="1100"/>
            <ac:spMk id="30" creationId="{D29279D8-E2F1-6743-30D1-EA34C1A2F0AC}"/>
          </ac:spMkLst>
        </pc:spChg>
        <pc:spChg chg="del">
          <ac:chgData name="Jordan Derk" userId="4cee7fd2-18ae-45a0-8743-b91db45b97a1" providerId="ADAL" clId="{A4D9560D-A62D-4135-AACA-49A53BADD525}" dt="2025-08-11T14:23:55.853" v="735" actId="478"/>
          <ac:spMkLst>
            <pc:docMk/>
            <pc:sldMk cId="4241479702" sldId="1100"/>
            <ac:spMk id="31" creationId="{5820101F-0C51-ABCA-1080-08EB090DCBA3}"/>
          </ac:spMkLst>
        </pc:spChg>
        <pc:spChg chg="del">
          <ac:chgData name="Jordan Derk" userId="4cee7fd2-18ae-45a0-8743-b91db45b97a1" providerId="ADAL" clId="{A4D9560D-A62D-4135-AACA-49A53BADD525}" dt="2025-08-11T14:23:55.853" v="735" actId="478"/>
          <ac:spMkLst>
            <pc:docMk/>
            <pc:sldMk cId="4241479702" sldId="1100"/>
            <ac:spMk id="32" creationId="{60FD0E53-727C-69E9-CAAD-B6820D652E2D}"/>
          </ac:spMkLst>
        </pc:spChg>
        <pc:spChg chg="del">
          <ac:chgData name="Jordan Derk" userId="4cee7fd2-18ae-45a0-8743-b91db45b97a1" providerId="ADAL" clId="{A4D9560D-A62D-4135-AACA-49A53BADD525}" dt="2025-08-11T14:23:55.853" v="735" actId="478"/>
          <ac:spMkLst>
            <pc:docMk/>
            <pc:sldMk cId="4241479702" sldId="1100"/>
            <ac:spMk id="33" creationId="{5726DEB6-72AA-6D07-BC92-89FA50B50E24}"/>
          </ac:spMkLst>
        </pc:spChg>
        <pc:spChg chg="del">
          <ac:chgData name="Jordan Derk" userId="4cee7fd2-18ae-45a0-8743-b91db45b97a1" providerId="ADAL" clId="{A4D9560D-A62D-4135-AACA-49A53BADD525}" dt="2025-08-11T14:23:55.853" v="735" actId="478"/>
          <ac:spMkLst>
            <pc:docMk/>
            <pc:sldMk cId="4241479702" sldId="1100"/>
            <ac:spMk id="34" creationId="{D395ED10-C17F-930C-3766-475DD0287454}"/>
          </ac:spMkLst>
        </pc:spChg>
        <pc:spChg chg="del">
          <ac:chgData name="Jordan Derk" userId="4cee7fd2-18ae-45a0-8743-b91db45b97a1" providerId="ADAL" clId="{A4D9560D-A62D-4135-AACA-49A53BADD525}" dt="2025-08-11T14:23:55.853" v="735" actId="478"/>
          <ac:spMkLst>
            <pc:docMk/>
            <pc:sldMk cId="4241479702" sldId="1100"/>
            <ac:spMk id="35" creationId="{1E73BFBE-42D9-C6BA-27FC-DB01762C2942}"/>
          </ac:spMkLst>
        </pc:spChg>
        <pc:spChg chg="del">
          <ac:chgData name="Jordan Derk" userId="4cee7fd2-18ae-45a0-8743-b91db45b97a1" providerId="ADAL" clId="{A4D9560D-A62D-4135-AACA-49A53BADD525}" dt="2025-08-11T14:23:55.853" v="735" actId="478"/>
          <ac:spMkLst>
            <pc:docMk/>
            <pc:sldMk cId="4241479702" sldId="1100"/>
            <ac:spMk id="36" creationId="{2AD1AC54-AD80-7EE5-1C90-A373BB307523}"/>
          </ac:spMkLst>
        </pc:spChg>
        <pc:spChg chg="del">
          <ac:chgData name="Jordan Derk" userId="4cee7fd2-18ae-45a0-8743-b91db45b97a1" providerId="ADAL" clId="{A4D9560D-A62D-4135-AACA-49A53BADD525}" dt="2025-08-11T14:23:55.853" v="735" actId="478"/>
          <ac:spMkLst>
            <pc:docMk/>
            <pc:sldMk cId="4241479702" sldId="1100"/>
            <ac:spMk id="37" creationId="{C41C4128-79F6-D825-CF5F-D43C6D1AB7B4}"/>
          </ac:spMkLst>
        </pc:spChg>
        <pc:spChg chg="del">
          <ac:chgData name="Jordan Derk" userId="4cee7fd2-18ae-45a0-8743-b91db45b97a1" providerId="ADAL" clId="{A4D9560D-A62D-4135-AACA-49A53BADD525}" dt="2025-08-11T14:23:55.853" v="735" actId="478"/>
          <ac:spMkLst>
            <pc:docMk/>
            <pc:sldMk cId="4241479702" sldId="1100"/>
            <ac:spMk id="38" creationId="{BDFD4764-FE14-88BA-8A1A-50D9263F493C}"/>
          </ac:spMkLst>
        </pc:spChg>
        <pc:spChg chg="del">
          <ac:chgData name="Jordan Derk" userId="4cee7fd2-18ae-45a0-8743-b91db45b97a1" providerId="ADAL" clId="{A4D9560D-A62D-4135-AACA-49A53BADD525}" dt="2025-08-11T14:23:55.853" v="735" actId="478"/>
          <ac:spMkLst>
            <pc:docMk/>
            <pc:sldMk cId="4241479702" sldId="1100"/>
            <ac:spMk id="39" creationId="{C8ED34C7-9007-4757-F6F7-E10BF28E9C80}"/>
          </ac:spMkLst>
        </pc:spChg>
        <pc:spChg chg="del">
          <ac:chgData name="Jordan Derk" userId="4cee7fd2-18ae-45a0-8743-b91db45b97a1" providerId="ADAL" clId="{A4D9560D-A62D-4135-AACA-49A53BADD525}" dt="2025-08-11T14:23:55.853" v="735" actId="478"/>
          <ac:spMkLst>
            <pc:docMk/>
            <pc:sldMk cId="4241479702" sldId="1100"/>
            <ac:spMk id="40" creationId="{F30A825F-AFCC-7E51-3A13-2EF9A8A5EFEB}"/>
          </ac:spMkLst>
        </pc:spChg>
        <pc:spChg chg="del">
          <ac:chgData name="Jordan Derk" userId="4cee7fd2-18ae-45a0-8743-b91db45b97a1" providerId="ADAL" clId="{A4D9560D-A62D-4135-AACA-49A53BADD525}" dt="2025-08-11T14:23:55.853" v="735" actId="478"/>
          <ac:spMkLst>
            <pc:docMk/>
            <pc:sldMk cId="4241479702" sldId="1100"/>
            <ac:spMk id="41" creationId="{76907E7B-4E0F-07AD-9203-542748C8D320}"/>
          </ac:spMkLst>
        </pc:spChg>
        <pc:spChg chg="del">
          <ac:chgData name="Jordan Derk" userId="4cee7fd2-18ae-45a0-8743-b91db45b97a1" providerId="ADAL" clId="{A4D9560D-A62D-4135-AACA-49A53BADD525}" dt="2025-08-11T14:23:55.853" v="735" actId="478"/>
          <ac:spMkLst>
            <pc:docMk/>
            <pc:sldMk cId="4241479702" sldId="1100"/>
            <ac:spMk id="42" creationId="{5860A2BE-735E-3E0B-D355-1DE619813D16}"/>
          </ac:spMkLst>
        </pc:spChg>
        <pc:spChg chg="del">
          <ac:chgData name="Jordan Derk" userId="4cee7fd2-18ae-45a0-8743-b91db45b97a1" providerId="ADAL" clId="{A4D9560D-A62D-4135-AACA-49A53BADD525}" dt="2025-08-11T14:23:55.853" v="735" actId="478"/>
          <ac:spMkLst>
            <pc:docMk/>
            <pc:sldMk cId="4241479702" sldId="1100"/>
            <ac:spMk id="43" creationId="{3DA5020C-2545-609B-21DF-CFDF580D886B}"/>
          </ac:spMkLst>
        </pc:spChg>
        <pc:spChg chg="del">
          <ac:chgData name="Jordan Derk" userId="4cee7fd2-18ae-45a0-8743-b91db45b97a1" providerId="ADAL" clId="{A4D9560D-A62D-4135-AACA-49A53BADD525}" dt="2025-08-11T14:23:55.853" v="735" actId="478"/>
          <ac:spMkLst>
            <pc:docMk/>
            <pc:sldMk cId="4241479702" sldId="1100"/>
            <ac:spMk id="44" creationId="{9408BFDB-13E0-2B68-D691-D8BA1A5490E5}"/>
          </ac:spMkLst>
        </pc:spChg>
        <pc:spChg chg="del">
          <ac:chgData name="Jordan Derk" userId="4cee7fd2-18ae-45a0-8743-b91db45b97a1" providerId="ADAL" clId="{A4D9560D-A62D-4135-AACA-49A53BADD525}" dt="2025-08-11T14:23:55.853" v="735" actId="478"/>
          <ac:spMkLst>
            <pc:docMk/>
            <pc:sldMk cId="4241479702" sldId="1100"/>
            <ac:spMk id="45" creationId="{E38D1450-5580-F3CE-23C4-1E0FAACF6C48}"/>
          </ac:spMkLst>
        </pc:spChg>
      </pc:sldChg>
      <pc:sldChg chg="delSp modSp mod">
        <pc:chgData name="Jordan Derk" userId="4cee7fd2-18ae-45a0-8743-b91db45b97a1" providerId="ADAL" clId="{A4D9560D-A62D-4135-AACA-49A53BADD525}" dt="2025-08-11T14:23:58.773" v="736" actId="478"/>
        <pc:sldMkLst>
          <pc:docMk/>
          <pc:sldMk cId="3385696176" sldId="1101"/>
        </pc:sldMkLst>
        <pc:spChg chg="mod">
          <ac:chgData name="Jordan Derk" userId="4cee7fd2-18ae-45a0-8743-b91db45b97a1" providerId="ADAL" clId="{A4D9560D-A62D-4135-AACA-49A53BADD525}" dt="2025-08-11T14:22:33.603" v="718" actId="6549"/>
          <ac:spMkLst>
            <pc:docMk/>
            <pc:sldMk cId="3385696176" sldId="1101"/>
            <ac:spMk id="3" creationId="{E2DA1F28-7A41-E967-EEAA-6FD1671FC98D}"/>
          </ac:spMkLst>
        </pc:spChg>
        <pc:spChg chg="del">
          <ac:chgData name="Jordan Derk" userId="4cee7fd2-18ae-45a0-8743-b91db45b97a1" providerId="ADAL" clId="{A4D9560D-A62D-4135-AACA-49A53BADD525}" dt="2025-08-11T14:23:58.773" v="736" actId="478"/>
          <ac:spMkLst>
            <pc:docMk/>
            <pc:sldMk cId="3385696176" sldId="1101"/>
            <ac:spMk id="26" creationId="{15E69437-8F6B-9698-7AC2-6A4B0C5FC580}"/>
          </ac:spMkLst>
        </pc:spChg>
        <pc:spChg chg="del">
          <ac:chgData name="Jordan Derk" userId="4cee7fd2-18ae-45a0-8743-b91db45b97a1" providerId="ADAL" clId="{A4D9560D-A62D-4135-AACA-49A53BADD525}" dt="2025-08-11T14:23:58.773" v="736" actId="478"/>
          <ac:spMkLst>
            <pc:docMk/>
            <pc:sldMk cId="3385696176" sldId="1101"/>
            <ac:spMk id="27" creationId="{7D2459EB-0E02-176C-4311-DF0A19AFB5CD}"/>
          </ac:spMkLst>
        </pc:spChg>
        <pc:spChg chg="del">
          <ac:chgData name="Jordan Derk" userId="4cee7fd2-18ae-45a0-8743-b91db45b97a1" providerId="ADAL" clId="{A4D9560D-A62D-4135-AACA-49A53BADD525}" dt="2025-08-11T14:23:58.773" v="736" actId="478"/>
          <ac:spMkLst>
            <pc:docMk/>
            <pc:sldMk cId="3385696176" sldId="1101"/>
            <ac:spMk id="28" creationId="{8641884C-3245-84EC-51CA-A7BB585F1E11}"/>
          </ac:spMkLst>
        </pc:spChg>
        <pc:spChg chg="del">
          <ac:chgData name="Jordan Derk" userId="4cee7fd2-18ae-45a0-8743-b91db45b97a1" providerId="ADAL" clId="{A4D9560D-A62D-4135-AACA-49A53BADD525}" dt="2025-08-11T14:23:58.773" v="736" actId="478"/>
          <ac:spMkLst>
            <pc:docMk/>
            <pc:sldMk cId="3385696176" sldId="1101"/>
            <ac:spMk id="29" creationId="{FEAAB416-1856-D7DF-02A6-367BDF0590F9}"/>
          </ac:spMkLst>
        </pc:spChg>
        <pc:spChg chg="del">
          <ac:chgData name="Jordan Derk" userId="4cee7fd2-18ae-45a0-8743-b91db45b97a1" providerId="ADAL" clId="{A4D9560D-A62D-4135-AACA-49A53BADD525}" dt="2025-08-11T14:23:58.773" v="736" actId="478"/>
          <ac:spMkLst>
            <pc:docMk/>
            <pc:sldMk cId="3385696176" sldId="1101"/>
            <ac:spMk id="30" creationId="{A1CCD2AA-8093-3394-916B-29CB3C67ED72}"/>
          </ac:spMkLst>
        </pc:spChg>
        <pc:spChg chg="del">
          <ac:chgData name="Jordan Derk" userId="4cee7fd2-18ae-45a0-8743-b91db45b97a1" providerId="ADAL" clId="{A4D9560D-A62D-4135-AACA-49A53BADD525}" dt="2025-08-11T14:23:58.773" v="736" actId="478"/>
          <ac:spMkLst>
            <pc:docMk/>
            <pc:sldMk cId="3385696176" sldId="1101"/>
            <ac:spMk id="31" creationId="{6DB9BBC9-2F53-8BB2-2AA0-E594B0B192E6}"/>
          </ac:spMkLst>
        </pc:spChg>
        <pc:spChg chg="del">
          <ac:chgData name="Jordan Derk" userId="4cee7fd2-18ae-45a0-8743-b91db45b97a1" providerId="ADAL" clId="{A4D9560D-A62D-4135-AACA-49A53BADD525}" dt="2025-08-11T14:23:58.773" v="736" actId="478"/>
          <ac:spMkLst>
            <pc:docMk/>
            <pc:sldMk cId="3385696176" sldId="1101"/>
            <ac:spMk id="32" creationId="{22F2CD74-2231-CD62-D171-5B3E9CD1742A}"/>
          </ac:spMkLst>
        </pc:spChg>
        <pc:spChg chg="del">
          <ac:chgData name="Jordan Derk" userId="4cee7fd2-18ae-45a0-8743-b91db45b97a1" providerId="ADAL" clId="{A4D9560D-A62D-4135-AACA-49A53BADD525}" dt="2025-08-11T14:23:58.773" v="736" actId="478"/>
          <ac:spMkLst>
            <pc:docMk/>
            <pc:sldMk cId="3385696176" sldId="1101"/>
            <ac:spMk id="33" creationId="{3A2E9642-F967-9D99-8B63-ECAE3D0A2589}"/>
          </ac:spMkLst>
        </pc:spChg>
        <pc:spChg chg="del">
          <ac:chgData name="Jordan Derk" userId="4cee7fd2-18ae-45a0-8743-b91db45b97a1" providerId="ADAL" clId="{A4D9560D-A62D-4135-AACA-49A53BADD525}" dt="2025-08-11T14:23:58.773" v="736" actId="478"/>
          <ac:spMkLst>
            <pc:docMk/>
            <pc:sldMk cId="3385696176" sldId="1101"/>
            <ac:spMk id="34" creationId="{D8163D04-F453-1B91-D745-01F1A5FA2F21}"/>
          </ac:spMkLst>
        </pc:spChg>
        <pc:spChg chg="del">
          <ac:chgData name="Jordan Derk" userId="4cee7fd2-18ae-45a0-8743-b91db45b97a1" providerId="ADAL" clId="{A4D9560D-A62D-4135-AACA-49A53BADD525}" dt="2025-08-11T14:23:58.773" v="736" actId="478"/>
          <ac:spMkLst>
            <pc:docMk/>
            <pc:sldMk cId="3385696176" sldId="1101"/>
            <ac:spMk id="35" creationId="{C72B8109-F20E-A478-60D0-EF48B7E7436A}"/>
          </ac:spMkLst>
        </pc:spChg>
        <pc:spChg chg="del">
          <ac:chgData name="Jordan Derk" userId="4cee7fd2-18ae-45a0-8743-b91db45b97a1" providerId="ADAL" clId="{A4D9560D-A62D-4135-AACA-49A53BADD525}" dt="2025-08-11T14:23:58.773" v="736" actId="478"/>
          <ac:spMkLst>
            <pc:docMk/>
            <pc:sldMk cId="3385696176" sldId="1101"/>
            <ac:spMk id="36" creationId="{ECBF6F20-DAE7-D89B-B437-E4249BF5AED7}"/>
          </ac:spMkLst>
        </pc:spChg>
        <pc:spChg chg="del">
          <ac:chgData name="Jordan Derk" userId="4cee7fd2-18ae-45a0-8743-b91db45b97a1" providerId="ADAL" clId="{A4D9560D-A62D-4135-AACA-49A53BADD525}" dt="2025-08-11T14:23:58.773" v="736" actId="478"/>
          <ac:spMkLst>
            <pc:docMk/>
            <pc:sldMk cId="3385696176" sldId="1101"/>
            <ac:spMk id="37" creationId="{097E4426-2D21-5EE9-FAF2-DD6688EBA9DF}"/>
          </ac:spMkLst>
        </pc:spChg>
        <pc:spChg chg="del">
          <ac:chgData name="Jordan Derk" userId="4cee7fd2-18ae-45a0-8743-b91db45b97a1" providerId="ADAL" clId="{A4D9560D-A62D-4135-AACA-49A53BADD525}" dt="2025-08-11T14:23:58.773" v="736" actId="478"/>
          <ac:spMkLst>
            <pc:docMk/>
            <pc:sldMk cId="3385696176" sldId="1101"/>
            <ac:spMk id="38" creationId="{3FE112A0-8B37-C518-C55A-89309D029A69}"/>
          </ac:spMkLst>
        </pc:spChg>
        <pc:spChg chg="del">
          <ac:chgData name="Jordan Derk" userId="4cee7fd2-18ae-45a0-8743-b91db45b97a1" providerId="ADAL" clId="{A4D9560D-A62D-4135-AACA-49A53BADD525}" dt="2025-08-11T14:23:58.773" v="736" actId="478"/>
          <ac:spMkLst>
            <pc:docMk/>
            <pc:sldMk cId="3385696176" sldId="1101"/>
            <ac:spMk id="39" creationId="{25132A2B-E1E2-4455-8A9A-2DD2E1B1406A}"/>
          </ac:spMkLst>
        </pc:spChg>
        <pc:spChg chg="del">
          <ac:chgData name="Jordan Derk" userId="4cee7fd2-18ae-45a0-8743-b91db45b97a1" providerId="ADAL" clId="{A4D9560D-A62D-4135-AACA-49A53BADD525}" dt="2025-08-11T14:23:58.773" v="736" actId="478"/>
          <ac:spMkLst>
            <pc:docMk/>
            <pc:sldMk cId="3385696176" sldId="1101"/>
            <ac:spMk id="40" creationId="{5F77CA48-A7E3-5D9C-C6FB-B18F29ACFCB8}"/>
          </ac:spMkLst>
        </pc:spChg>
        <pc:spChg chg="del">
          <ac:chgData name="Jordan Derk" userId="4cee7fd2-18ae-45a0-8743-b91db45b97a1" providerId="ADAL" clId="{A4D9560D-A62D-4135-AACA-49A53BADD525}" dt="2025-08-11T14:23:58.773" v="736" actId="478"/>
          <ac:spMkLst>
            <pc:docMk/>
            <pc:sldMk cId="3385696176" sldId="1101"/>
            <ac:spMk id="41" creationId="{A2DD2DE6-7734-FF4E-EFDC-FA71A92469FA}"/>
          </ac:spMkLst>
        </pc:spChg>
        <pc:spChg chg="del">
          <ac:chgData name="Jordan Derk" userId="4cee7fd2-18ae-45a0-8743-b91db45b97a1" providerId="ADAL" clId="{A4D9560D-A62D-4135-AACA-49A53BADD525}" dt="2025-08-11T14:23:58.773" v="736" actId="478"/>
          <ac:spMkLst>
            <pc:docMk/>
            <pc:sldMk cId="3385696176" sldId="1101"/>
            <ac:spMk id="42" creationId="{2CF7FA5D-B946-5DDA-33B0-DBC9915BB122}"/>
          </ac:spMkLst>
        </pc:spChg>
        <pc:spChg chg="del">
          <ac:chgData name="Jordan Derk" userId="4cee7fd2-18ae-45a0-8743-b91db45b97a1" providerId="ADAL" clId="{A4D9560D-A62D-4135-AACA-49A53BADD525}" dt="2025-08-11T14:23:58.773" v="736" actId="478"/>
          <ac:spMkLst>
            <pc:docMk/>
            <pc:sldMk cId="3385696176" sldId="1101"/>
            <ac:spMk id="43" creationId="{010B4B3C-14F8-485E-A2B9-B1BE13DA17FB}"/>
          </ac:spMkLst>
        </pc:spChg>
        <pc:spChg chg="del">
          <ac:chgData name="Jordan Derk" userId="4cee7fd2-18ae-45a0-8743-b91db45b97a1" providerId="ADAL" clId="{A4D9560D-A62D-4135-AACA-49A53BADD525}" dt="2025-08-11T14:23:58.773" v="736" actId="478"/>
          <ac:spMkLst>
            <pc:docMk/>
            <pc:sldMk cId="3385696176" sldId="1101"/>
            <ac:spMk id="44" creationId="{C09CA146-C6A5-BAA7-36AE-2239515FCF46}"/>
          </ac:spMkLst>
        </pc:spChg>
        <pc:spChg chg="del">
          <ac:chgData name="Jordan Derk" userId="4cee7fd2-18ae-45a0-8743-b91db45b97a1" providerId="ADAL" clId="{A4D9560D-A62D-4135-AACA-49A53BADD525}" dt="2025-08-11T14:23:58.773" v="736" actId="478"/>
          <ac:spMkLst>
            <pc:docMk/>
            <pc:sldMk cId="3385696176" sldId="1101"/>
            <ac:spMk id="45" creationId="{83FF53F3-0408-92F7-F34A-B70B1146E694}"/>
          </ac:spMkLst>
        </pc:spChg>
      </pc:sldChg>
      <pc:sldChg chg="delSp modSp mod">
        <pc:chgData name="Jordan Derk" userId="4cee7fd2-18ae-45a0-8743-b91db45b97a1" providerId="ADAL" clId="{A4D9560D-A62D-4135-AACA-49A53BADD525}" dt="2025-08-11T14:24:02.973" v="737" actId="478"/>
        <pc:sldMkLst>
          <pc:docMk/>
          <pc:sldMk cId="406608018" sldId="1102"/>
        </pc:sldMkLst>
        <pc:spChg chg="del">
          <ac:chgData name="Jordan Derk" userId="4cee7fd2-18ae-45a0-8743-b91db45b97a1" providerId="ADAL" clId="{A4D9560D-A62D-4135-AACA-49A53BADD525}" dt="2025-08-11T14:24:02.973" v="737" actId="478"/>
          <ac:spMkLst>
            <pc:docMk/>
            <pc:sldMk cId="406608018" sldId="1102"/>
            <ac:spMk id="31" creationId="{FE4EA067-BB25-BB19-A2B7-0569A6A309AD}"/>
          </ac:spMkLst>
        </pc:spChg>
        <pc:spChg chg="del">
          <ac:chgData name="Jordan Derk" userId="4cee7fd2-18ae-45a0-8743-b91db45b97a1" providerId="ADAL" clId="{A4D9560D-A62D-4135-AACA-49A53BADD525}" dt="2025-08-11T14:24:02.973" v="737" actId="478"/>
          <ac:spMkLst>
            <pc:docMk/>
            <pc:sldMk cId="406608018" sldId="1102"/>
            <ac:spMk id="32" creationId="{4558638D-0575-CEEA-83F0-C2F5FC489843}"/>
          </ac:spMkLst>
        </pc:spChg>
        <pc:spChg chg="del">
          <ac:chgData name="Jordan Derk" userId="4cee7fd2-18ae-45a0-8743-b91db45b97a1" providerId="ADAL" clId="{A4D9560D-A62D-4135-AACA-49A53BADD525}" dt="2025-08-11T14:24:02.973" v="737" actId="478"/>
          <ac:spMkLst>
            <pc:docMk/>
            <pc:sldMk cId="406608018" sldId="1102"/>
            <ac:spMk id="33" creationId="{85602EA3-3236-DB2A-1A63-99C3AC15493E}"/>
          </ac:spMkLst>
        </pc:spChg>
        <pc:spChg chg="del">
          <ac:chgData name="Jordan Derk" userId="4cee7fd2-18ae-45a0-8743-b91db45b97a1" providerId="ADAL" clId="{A4D9560D-A62D-4135-AACA-49A53BADD525}" dt="2025-08-11T14:24:02.973" v="737" actId="478"/>
          <ac:spMkLst>
            <pc:docMk/>
            <pc:sldMk cId="406608018" sldId="1102"/>
            <ac:spMk id="34" creationId="{CC8DA445-CC2B-D0AE-940D-05E437E89DB8}"/>
          </ac:spMkLst>
        </pc:spChg>
        <pc:spChg chg="del">
          <ac:chgData name="Jordan Derk" userId="4cee7fd2-18ae-45a0-8743-b91db45b97a1" providerId="ADAL" clId="{A4D9560D-A62D-4135-AACA-49A53BADD525}" dt="2025-08-11T14:24:02.973" v="737" actId="478"/>
          <ac:spMkLst>
            <pc:docMk/>
            <pc:sldMk cId="406608018" sldId="1102"/>
            <ac:spMk id="35" creationId="{DDADF0A2-8104-7484-DF42-C59C569131EC}"/>
          </ac:spMkLst>
        </pc:spChg>
        <pc:spChg chg="del">
          <ac:chgData name="Jordan Derk" userId="4cee7fd2-18ae-45a0-8743-b91db45b97a1" providerId="ADAL" clId="{A4D9560D-A62D-4135-AACA-49A53BADD525}" dt="2025-08-11T14:24:02.973" v="737" actId="478"/>
          <ac:spMkLst>
            <pc:docMk/>
            <pc:sldMk cId="406608018" sldId="1102"/>
            <ac:spMk id="36" creationId="{EEB0CB23-4159-510C-3E30-9103536027B3}"/>
          </ac:spMkLst>
        </pc:spChg>
        <pc:spChg chg="del">
          <ac:chgData name="Jordan Derk" userId="4cee7fd2-18ae-45a0-8743-b91db45b97a1" providerId="ADAL" clId="{A4D9560D-A62D-4135-AACA-49A53BADD525}" dt="2025-08-11T14:24:02.973" v="737" actId="478"/>
          <ac:spMkLst>
            <pc:docMk/>
            <pc:sldMk cId="406608018" sldId="1102"/>
            <ac:spMk id="37" creationId="{15AF11EE-B1CF-8856-004A-EB513F4153DB}"/>
          </ac:spMkLst>
        </pc:spChg>
        <pc:spChg chg="del">
          <ac:chgData name="Jordan Derk" userId="4cee7fd2-18ae-45a0-8743-b91db45b97a1" providerId="ADAL" clId="{A4D9560D-A62D-4135-AACA-49A53BADD525}" dt="2025-08-11T14:24:02.973" v="737" actId="478"/>
          <ac:spMkLst>
            <pc:docMk/>
            <pc:sldMk cId="406608018" sldId="1102"/>
            <ac:spMk id="38" creationId="{4257A08D-F80C-7EAF-172C-271A77B805BB}"/>
          </ac:spMkLst>
        </pc:spChg>
        <pc:spChg chg="del">
          <ac:chgData name="Jordan Derk" userId="4cee7fd2-18ae-45a0-8743-b91db45b97a1" providerId="ADAL" clId="{A4D9560D-A62D-4135-AACA-49A53BADD525}" dt="2025-08-11T14:24:02.973" v="737" actId="478"/>
          <ac:spMkLst>
            <pc:docMk/>
            <pc:sldMk cId="406608018" sldId="1102"/>
            <ac:spMk id="39" creationId="{A2FE28D6-4092-E4E6-332A-44DF556F75C0}"/>
          </ac:spMkLst>
        </pc:spChg>
        <pc:spChg chg="del">
          <ac:chgData name="Jordan Derk" userId="4cee7fd2-18ae-45a0-8743-b91db45b97a1" providerId="ADAL" clId="{A4D9560D-A62D-4135-AACA-49A53BADD525}" dt="2025-08-11T14:24:02.973" v="737" actId="478"/>
          <ac:spMkLst>
            <pc:docMk/>
            <pc:sldMk cId="406608018" sldId="1102"/>
            <ac:spMk id="40" creationId="{80EDA6DF-5557-E054-B3F0-7F40D1C02E57}"/>
          </ac:spMkLst>
        </pc:spChg>
        <pc:spChg chg="del">
          <ac:chgData name="Jordan Derk" userId="4cee7fd2-18ae-45a0-8743-b91db45b97a1" providerId="ADAL" clId="{A4D9560D-A62D-4135-AACA-49A53BADD525}" dt="2025-08-11T14:24:02.973" v="737" actId="478"/>
          <ac:spMkLst>
            <pc:docMk/>
            <pc:sldMk cId="406608018" sldId="1102"/>
            <ac:spMk id="41" creationId="{B3DBC78D-8408-505F-B7C6-60D7BA5F63E3}"/>
          </ac:spMkLst>
        </pc:spChg>
        <pc:spChg chg="del">
          <ac:chgData name="Jordan Derk" userId="4cee7fd2-18ae-45a0-8743-b91db45b97a1" providerId="ADAL" clId="{A4D9560D-A62D-4135-AACA-49A53BADD525}" dt="2025-08-11T14:24:02.973" v="737" actId="478"/>
          <ac:spMkLst>
            <pc:docMk/>
            <pc:sldMk cId="406608018" sldId="1102"/>
            <ac:spMk id="42" creationId="{32DE1E49-B35D-3A7D-2218-DF3D40874B06}"/>
          </ac:spMkLst>
        </pc:spChg>
        <pc:spChg chg="del">
          <ac:chgData name="Jordan Derk" userId="4cee7fd2-18ae-45a0-8743-b91db45b97a1" providerId="ADAL" clId="{A4D9560D-A62D-4135-AACA-49A53BADD525}" dt="2025-08-11T14:24:02.973" v="737" actId="478"/>
          <ac:spMkLst>
            <pc:docMk/>
            <pc:sldMk cId="406608018" sldId="1102"/>
            <ac:spMk id="43" creationId="{A20C7974-EFF6-145E-7A67-59C4AF70FB88}"/>
          </ac:spMkLst>
        </pc:spChg>
        <pc:spChg chg="del">
          <ac:chgData name="Jordan Derk" userId="4cee7fd2-18ae-45a0-8743-b91db45b97a1" providerId="ADAL" clId="{A4D9560D-A62D-4135-AACA-49A53BADD525}" dt="2025-08-11T14:24:02.973" v="737" actId="478"/>
          <ac:spMkLst>
            <pc:docMk/>
            <pc:sldMk cId="406608018" sldId="1102"/>
            <ac:spMk id="44" creationId="{2A2100E2-9971-A3D2-6B6D-980CB3C287D3}"/>
          </ac:spMkLst>
        </pc:spChg>
        <pc:spChg chg="del">
          <ac:chgData name="Jordan Derk" userId="4cee7fd2-18ae-45a0-8743-b91db45b97a1" providerId="ADAL" clId="{A4D9560D-A62D-4135-AACA-49A53BADD525}" dt="2025-08-11T14:24:02.973" v="737" actId="478"/>
          <ac:spMkLst>
            <pc:docMk/>
            <pc:sldMk cId="406608018" sldId="1102"/>
            <ac:spMk id="45" creationId="{A458ABAD-168F-8944-230B-176F09B8A5AB}"/>
          </ac:spMkLst>
        </pc:spChg>
        <pc:spChg chg="del">
          <ac:chgData name="Jordan Derk" userId="4cee7fd2-18ae-45a0-8743-b91db45b97a1" providerId="ADAL" clId="{A4D9560D-A62D-4135-AACA-49A53BADD525}" dt="2025-08-11T14:24:02.973" v="737" actId="478"/>
          <ac:spMkLst>
            <pc:docMk/>
            <pc:sldMk cId="406608018" sldId="1102"/>
            <ac:spMk id="46" creationId="{5A58F9DB-20F1-C792-AE1A-5753861D4771}"/>
          </ac:spMkLst>
        </pc:spChg>
        <pc:spChg chg="del">
          <ac:chgData name="Jordan Derk" userId="4cee7fd2-18ae-45a0-8743-b91db45b97a1" providerId="ADAL" clId="{A4D9560D-A62D-4135-AACA-49A53BADD525}" dt="2025-08-11T14:24:02.973" v="737" actId="478"/>
          <ac:spMkLst>
            <pc:docMk/>
            <pc:sldMk cId="406608018" sldId="1102"/>
            <ac:spMk id="47" creationId="{4D6A03BE-C908-F0E1-DA91-74A17067CA0A}"/>
          </ac:spMkLst>
        </pc:spChg>
        <pc:spChg chg="del">
          <ac:chgData name="Jordan Derk" userId="4cee7fd2-18ae-45a0-8743-b91db45b97a1" providerId="ADAL" clId="{A4D9560D-A62D-4135-AACA-49A53BADD525}" dt="2025-08-11T14:24:02.973" v="737" actId="478"/>
          <ac:spMkLst>
            <pc:docMk/>
            <pc:sldMk cId="406608018" sldId="1102"/>
            <ac:spMk id="48" creationId="{FAC49FE7-3B46-B54D-A7A6-C8F3AF418764}"/>
          </ac:spMkLst>
        </pc:spChg>
        <pc:spChg chg="del">
          <ac:chgData name="Jordan Derk" userId="4cee7fd2-18ae-45a0-8743-b91db45b97a1" providerId="ADAL" clId="{A4D9560D-A62D-4135-AACA-49A53BADD525}" dt="2025-08-11T14:24:02.973" v="737" actId="478"/>
          <ac:spMkLst>
            <pc:docMk/>
            <pc:sldMk cId="406608018" sldId="1102"/>
            <ac:spMk id="49" creationId="{E60E746C-7711-4BE6-BD46-1702426DBB6F}"/>
          </ac:spMkLst>
        </pc:spChg>
        <pc:spChg chg="del">
          <ac:chgData name="Jordan Derk" userId="4cee7fd2-18ae-45a0-8743-b91db45b97a1" providerId="ADAL" clId="{A4D9560D-A62D-4135-AACA-49A53BADD525}" dt="2025-08-11T14:24:02.973" v="737" actId="478"/>
          <ac:spMkLst>
            <pc:docMk/>
            <pc:sldMk cId="406608018" sldId="1102"/>
            <ac:spMk id="50" creationId="{488BC950-7B0E-E60F-C052-1840DE7AE691}"/>
          </ac:spMkLst>
        </pc:spChg>
        <pc:picChg chg="mod">
          <ac:chgData name="Jordan Derk" userId="4cee7fd2-18ae-45a0-8743-b91db45b97a1" providerId="ADAL" clId="{A4D9560D-A62D-4135-AACA-49A53BADD525}" dt="2025-08-11T14:18:21.274" v="495" actId="962"/>
          <ac:picMkLst>
            <pc:docMk/>
            <pc:sldMk cId="406608018" sldId="1102"/>
            <ac:picMk id="25" creationId="{D8E74E14-52C6-7D5D-E7F7-B6B93C852060}"/>
          </ac:picMkLst>
        </pc:picChg>
      </pc:sldChg>
      <pc:sldChg chg="delSp modSp mod">
        <pc:chgData name="Jordan Derk" userId="4cee7fd2-18ae-45a0-8743-b91db45b97a1" providerId="ADAL" clId="{A4D9560D-A62D-4135-AACA-49A53BADD525}" dt="2025-08-11T14:24:06.069" v="738" actId="478"/>
        <pc:sldMkLst>
          <pc:docMk/>
          <pc:sldMk cId="2822927386" sldId="1103"/>
        </pc:sldMkLst>
        <pc:spChg chg="mod">
          <ac:chgData name="Jordan Derk" userId="4cee7fd2-18ae-45a0-8743-b91db45b97a1" providerId="ADAL" clId="{A4D9560D-A62D-4135-AACA-49A53BADD525}" dt="2025-08-11T14:22:38.245" v="719" actId="6549"/>
          <ac:spMkLst>
            <pc:docMk/>
            <pc:sldMk cId="2822927386" sldId="1103"/>
            <ac:spMk id="26" creationId="{319ACFD4-E9AF-4559-7B9E-9C5B7E9EAC03}"/>
          </ac:spMkLst>
        </pc:spChg>
        <pc:spChg chg="del">
          <ac:chgData name="Jordan Derk" userId="4cee7fd2-18ae-45a0-8743-b91db45b97a1" providerId="ADAL" clId="{A4D9560D-A62D-4135-AACA-49A53BADD525}" dt="2025-08-11T14:24:06.069" v="738" actId="478"/>
          <ac:spMkLst>
            <pc:docMk/>
            <pc:sldMk cId="2822927386" sldId="1103"/>
            <ac:spMk id="27" creationId="{9C33FD1B-A311-9237-4E20-69C17FA90BA8}"/>
          </ac:spMkLst>
        </pc:spChg>
        <pc:spChg chg="del">
          <ac:chgData name="Jordan Derk" userId="4cee7fd2-18ae-45a0-8743-b91db45b97a1" providerId="ADAL" clId="{A4D9560D-A62D-4135-AACA-49A53BADD525}" dt="2025-08-11T14:24:06.069" v="738" actId="478"/>
          <ac:spMkLst>
            <pc:docMk/>
            <pc:sldMk cId="2822927386" sldId="1103"/>
            <ac:spMk id="28" creationId="{04B3EBDE-1FD4-7428-7A21-5D8AA745FB3C}"/>
          </ac:spMkLst>
        </pc:spChg>
        <pc:spChg chg="del">
          <ac:chgData name="Jordan Derk" userId="4cee7fd2-18ae-45a0-8743-b91db45b97a1" providerId="ADAL" clId="{A4D9560D-A62D-4135-AACA-49A53BADD525}" dt="2025-08-11T14:24:06.069" v="738" actId="478"/>
          <ac:spMkLst>
            <pc:docMk/>
            <pc:sldMk cId="2822927386" sldId="1103"/>
            <ac:spMk id="29" creationId="{5A213C89-F5BD-F28E-E091-53EFCFEF2C10}"/>
          </ac:spMkLst>
        </pc:spChg>
        <pc:spChg chg="del">
          <ac:chgData name="Jordan Derk" userId="4cee7fd2-18ae-45a0-8743-b91db45b97a1" providerId="ADAL" clId="{A4D9560D-A62D-4135-AACA-49A53BADD525}" dt="2025-08-11T14:24:06.069" v="738" actId="478"/>
          <ac:spMkLst>
            <pc:docMk/>
            <pc:sldMk cId="2822927386" sldId="1103"/>
            <ac:spMk id="30" creationId="{5901BB44-799E-E626-967B-185F8357C314}"/>
          </ac:spMkLst>
        </pc:spChg>
        <pc:spChg chg="del">
          <ac:chgData name="Jordan Derk" userId="4cee7fd2-18ae-45a0-8743-b91db45b97a1" providerId="ADAL" clId="{A4D9560D-A62D-4135-AACA-49A53BADD525}" dt="2025-08-11T14:24:06.069" v="738" actId="478"/>
          <ac:spMkLst>
            <pc:docMk/>
            <pc:sldMk cId="2822927386" sldId="1103"/>
            <ac:spMk id="31" creationId="{AB7C6E55-2283-8834-97BF-C43CA2809E1D}"/>
          </ac:spMkLst>
        </pc:spChg>
        <pc:spChg chg="del">
          <ac:chgData name="Jordan Derk" userId="4cee7fd2-18ae-45a0-8743-b91db45b97a1" providerId="ADAL" clId="{A4D9560D-A62D-4135-AACA-49A53BADD525}" dt="2025-08-11T14:24:06.069" v="738" actId="478"/>
          <ac:spMkLst>
            <pc:docMk/>
            <pc:sldMk cId="2822927386" sldId="1103"/>
            <ac:spMk id="32" creationId="{6F22CEBD-02A0-ABB4-6067-7533377A0DA5}"/>
          </ac:spMkLst>
        </pc:spChg>
        <pc:spChg chg="del">
          <ac:chgData name="Jordan Derk" userId="4cee7fd2-18ae-45a0-8743-b91db45b97a1" providerId="ADAL" clId="{A4D9560D-A62D-4135-AACA-49A53BADD525}" dt="2025-08-11T14:24:06.069" v="738" actId="478"/>
          <ac:spMkLst>
            <pc:docMk/>
            <pc:sldMk cId="2822927386" sldId="1103"/>
            <ac:spMk id="33" creationId="{F4C8BA2F-7ACB-8A3C-BB70-6932521E70A3}"/>
          </ac:spMkLst>
        </pc:spChg>
        <pc:spChg chg="del">
          <ac:chgData name="Jordan Derk" userId="4cee7fd2-18ae-45a0-8743-b91db45b97a1" providerId="ADAL" clId="{A4D9560D-A62D-4135-AACA-49A53BADD525}" dt="2025-08-11T14:24:06.069" v="738" actId="478"/>
          <ac:spMkLst>
            <pc:docMk/>
            <pc:sldMk cId="2822927386" sldId="1103"/>
            <ac:spMk id="34" creationId="{228B4F95-B0E4-7FD8-CC02-68FCD31DBB54}"/>
          </ac:spMkLst>
        </pc:spChg>
        <pc:spChg chg="del">
          <ac:chgData name="Jordan Derk" userId="4cee7fd2-18ae-45a0-8743-b91db45b97a1" providerId="ADAL" clId="{A4D9560D-A62D-4135-AACA-49A53BADD525}" dt="2025-08-11T14:24:06.069" v="738" actId="478"/>
          <ac:spMkLst>
            <pc:docMk/>
            <pc:sldMk cId="2822927386" sldId="1103"/>
            <ac:spMk id="35" creationId="{45B61DD1-7B3D-4499-B556-2818A1639FFE}"/>
          </ac:spMkLst>
        </pc:spChg>
        <pc:spChg chg="del">
          <ac:chgData name="Jordan Derk" userId="4cee7fd2-18ae-45a0-8743-b91db45b97a1" providerId="ADAL" clId="{A4D9560D-A62D-4135-AACA-49A53BADD525}" dt="2025-08-11T14:24:06.069" v="738" actId="478"/>
          <ac:spMkLst>
            <pc:docMk/>
            <pc:sldMk cId="2822927386" sldId="1103"/>
            <ac:spMk id="36" creationId="{66B3B618-D58D-CE97-6C6D-ABFDE3DD5B26}"/>
          </ac:spMkLst>
        </pc:spChg>
        <pc:spChg chg="del">
          <ac:chgData name="Jordan Derk" userId="4cee7fd2-18ae-45a0-8743-b91db45b97a1" providerId="ADAL" clId="{A4D9560D-A62D-4135-AACA-49A53BADD525}" dt="2025-08-11T14:24:06.069" v="738" actId="478"/>
          <ac:spMkLst>
            <pc:docMk/>
            <pc:sldMk cId="2822927386" sldId="1103"/>
            <ac:spMk id="37" creationId="{BB8EEF8B-9FBE-9222-4703-8CEACDE0770B}"/>
          </ac:spMkLst>
        </pc:spChg>
        <pc:spChg chg="del">
          <ac:chgData name="Jordan Derk" userId="4cee7fd2-18ae-45a0-8743-b91db45b97a1" providerId="ADAL" clId="{A4D9560D-A62D-4135-AACA-49A53BADD525}" dt="2025-08-11T14:24:06.069" v="738" actId="478"/>
          <ac:spMkLst>
            <pc:docMk/>
            <pc:sldMk cId="2822927386" sldId="1103"/>
            <ac:spMk id="38" creationId="{288441F6-CAF0-9E24-CE09-E7CEECBB509D}"/>
          </ac:spMkLst>
        </pc:spChg>
        <pc:spChg chg="del">
          <ac:chgData name="Jordan Derk" userId="4cee7fd2-18ae-45a0-8743-b91db45b97a1" providerId="ADAL" clId="{A4D9560D-A62D-4135-AACA-49A53BADD525}" dt="2025-08-11T14:24:06.069" v="738" actId="478"/>
          <ac:spMkLst>
            <pc:docMk/>
            <pc:sldMk cId="2822927386" sldId="1103"/>
            <ac:spMk id="39" creationId="{49E76995-7581-6ACE-0F42-9ACC92174694}"/>
          </ac:spMkLst>
        </pc:spChg>
        <pc:spChg chg="del">
          <ac:chgData name="Jordan Derk" userId="4cee7fd2-18ae-45a0-8743-b91db45b97a1" providerId="ADAL" clId="{A4D9560D-A62D-4135-AACA-49A53BADD525}" dt="2025-08-11T14:24:06.069" v="738" actId="478"/>
          <ac:spMkLst>
            <pc:docMk/>
            <pc:sldMk cId="2822927386" sldId="1103"/>
            <ac:spMk id="40" creationId="{DA6D6DA6-D60A-7B35-8769-618F8C90269F}"/>
          </ac:spMkLst>
        </pc:spChg>
        <pc:spChg chg="del">
          <ac:chgData name="Jordan Derk" userId="4cee7fd2-18ae-45a0-8743-b91db45b97a1" providerId="ADAL" clId="{A4D9560D-A62D-4135-AACA-49A53BADD525}" dt="2025-08-11T14:24:06.069" v="738" actId="478"/>
          <ac:spMkLst>
            <pc:docMk/>
            <pc:sldMk cId="2822927386" sldId="1103"/>
            <ac:spMk id="41" creationId="{9245D41F-3F29-3D7D-6E94-324CE4C52074}"/>
          </ac:spMkLst>
        </pc:spChg>
        <pc:spChg chg="del">
          <ac:chgData name="Jordan Derk" userId="4cee7fd2-18ae-45a0-8743-b91db45b97a1" providerId="ADAL" clId="{A4D9560D-A62D-4135-AACA-49A53BADD525}" dt="2025-08-11T14:24:06.069" v="738" actId="478"/>
          <ac:spMkLst>
            <pc:docMk/>
            <pc:sldMk cId="2822927386" sldId="1103"/>
            <ac:spMk id="42" creationId="{8928FBA8-EF10-6E51-BF97-872A4C17AE8F}"/>
          </ac:spMkLst>
        </pc:spChg>
        <pc:spChg chg="del">
          <ac:chgData name="Jordan Derk" userId="4cee7fd2-18ae-45a0-8743-b91db45b97a1" providerId="ADAL" clId="{A4D9560D-A62D-4135-AACA-49A53BADD525}" dt="2025-08-11T14:24:06.069" v="738" actId="478"/>
          <ac:spMkLst>
            <pc:docMk/>
            <pc:sldMk cId="2822927386" sldId="1103"/>
            <ac:spMk id="43" creationId="{B269AFA9-56B6-D607-D5B7-AFE90139E7E3}"/>
          </ac:spMkLst>
        </pc:spChg>
        <pc:spChg chg="del">
          <ac:chgData name="Jordan Derk" userId="4cee7fd2-18ae-45a0-8743-b91db45b97a1" providerId="ADAL" clId="{A4D9560D-A62D-4135-AACA-49A53BADD525}" dt="2025-08-11T14:24:06.069" v="738" actId="478"/>
          <ac:spMkLst>
            <pc:docMk/>
            <pc:sldMk cId="2822927386" sldId="1103"/>
            <ac:spMk id="44" creationId="{D3E25B86-FBC7-142A-269A-34E3B14DA39D}"/>
          </ac:spMkLst>
        </pc:spChg>
        <pc:spChg chg="del">
          <ac:chgData name="Jordan Derk" userId="4cee7fd2-18ae-45a0-8743-b91db45b97a1" providerId="ADAL" clId="{A4D9560D-A62D-4135-AACA-49A53BADD525}" dt="2025-08-11T14:24:06.069" v="738" actId="478"/>
          <ac:spMkLst>
            <pc:docMk/>
            <pc:sldMk cId="2822927386" sldId="1103"/>
            <ac:spMk id="45" creationId="{49664E24-E23B-4504-E891-CA654AC4C941}"/>
          </ac:spMkLst>
        </pc:spChg>
      </pc:sldChg>
      <pc:sldChg chg="delSp modSp mod">
        <pc:chgData name="Jordan Derk" userId="4cee7fd2-18ae-45a0-8743-b91db45b97a1" providerId="ADAL" clId="{A4D9560D-A62D-4135-AACA-49A53BADD525}" dt="2025-08-11T14:24:09.669" v="739" actId="478"/>
        <pc:sldMkLst>
          <pc:docMk/>
          <pc:sldMk cId="2627875927" sldId="1104"/>
        </pc:sldMkLst>
        <pc:spChg chg="mod">
          <ac:chgData name="Jordan Derk" userId="4cee7fd2-18ae-45a0-8743-b91db45b97a1" providerId="ADAL" clId="{A4D9560D-A62D-4135-AACA-49A53BADD525}" dt="2025-08-11T14:22:41.530" v="720" actId="6549"/>
          <ac:spMkLst>
            <pc:docMk/>
            <pc:sldMk cId="2627875927" sldId="1104"/>
            <ac:spMk id="26" creationId="{E4E84C55-B69B-7D74-2CE0-A848973DDE91}"/>
          </ac:spMkLst>
        </pc:spChg>
        <pc:spChg chg="del">
          <ac:chgData name="Jordan Derk" userId="4cee7fd2-18ae-45a0-8743-b91db45b97a1" providerId="ADAL" clId="{A4D9560D-A62D-4135-AACA-49A53BADD525}" dt="2025-08-11T14:24:09.669" v="739" actId="478"/>
          <ac:spMkLst>
            <pc:docMk/>
            <pc:sldMk cId="2627875927" sldId="1104"/>
            <ac:spMk id="27" creationId="{CD6482AB-2591-F889-27C1-CFFD1CA4F971}"/>
          </ac:spMkLst>
        </pc:spChg>
        <pc:spChg chg="del">
          <ac:chgData name="Jordan Derk" userId="4cee7fd2-18ae-45a0-8743-b91db45b97a1" providerId="ADAL" clId="{A4D9560D-A62D-4135-AACA-49A53BADD525}" dt="2025-08-11T14:24:09.669" v="739" actId="478"/>
          <ac:spMkLst>
            <pc:docMk/>
            <pc:sldMk cId="2627875927" sldId="1104"/>
            <ac:spMk id="28" creationId="{2F479D96-9BD4-8AEB-3B99-9D470152BBDE}"/>
          </ac:spMkLst>
        </pc:spChg>
        <pc:spChg chg="del">
          <ac:chgData name="Jordan Derk" userId="4cee7fd2-18ae-45a0-8743-b91db45b97a1" providerId="ADAL" clId="{A4D9560D-A62D-4135-AACA-49A53BADD525}" dt="2025-08-11T14:24:09.669" v="739" actId="478"/>
          <ac:spMkLst>
            <pc:docMk/>
            <pc:sldMk cId="2627875927" sldId="1104"/>
            <ac:spMk id="29" creationId="{88CABBC9-A659-5D41-CFDB-A60167CFE9D4}"/>
          </ac:spMkLst>
        </pc:spChg>
        <pc:spChg chg="del">
          <ac:chgData name="Jordan Derk" userId="4cee7fd2-18ae-45a0-8743-b91db45b97a1" providerId="ADAL" clId="{A4D9560D-A62D-4135-AACA-49A53BADD525}" dt="2025-08-11T14:24:09.669" v="739" actId="478"/>
          <ac:spMkLst>
            <pc:docMk/>
            <pc:sldMk cId="2627875927" sldId="1104"/>
            <ac:spMk id="30" creationId="{372A0C89-93BF-64C3-9B4E-4E47F3AFADA0}"/>
          </ac:spMkLst>
        </pc:spChg>
        <pc:spChg chg="del">
          <ac:chgData name="Jordan Derk" userId="4cee7fd2-18ae-45a0-8743-b91db45b97a1" providerId="ADAL" clId="{A4D9560D-A62D-4135-AACA-49A53BADD525}" dt="2025-08-11T14:24:09.669" v="739" actId="478"/>
          <ac:spMkLst>
            <pc:docMk/>
            <pc:sldMk cId="2627875927" sldId="1104"/>
            <ac:spMk id="31" creationId="{67BFD7D2-364F-8BAA-664B-6677FECBC2DB}"/>
          </ac:spMkLst>
        </pc:spChg>
        <pc:spChg chg="del">
          <ac:chgData name="Jordan Derk" userId="4cee7fd2-18ae-45a0-8743-b91db45b97a1" providerId="ADAL" clId="{A4D9560D-A62D-4135-AACA-49A53BADD525}" dt="2025-08-11T14:24:09.669" v="739" actId="478"/>
          <ac:spMkLst>
            <pc:docMk/>
            <pc:sldMk cId="2627875927" sldId="1104"/>
            <ac:spMk id="32" creationId="{F7B68E06-1713-66F5-CD88-B29F0B81C27F}"/>
          </ac:spMkLst>
        </pc:spChg>
        <pc:spChg chg="del">
          <ac:chgData name="Jordan Derk" userId="4cee7fd2-18ae-45a0-8743-b91db45b97a1" providerId="ADAL" clId="{A4D9560D-A62D-4135-AACA-49A53BADD525}" dt="2025-08-11T14:24:09.669" v="739" actId="478"/>
          <ac:spMkLst>
            <pc:docMk/>
            <pc:sldMk cId="2627875927" sldId="1104"/>
            <ac:spMk id="33" creationId="{A828F83F-0441-9C9E-3089-FCF7A6DCC72A}"/>
          </ac:spMkLst>
        </pc:spChg>
        <pc:spChg chg="del">
          <ac:chgData name="Jordan Derk" userId="4cee7fd2-18ae-45a0-8743-b91db45b97a1" providerId="ADAL" clId="{A4D9560D-A62D-4135-AACA-49A53BADD525}" dt="2025-08-11T14:24:09.669" v="739" actId="478"/>
          <ac:spMkLst>
            <pc:docMk/>
            <pc:sldMk cId="2627875927" sldId="1104"/>
            <ac:spMk id="34" creationId="{CF52729D-0F97-9703-C93C-FB45EDCAB605}"/>
          </ac:spMkLst>
        </pc:spChg>
        <pc:spChg chg="del">
          <ac:chgData name="Jordan Derk" userId="4cee7fd2-18ae-45a0-8743-b91db45b97a1" providerId="ADAL" clId="{A4D9560D-A62D-4135-AACA-49A53BADD525}" dt="2025-08-11T14:24:09.669" v="739" actId="478"/>
          <ac:spMkLst>
            <pc:docMk/>
            <pc:sldMk cId="2627875927" sldId="1104"/>
            <ac:spMk id="35" creationId="{836C5665-D27D-62E6-F4EE-4AC57D965CB8}"/>
          </ac:spMkLst>
        </pc:spChg>
        <pc:spChg chg="del">
          <ac:chgData name="Jordan Derk" userId="4cee7fd2-18ae-45a0-8743-b91db45b97a1" providerId="ADAL" clId="{A4D9560D-A62D-4135-AACA-49A53BADD525}" dt="2025-08-11T14:24:09.669" v="739" actId="478"/>
          <ac:spMkLst>
            <pc:docMk/>
            <pc:sldMk cId="2627875927" sldId="1104"/>
            <ac:spMk id="36" creationId="{84C258D4-C247-F641-BB99-AEFCCB9424CB}"/>
          </ac:spMkLst>
        </pc:spChg>
        <pc:spChg chg="del">
          <ac:chgData name="Jordan Derk" userId="4cee7fd2-18ae-45a0-8743-b91db45b97a1" providerId="ADAL" clId="{A4D9560D-A62D-4135-AACA-49A53BADD525}" dt="2025-08-11T14:24:09.669" v="739" actId="478"/>
          <ac:spMkLst>
            <pc:docMk/>
            <pc:sldMk cId="2627875927" sldId="1104"/>
            <ac:spMk id="37" creationId="{FC4CD740-6041-192E-C3B0-57254D7000B1}"/>
          </ac:spMkLst>
        </pc:spChg>
        <pc:spChg chg="del">
          <ac:chgData name="Jordan Derk" userId="4cee7fd2-18ae-45a0-8743-b91db45b97a1" providerId="ADAL" clId="{A4D9560D-A62D-4135-AACA-49A53BADD525}" dt="2025-08-11T14:24:09.669" v="739" actId="478"/>
          <ac:spMkLst>
            <pc:docMk/>
            <pc:sldMk cId="2627875927" sldId="1104"/>
            <ac:spMk id="38" creationId="{CE5938C4-BE84-4328-FF2D-829C8FA88034}"/>
          </ac:spMkLst>
        </pc:spChg>
        <pc:spChg chg="del">
          <ac:chgData name="Jordan Derk" userId="4cee7fd2-18ae-45a0-8743-b91db45b97a1" providerId="ADAL" clId="{A4D9560D-A62D-4135-AACA-49A53BADD525}" dt="2025-08-11T14:24:09.669" v="739" actId="478"/>
          <ac:spMkLst>
            <pc:docMk/>
            <pc:sldMk cId="2627875927" sldId="1104"/>
            <ac:spMk id="39" creationId="{EF2E4358-4C6A-25F4-4F3F-C02DB251378A}"/>
          </ac:spMkLst>
        </pc:spChg>
        <pc:spChg chg="del">
          <ac:chgData name="Jordan Derk" userId="4cee7fd2-18ae-45a0-8743-b91db45b97a1" providerId="ADAL" clId="{A4D9560D-A62D-4135-AACA-49A53BADD525}" dt="2025-08-11T14:24:09.669" v="739" actId="478"/>
          <ac:spMkLst>
            <pc:docMk/>
            <pc:sldMk cId="2627875927" sldId="1104"/>
            <ac:spMk id="40" creationId="{567B08C6-1B4B-3D9B-4093-E176F4D17F37}"/>
          </ac:spMkLst>
        </pc:spChg>
        <pc:spChg chg="del">
          <ac:chgData name="Jordan Derk" userId="4cee7fd2-18ae-45a0-8743-b91db45b97a1" providerId="ADAL" clId="{A4D9560D-A62D-4135-AACA-49A53BADD525}" dt="2025-08-11T14:24:09.669" v="739" actId="478"/>
          <ac:spMkLst>
            <pc:docMk/>
            <pc:sldMk cId="2627875927" sldId="1104"/>
            <ac:spMk id="41" creationId="{C48337D5-164F-2B23-C763-50FF9FD26C93}"/>
          </ac:spMkLst>
        </pc:spChg>
        <pc:spChg chg="del">
          <ac:chgData name="Jordan Derk" userId="4cee7fd2-18ae-45a0-8743-b91db45b97a1" providerId="ADAL" clId="{A4D9560D-A62D-4135-AACA-49A53BADD525}" dt="2025-08-11T14:24:09.669" v="739" actId="478"/>
          <ac:spMkLst>
            <pc:docMk/>
            <pc:sldMk cId="2627875927" sldId="1104"/>
            <ac:spMk id="42" creationId="{769E4C97-32AD-6352-A105-95C29BEC8C75}"/>
          </ac:spMkLst>
        </pc:spChg>
        <pc:spChg chg="del">
          <ac:chgData name="Jordan Derk" userId="4cee7fd2-18ae-45a0-8743-b91db45b97a1" providerId="ADAL" clId="{A4D9560D-A62D-4135-AACA-49A53BADD525}" dt="2025-08-11T14:24:09.669" v="739" actId="478"/>
          <ac:spMkLst>
            <pc:docMk/>
            <pc:sldMk cId="2627875927" sldId="1104"/>
            <ac:spMk id="43" creationId="{2E4E1D19-F44F-98E2-4148-390D7CA9E496}"/>
          </ac:spMkLst>
        </pc:spChg>
        <pc:spChg chg="del">
          <ac:chgData name="Jordan Derk" userId="4cee7fd2-18ae-45a0-8743-b91db45b97a1" providerId="ADAL" clId="{A4D9560D-A62D-4135-AACA-49A53BADD525}" dt="2025-08-11T14:24:09.669" v="739" actId="478"/>
          <ac:spMkLst>
            <pc:docMk/>
            <pc:sldMk cId="2627875927" sldId="1104"/>
            <ac:spMk id="44" creationId="{45D93D96-5636-1690-3F5B-B2C838ACF307}"/>
          </ac:spMkLst>
        </pc:spChg>
        <pc:spChg chg="del">
          <ac:chgData name="Jordan Derk" userId="4cee7fd2-18ae-45a0-8743-b91db45b97a1" providerId="ADAL" clId="{A4D9560D-A62D-4135-AACA-49A53BADD525}" dt="2025-08-11T14:24:09.669" v="739" actId="478"/>
          <ac:spMkLst>
            <pc:docMk/>
            <pc:sldMk cId="2627875927" sldId="1104"/>
            <ac:spMk id="45" creationId="{2F7BB3E5-6437-E8D0-9A09-B0D2B5D62684}"/>
          </ac:spMkLst>
        </pc:spChg>
        <pc:picChg chg="mod">
          <ac:chgData name="Jordan Derk" userId="4cee7fd2-18ae-45a0-8743-b91db45b97a1" providerId="ADAL" clId="{A4D9560D-A62D-4135-AACA-49A53BADD525}" dt="2025-08-11T14:21:21.412" v="623" actId="962"/>
          <ac:picMkLst>
            <pc:docMk/>
            <pc:sldMk cId="2627875927" sldId="1104"/>
            <ac:picMk id="25" creationId="{97F63195-AE2E-09B1-53D1-58AD9CDA6689}"/>
          </ac:picMkLst>
        </pc:picChg>
      </pc:sldChg>
      <pc:sldChg chg="delSp modSp mod">
        <pc:chgData name="Jordan Derk" userId="4cee7fd2-18ae-45a0-8743-b91db45b97a1" providerId="ADAL" clId="{A4D9560D-A62D-4135-AACA-49A53BADD525}" dt="2025-08-11T14:24:13.337" v="740" actId="478"/>
        <pc:sldMkLst>
          <pc:docMk/>
          <pc:sldMk cId="2093848869" sldId="1105"/>
        </pc:sldMkLst>
        <pc:spChg chg="mod">
          <ac:chgData name="Jordan Derk" userId="4cee7fd2-18ae-45a0-8743-b91db45b97a1" providerId="ADAL" clId="{A4D9560D-A62D-4135-AACA-49A53BADD525}" dt="2025-08-11T14:22:44.448" v="721" actId="6549"/>
          <ac:spMkLst>
            <pc:docMk/>
            <pc:sldMk cId="2093848869" sldId="1105"/>
            <ac:spMk id="3" creationId="{56D653C7-1859-B76D-5C35-7888F86F16B8}"/>
          </ac:spMkLst>
        </pc:spChg>
        <pc:spChg chg="del">
          <ac:chgData name="Jordan Derk" userId="4cee7fd2-18ae-45a0-8743-b91db45b97a1" providerId="ADAL" clId="{A4D9560D-A62D-4135-AACA-49A53BADD525}" dt="2025-08-11T14:24:13.337" v="740" actId="478"/>
          <ac:spMkLst>
            <pc:docMk/>
            <pc:sldMk cId="2093848869" sldId="1105"/>
            <ac:spMk id="27" creationId="{6DDDCF15-285E-D671-77A9-9E1BFB95AC65}"/>
          </ac:spMkLst>
        </pc:spChg>
        <pc:spChg chg="del">
          <ac:chgData name="Jordan Derk" userId="4cee7fd2-18ae-45a0-8743-b91db45b97a1" providerId="ADAL" clId="{A4D9560D-A62D-4135-AACA-49A53BADD525}" dt="2025-08-11T14:24:13.337" v="740" actId="478"/>
          <ac:spMkLst>
            <pc:docMk/>
            <pc:sldMk cId="2093848869" sldId="1105"/>
            <ac:spMk id="28" creationId="{D3FB0DEC-B9C8-8F20-66F6-699E77E1BA95}"/>
          </ac:spMkLst>
        </pc:spChg>
        <pc:spChg chg="del">
          <ac:chgData name="Jordan Derk" userId="4cee7fd2-18ae-45a0-8743-b91db45b97a1" providerId="ADAL" clId="{A4D9560D-A62D-4135-AACA-49A53BADD525}" dt="2025-08-11T14:24:13.337" v="740" actId="478"/>
          <ac:spMkLst>
            <pc:docMk/>
            <pc:sldMk cId="2093848869" sldId="1105"/>
            <ac:spMk id="29" creationId="{CF2DC92D-F690-0E22-CF0B-78C3387498DB}"/>
          </ac:spMkLst>
        </pc:spChg>
        <pc:spChg chg="del">
          <ac:chgData name="Jordan Derk" userId="4cee7fd2-18ae-45a0-8743-b91db45b97a1" providerId="ADAL" clId="{A4D9560D-A62D-4135-AACA-49A53BADD525}" dt="2025-08-11T14:24:13.337" v="740" actId="478"/>
          <ac:spMkLst>
            <pc:docMk/>
            <pc:sldMk cId="2093848869" sldId="1105"/>
            <ac:spMk id="30" creationId="{F7E836A3-2B35-8B29-1D2C-A7E04C637AD4}"/>
          </ac:spMkLst>
        </pc:spChg>
        <pc:spChg chg="del">
          <ac:chgData name="Jordan Derk" userId="4cee7fd2-18ae-45a0-8743-b91db45b97a1" providerId="ADAL" clId="{A4D9560D-A62D-4135-AACA-49A53BADD525}" dt="2025-08-11T14:24:13.337" v="740" actId="478"/>
          <ac:spMkLst>
            <pc:docMk/>
            <pc:sldMk cId="2093848869" sldId="1105"/>
            <ac:spMk id="31" creationId="{776FFC22-AB0D-7FCA-269A-0F745F52E91C}"/>
          </ac:spMkLst>
        </pc:spChg>
        <pc:spChg chg="del">
          <ac:chgData name="Jordan Derk" userId="4cee7fd2-18ae-45a0-8743-b91db45b97a1" providerId="ADAL" clId="{A4D9560D-A62D-4135-AACA-49A53BADD525}" dt="2025-08-11T14:24:13.337" v="740" actId="478"/>
          <ac:spMkLst>
            <pc:docMk/>
            <pc:sldMk cId="2093848869" sldId="1105"/>
            <ac:spMk id="32" creationId="{31C65C58-66C9-5CA1-1615-17C52ECCEA5C}"/>
          </ac:spMkLst>
        </pc:spChg>
        <pc:spChg chg="del">
          <ac:chgData name="Jordan Derk" userId="4cee7fd2-18ae-45a0-8743-b91db45b97a1" providerId="ADAL" clId="{A4D9560D-A62D-4135-AACA-49A53BADD525}" dt="2025-08-11T14:24:13.337" v="740" actId="478"/>
          <ac:spMkLst>
            <pc:docMk/>
            <pc:sldMk cId="2093848869" sldId="1105"/>
            <ac:spMk id="33" creationId="{63F415D4-EF97-AA7F-9F65-DBA5BDCBF8AC}"/>
          </ac:spMkLst>
        </pc:spChg>
        <pc:spChg chg="del">
          <ac:chgData name="Jordan Derk" userId="4cee7fd2-18ae-45a0-8743-b91db45b97a1" providerId="ADAL" clId="{A4D9560D-A62D-4135-AACA-49A53BADD525}" dt="2025-08-11T14:24:13.337" v="740" actId="478"/>
          <ac:spMkLst>
            <pc:docMk/>
            <pc:sldMk cId="2093848869" sldId="1105"/>
            <ac:spMk id="34" creationId="{B7E0A28C-0124-F70F-E189-5D011650C3D4}"/>
          </ac:spMkLst>
        </pc:spChg>
        <pc:spChg chg="del">
          <ac:chgData name="Jordan Derk" userId="4cee7fd2-18ae-45a0-8743-b91db45b97a1" providerId="ADAL" clId="{A4D9560D-A62D-4135-AACA-49A53BADD525}" dt="2025-08-11T14:24:13.337" v="740" actId="478"/>
          <ac:spMkLst>
            <pc:docMk/>
            <pc:sldMk cId="2093848869" sldId="1105"/>
            <ac:spMk id="35" creationId="{6FA12761-6E27-6C90-E35B-CF79721B9D64}"/>
          </ac:spMkLst>
        </pc:spChg>
        <pc:spChg chg="del">
          <ac:chgData name="Jordan Derk" userId="4cee7fd2-18ae-45a0-8743-b91db45b97a1" providerId="ADAL" clId="{A4D9560D-A62D-4135-AACA-49A53BADD525}" dt="2025-08-11T14:24:13.337" v="740" actId="478"/>
          <ac:spMkLst>
            <pc:docMk/>
            <pc:sldMk cId="2093848869" sldId="1105"/>
            <ac:spMk id="36" creationId="{5BFDAEF1-232E-E0F7-822E-7E163EE465A6}"/>
          </ac:spMkLst>
        </pc:spChg>
        <pc:spChg chg="del">
          <ac:chgData name="Jordan Derk" userId="4cee7fd2-18ae-45a0-8743-b91db45b97a1" providerId="ADAL" clId="{A4D9560D-A62D-4135-AACA-49A53BADD525}" dt="2025-08-11T14:24:13.337" v="740" actId="478"/>
          <ac:spMkLst>
            <pc:docMk/>
            <pc:sldMk cId="2093848869" sldId="1105"/>
            <ac:spMk id="37" creationId="{9E15B7BA-EAFF-D173-161E-72977B4567FC}"/>
          </ac:spMkLst>
        </pc:spChg>
        <pc:spChg chg="del">
          <ac:chgData name="Jordan Derk" userId="4cee7fd2-18ae-45a0-8743-b91db45b97a1" providerId="ADAL" clId="{A4D9560D-A62D-4135-AACA-49A53BADD525}" dt="2025-08-11T14:24:13.337" v="740" actId="478"/>
          <ac:spMkLst>
            <pc:docMk/>
            <pc:sldMk cId="2093848869" sldId="1105"/>
            <ac:spMk id="38" creationId="{CC6482E2-3043-B817-5D0C-6F26E62D7600}"/>
          </ac:spMkLst>
        </pc:spChg>
        <pc:spChg chg="del">
          <ac:chgData name="Jordan Derk" userId="4cee7fd2-18ae-45a0-8743-b91db45b97a1" providerId="ADAL" clId="{A4D9560D-A62D-4135-AACA-49A53BADD525}" dt="2025-08-11T14:24:13.337" v="740" actId="478"/>
          <ac:spMkLst>
            <pc:docMk/>
            <pc:sldMk cId="2093848869" sldId="1105"/>
            <ac:spMk id="39" creationId="{A23934D0-C1E2-EB61-69DD-474959230914}"/>
          </ac:spMkLst>
        </pc:spChg>
        <pc:spChg chg="del">
          <ac:chgData name="Jordan Derk" userId="4cee7fd2-18ae-45a0-8743-b91db45b97a1" providerId="ADAL" clId="{A4D9560D-A62D-4135-AACA-49A53BADD525}" dt="2025-08-11T14:24:13.337" v="740" actId="478"/>
          <ac:spMkLst>
            <pc:docMk/>
            <pc:sldMk cId="2093848869" sldId="1105"/>
            <ac:spMk id="40" creationId="{809E5532-5BA1-2B8D-53EE-DF3300663618}"/>
          </ac:spMkLst>
        </pc:spChg>
        <pc:spChg chg="del">
          <ac:chgData name="Jordan Derk" userId="4cee7fd2-18ae-45a0-8743-b91db45b97a1" providerId="ADAL" clId="{A4D9560D-A62D-4135-AACA-49A53BADD525}" dt="2025-08-11T14:24:13.337" v="740" actId="478"/>
          <ac:spMkLst>
            <pc:docMk/>
            <pc:sldMk cId="2093848869" sldId="1105"/>
            <ac:spMk id="41" creationId="{01C0A4F8-7771-D113-18FB-2113DC535260}"/>
          </ac:spMkLst>
        </pc:spChg>
        <pc:spChg chg="del">
          <ac:chgData name="Jordan Derk" userId="4cee7fd2-18ae-45a0-8743-b91db45b97a1" providerId="ADAL" clId="{A4D9560D-A62D-4135-AACA-49A53BADD525}" dt="2025-08-11T14:24:13.337" v="740" actId="478"/>
          <ac:spMkLst>
            <pc:docMk/>
            <pc:sldMk cId="2093848869" sldId="1105"/>
            <ac:spMk id="42" creationId="{08238D57-8441-BA34-E529-D4CA9B81D0F6}"/>
          </ac:spMkLst>
        </pc:spChg>
        <pc:spChg chg="del">
          <ac:chgData name="Jordan Derk" userId="4cee7fd2-18ae-45a0-8743-b91db45b97a1" providerId="ADAL" clId="{A4D9560D-A62D-4135-AACA-49A53BADD525}" dt="2025-08-11T14:24:13.337" v="740" actId="478"/>
          <ac:spMkLst>
            <pc:docMk/>
            <pc:sldMk cId="2093848869" sldId="1105"/>
            <ac:spMk id="43" creationId="{0DAF5E60-1D8D-17D3-5D86-FD43DA28FC3D}"/>
          </ac:spMkLst>
        </pc:spChg>
        <pc:spChg chg="del">
          <ac:chgData name="Jordan Derk" userId="4cee7fd2-18ae-45a0-8743-b91db45b97a1" providerId="ADAL" clId="{A4D9560D-A62D-4135-AACA-49A53BADD525}" dt="2025-08-11T14:24:13.337" v="740" actId="478"/>
          <ac:spMkLst>
            <pc:docMk/>
            <pc:sldMk cId="2093848869" sldId="1105"/>
            <ac:spMk id="44" creationId="{A4028FDE-BE40-3619-24FB-64221E0A6821}"/>
          </ac:spMkLst>
        </pc:spChg>
        <pc:spChg chg="del">
          <ac:chgData name="Jordan Derk" userId="4cee7fd2-18ae-45a0-8743-b91db45b97a1" providerId="ADAL" clId="{A4D9560D-A62D-4135-AACA-49A53BADD525}" dt="2025-08-11T14:24:13.337" v="740" actId="478"/>
          <ac:spMkLst>
            <pc:docMk/>
            <pc:sldMk cId="2093848869" sldId="1105"/>
            <ac:spMk id="45" creationId="{6D64B017-6B7E-DA32-55FF-E3C44AB5770C}"/>
          </ac:spMkLst>
        </pc:spChg>
        <pc:spChg chg="del">
          <ac:chgData name="Jordan Derk" userId="4cee7fd2-18ae-45a0-8743-b91db45b97a1" providerId="ADAL" clId="{A4D9560D-A62D-4135-AACA-49A53BADD525}" dt="2025-08-11T14:24:13.337" v="740" actId="478"/>
          <ac:spMkLst>
            <pc:docMk/>
            <pc:sldMk cId="2093848869" sldId="1105"/>
            <ac:spMk id="46" creationId="{716CAE01-CF87-907B-6909-84E58419ABA8}"/>
          </ac:spMkLst>
        </pc:spChg>
        <pc:picChg chg="mod">
          <ac:chgData name="Jordan Derk" userId="4cee7fd2-18ae-45a0-8743-b91db45b97a1" providerId="ADAL" clId="{A4D9560D-A62D-4135-AACA-49A53BADD525}" dt="2025-08-11T14:21:35.021" v="705" actId="962"/>
          <ac:picMkLst>
            <pc:docMk/>
            <pc:sldMk cId="2093848869" sldId="1105"/>
            <ac:picMk id="25" creationId="{D7B71A9C-0E30-5C3A-BD1D-81BC9151F012}"/>
          </ac:picMkLst>
        </pc:picChg>
      </pc:sldChg>
      <pc:sldChg chg="delSp modSp mod">
        <pc:chgData name="Jordan Derk" userId="4cee7fd2-18ae-45a0-8743-b91db45b97a1" providerId="ADAL" clId="{A4D9560D-A62D-4135-AACA-49A53BADD525}" dt="2025-08-11T14:24:18.909" v="742" actId="478"/>
        <pc:sldMkLst>
          <pc:docMk/>
          <pc:sldMk cId="373541741" sldId="1106"/>
        </pc:sldMkLst>
        <pc:spChg chg="mod">
          <ac:chgData name="Jordan Derk" userId="4cee7fd2-18ae-45a0-8743-b91db45b97a1" providerId="ADAL" clId="{A4D9560D-A62D-4135-AACA-49A53BADD525}" dt="2025-08-11T14:22:51.593" v="723" actId="6549"/>
          <ac:spMkLst>
            <pc:docMk/>
            <pc:sldMk cId="373541741" sldId="1106"/>
            <ac:spMk id="3" creationId="{A891CC67-36BF-957E-00DA-900B1F167EB1}"/>
          </ac:spMkLst>
        </pc:spChg>
        <pc:spChg chg="del">
          <ac:chgData name="Jordan Derk" userId="4cee7fd2-18ae-45a0-8743-b91db45b97a1" providerId="ADAL" clId="{A4D9560D-A62D-4135-AACA-49A53BADD525}" dt="2025-08-11T14:24:18.909" v="742" actId="478"/>
          <ac:spMkLst>
            <pc:docMk/>
            <pc:sldMk cId="373541741" sldId="1106"/>
            <ac:spMk id="4" creationId="{F91CBEF4-C5BE-CFDB-64A4-FCB48568F42B}"/>
          </ac:spMkLst>
        </pc:spChg>
        <pc:spChg chg="del">
          <ac:chgData name="Jordan Derk" userId="4cee7fd2-18ae-45a0-8743-b91db45b97a1" providerId="ADAL" clId="{A4D9560D-A62D-4135-AACA-49A53BADD525}" dt="2025-08-11T14:24:18.909" v="742" actId="478"/>
          <ac:spMkLst>
            <pc:docMk/>
            <pc:sldMk cId="373541741" sldId="1106"/>
            <ac:spMk id="5" creationId="{84BA3AB4-D331-9FD4-5D55-548135AA4F40}"/>
          </ac:spMkLst>
        </pc:spChg>
        <pc:spChg chg="del">
          <ac:chgData name="Jordan Derk" userId="4cee7fd2-18ae-45a0-8743-b91db45b97a1" providerId="ADAL" clId="{A4D9560D-A62D-4135-AACA-49A53BADD525}" dt="2025-08-11T14:24:18.909" v="742" actId="478"/>
          <ac:spMkLst>
            <pc:docMk/>
            <pc:sldMk cId="373541741" sldId="1106"/>
            <ac:spMk id="6" creationId="{64FB7D92-32F1-9F5D-D944-CC6617B8682E}"/>
          </ac:spMkLst>
        </pc:spChg>
        <pc:spChg chg="del">
          <ac:chgData name="Jordan Derk" userId="4cee7fd2-18ae-45a0-8743-b91db45b97a1" providerId="ADAL" clId="{A4D9560D-A62D-4135-AACA-49A53BADD525}" dt="2025-08-11T14:24:18.909" v="742" actId="478"/>
          <ac:spMkLst>
            <pc:docMk/>
            <pc:sldMk cId="373541741" sldId="1106"/>
            <ac:spMk id="7" creationId="{12129E61-7E82-B15B-7F37-0224B7999BC7}"/>
          </ac:spMkLst>
        </pc:spChg>
        <pc:spChg chg="del">
          <ac:chgData name="Jordan Derk" userId="4cee7fd2-18ae-45a0-8743-b91db45b97a1" providerId="ADAL" clId="{A4D9560D-A62D-4135-AACA-49A53BADD525}" dt="2025-08-11T14:24:18.909" v="742" actId="478"/>
          <ac:spMkLst>
            <pc:docMk/>
            <pc:sldMk cId="373541741" sldId="1106"/>
            <ac:spMk id="8" creationId="{B435A288-06EF-0D8F-DB24-5D7533E949AB}"/>
          </ac:spMkLst>
        </pc:spChg>
        <pc:spChg chg="del">
          <ac:chgData name="Jordan Derk" userId="4cee7fd2-18ae-45a0-8743-b91db45b97a1" providerId="ADAL" clId="{A4D9560D-A62D-4135-AACA-49A53BADD525}" dt="2025-08-11T14:24:18.909" v="742" actId="478"/>
          <ac:spMkLst>
            <pc:docMk/>
            <pc:sldMk cId="373541741" sldId="1106"/>
            <ac:spMk id="9" creationId="{7405FCDC-DE0A-A907-9F71-AEFC84EAB6C3}"/>
          </ac:spMkLst>
        </pc:spChg>
        <pc:spChg chg="del">
          <ac:chgData name="Jordan Derk" userId="4cee7fd2-18ae-45a0-8743-b91db45b97a1" providerId="ADAL" clId="{A4D9560D-A62D-4135-AACA-49A53BADD525}" dt="2025-08-11T14:24:18.909" v="742" actId="478"/>
          <ac:spMkLst>
            <pc:docMk/>
            <pc:sldMk cId="373541741" sldId="1106"/>
            <ac:spMk id="10" creationId="{417B1CB0-D196-5BA5-4372-33C84995FAB1}"/>
          </ac:spMkLst>
        </pc:spChg>
        <pc:spChg chg="del">
          <ac:chgData name="Jordan Derk" userId="4cee7fd2-18ae-45a0-8743-b91db45b97a1" providerId="ADAL" clId="{A4D9560D-A62D-4135-AACA-49A53BADD525}" dt="2025-08-11T14:24:18.909" v="742" actId="478"/>
          <ac:spMkLst>
            <pc:docMk/>
            <pc:sldMk cId="373541741" sldId="1106"/>
            <ac:spMk id="11" creationId="{E9EB3E80-F459-DE95-39D2-D0E9FC3A75D6}"/>
          </ac:spMkLst>
        </pc:spChg>
        <pc:spChg chg="del">
          <ac:chgData name="Jordan Derk" userId="4cee7fd2-18ae-45a0-8743-b91db45b97a1" providerId="ADAL" clId="{A4D9560D-A62D-4135-AACA-49A53BADD525}" dt="2025-08-11T14:24:18.909" v="742" actId="478"/>
          <ac:spMkLst>
            <pc:docMk/>
            <pc:sldMk cId="373541741" sldId="1106"/>
            <ac:spMk id="12" creationId="{AC856D23-8F53-BB1E-6BE7-0A623E73E1CB}"/>
          </ac:spMkLst>
        </pc:spChg>
        <pc:spChg chg="del">
          <ac:chgData name="Jordan Derk" userId="4cee7fd2-18ae-45a0-8743-b91db45b97a1" providerId="ADAL" clId="{A4D9560D-A62D-4135-AACA-49A53BADD525}" dt="2025-08-11T14:24:18.909" v="742" actId="478"/>
          <ac:spMkLst>
            <pc:docMk/>
            <pc:sldMk cId="373541741" sldId="1106"/>
            <ac:spMk id="13" creationId="{DD1E9EDD-FBE1-3746-E07C-A5F834724AB7}"/>
          </ac:spMkLst>
        </pc:spChg>
        <pc:spChg chg="del">
          <ac:chgData name="Jordan Derk" userId="4cee7fd2-18ae-45a0-8743-b91db45b97a1" providerId="ADAL" clId="{A4D9560D-A62D-4135-AACA-49A53BADD525}" dt="2025-08-11T14:24:18.909" v="742" actId="478"/>
          <ac:spMkLst>
            <pc:docMk/>
            <pc:sldMk cId="373541741" sldId="1106"/>
            <ac:spMk id="14" creationId="{FD24FEA2-CFD8-6EC9-D7EA-A2702165FB92}"/>
          </ac:spMkLst>
        </pc:spChg>
        <pc:spChg chg="del">
          <ac:chgData name="Jordan Derk" userId="4cee7fd2-18ae-45a0-8743-b91db45b97a1" providerId="ADAL" clId="{A4D9560D-A62D-4135-AACA-49A53BADD525}" dt="2025-08-11T14:24:18.909" v="742" actId="478"/>
          <ac:spMkLst>
            <pc:docMk/>
            <pc:sldMk cId="373541741" sldId="1106"/>
            <ac:spMk id="15" creationId="{0A9CA4D6-908D-8B6C-F9C6-53DBA7855562}"/>
          </ac:spMkLst>
        </pc:spChg>
        <pc:spChg chg="del">
          <ac:chgData name="Jordan Derk" userId="4cee7fd2-18ae-45a0-8743-b91db45b97a1" providerId="ADAL" clId="{A4D9560D-A62D-4135-AACA-49A53BADD525}" dt="2025-08-11T14:24:18.909" v="742" actId="478"/>
          <ac:spMkLst>
            <pc:docMk/>
            <pc:sldMk cId="373541741" sldId="1106"/>
            <ac:spMk id="16" creationId="{69D54C2B-0FBC-BD95-02B1-499B59585533}"/>
          </ac:spMkLst>
        </pc:spChg>
        <pc:spChg chg="del">
          <ac:chgData name="Jordan Derk" userId="4cee7fd2-18ae-45a0-8743-b91db45b97a1" providerId="ADAL" clId="{A4D9560D-A62D-4135-AACA-49A53BADD525}" dt="2025-08-11T14:24:18.909" v="742" actId="478"/>
          <ac:spMkLst>
            <pc:docMk/>
            <pc:sldMk cId="373541741" sldId="1106"/>
            <ac:spMk id="17" creationId="{D05B0BA3-7AC9-E3A2-9D5B-806B5C318754}"/>
          </ac:spMkLst>
        </pc:spChg>
        <pc:spChg chg="del">
          <ac:chgData name="Jordan Derk" userId="4cee7fd2-18ae-45a0-8743-b91db45b97a1" providerId="ADAL" clId="{A4D9560D-A62D-4135-AACA-49A53BADD525}" dt="2025-08-11T14:24:18.909" v="742" actId="478"/>
          <ac:spMkLst>
            <pc:docMk/>
            <pc:sldMk cId="373541741" sldId="1106"/>
            <ac:spMk id="18" creationId="{BC8DD1DA-240F-187F-DAD9-D304E59FC002}"/>
          </ac:spMkLst>
        </pc:spChg>
        <pc:spChg chg="del">
          <ac:chgData name="Jordan Derk" userId="4cee7fd2-18ae-45a0-8743-b91db45b97a1" providerId="ADAL" clId="{A4D9560D-A62D-4135-AACA-49A53BADD525}" dt="2025-08-11T14:24:18.909" v="742" actId="478"/>
          <ac:spMkLst>
            <pc:docMk/>
            <pc:sldMk cId="373541741" sldId="1106"/>
            <ac:spMk id="19" creationId="{D486FAA1-E0DA-44B2-31AC-334B4ADFD653}"/>
          </ac:spMkLst>
        </pc:spChg>
        <pc:spChg chg="del">
          <ac:chgData name="Jordan Derk" userId="4cee7fd2-18ae-45a0-8743-b91db45b97a1" providerId="ADAL" clId="{A4D9560D-A62D-4135-AACA-49A53BADD525}" dt="2025-08-11T14:24:18.909" v="742" actId="478"/>
          <ac:spMkLst>
            <pc:docMk/>
            <pc:sldMk cId="373541741" sldId="1106"/>
            <ac:spMk id="20" creationId="{21445ECA-29B4-BDF1-84FE-DB32316889CB}"/>
          </ac:spMkLst>
        </pc:spChg>
        <pc:spChg chg="del">
          <ac:chgData name="Jordan Derk" userId="4cee7fd2-18ae-45a0-8743-b91db45b97a1" providerId="ADAL" clId="{A4D9560D-A62D-4135-AACA-49A53BADD525}" dt="2025-08-11T14:24:18.909" v="742" actId="478"/>
          <ac:spMkLst>
            <pc:docMk/>
            <pc:sldMk cId="373541741" sldId="1106"/>
            <ac:spMk id="21" creationId="{81F02B23-8CE9-1F1C-2D64-A92C5AF68FAC}"/>
          </ac:spMkLst>
        </pc:spChg>
        <pc:spChg chg="del">
          <ac:chgData name="Jordan Derk" userId="4cee7fd2-18ae-45a0-8743-b91db45b97a1" providerId="ADAL" clId="{A4D9560D-A62D-4135-AACA-49A53BADD525}" dt="2025-08-11T14:24:18.909" v="742" actId="478"/>
          <ac:spMkLst>
            <pc:docMk/>
            <pc:sldMk cId="373541741" sldId="1106"/>
            <ac:spMk id="22" creationId="{371F83F0-FA99-DD0A-B997-56FFF8304403}"/>
          </ac:spMkLst>
        </pc:spChg>
        <pc:spChg chg="del">
          <ac:chgData name="Jordan Derk" userId="4cee7fd2-18ae-45a0-8743-b91db45b97a1" providerId="ADAL" clId="{A4D9560D-A62D-4135-AACA-49A53BADD525}" dt="2025-08-11T14:24:18.909" v="742" actId="478"/>
          <ac:spMkLst>
            <pc:docMk/>
            <pc:sldMk cId="373541741" sldId="1106"/>
            <ac:spMk id="23" creationId="{C80849AA-488B-3692-ED19-7F1AB2129FC4}"/>
          </ac:spMkLst>
        </pc:spChg>
      </pc:sldChg>
      <pc:sldChg chg="addSp delSp modSp mod">
        <pc:chgData name="Jordan Derk" userId="4cee7fd2-18ae-45a0-8743-b91db45b97a1" providerId="ADAL" clId="{A4D9560D-A62D-4135-AACA-49A53BADD525}" dt="2025-08-11T14:23:19.445" v="724" actId="478"/>
        <pc:sldMkLst>
          <pc:docMk/>
          <pc:sldMk cId="998594104" sldId="1107"/>
        </pc:sldMkLst>
        <pc:spChg chg="mod">
          <ac:chgData name="Jordan Derk" userId="4cee7fd2-18ae-45a0-8743-b91db45b97a1" providerId="ADAL" clId="{A4D9560D-A62D-4135-AACA-49A53BADD525}" dt="2025-08-11T14:21:57.771" v="709" actId="27636"/>
          <ac:spMkLst>
            <pc:docMk/>
            <pc:sldMk cId="998594104" sldId="1107"/>
            <ac:spMk id="10" creationId="{E57BAFDC-F3A8-A107-0DF5-EE7ABA891F6F}"/>
          </ac:spMkLst>
        </pc:spChg>
        <pc:spChg chg="del">
          <ac:chgData name="Jordan Derk" userId="4cee7fd2-18ae-45a0-8743-b91db45b97a1" providerId="ADAL" clId="{A4D9560D-A62D-4135-AACA-49A53BADD525}" dt="2025-08-11T14:23:19.445" v="724" actId="478"/>
          <ac:spMkLst>
            <pc:docMk/>
            <pc:sldMk cId="998594104" sldId="1107"/>
            <ac:spMk id="27" creationId="{218643EC-88E9-E0C1-965A-18113E096C94}"/>
          </ac:spMkLst>
        </pc:spChg>
        <pc:spChg chg="del">
          <ac:chgData name="Jordan Derk" userId="4cee7fd2-18ae-45a0-8743-b91db45b97a1" providerId="ADAL" clId="{A4D9560D-A62D-4135-AACA-49A53BADD525}" dt="2025-08-11T14:23:19.445" v="724" actId="478"/>
          <ac:spMkLst>
            <pc:docMk/>
            <pc:sldMk cId="998594104" sldId="1107"/>
            <ac:spMk id="28" creationId="{6F5EFFA9-717C-056B-5348-3F0DDDD04D14}"/>
          </ac:spMkLst>
        </pc:spChg>
        <pc:spChg chg="del">
          <ac:chgData name="Jordan Derk" userId="4cee7fd2-18ae-45a0-8743-b91db45b97a1" providerId="ADAL" clId="{A4D9560D-A62D-4135-AACA-49A53BADD525}" dt="2025-08-11T14:23:19.445" v="724" actId="478"/>
          <ac:spMkLst>
            <pc:docMk/>
            <pc:sldMk cId="998594104" sldId="1107"/>
            <ac:spMk id="29" creationId="{6C47C542-41DE-FCD1-642C-8ECABAC9E4D1}"/>
          </ac:spMkLst>
        </pc:spChg>
        <pc:spChg chg="del">
          <ac:chgData name="Jordan Derk" userId="4cee7fd2-18ae-45a0-8743-b91db45b97a1" providerId="ADAL" clId="{A4D9560D-A62D-4135-AACA-49A53BADD525}" dt="2025-08-11T14:23:19.445" v="724" actId="478"/>
          <ac:spMkLst>
            <pc:docMk/>
            <pc:sldMk cId="998594104" sldId="1107"/>
            <ac:spMk id="30" creationId="{F8611074-899D-344F-9E78-F2A6F8195F78}"/>
          </ac:spMkLst>
        </pc:spChg>
        <pc:spChg chg="del">
          <ac:chgData name="Jordan Derk" userId="4cee7fd2-18ae-45a0-8743-b91db45b97a1" providerId="ADAL" clId="{A4D9560D-A62D-4135-AACA-49A53BADD525}" dt="2025-08-11T14:23:19.445" v="724" actId="478"/>
          <ac:spMkLst>
            <pc:docMk/>
            <pc:sldMk cId="998594104" sldId="1107"/>
            <ac:spMk id="31" creationId="{4164BF4A-8756-BBB0-A7D0-837359C1FE2F}"/>
          </ac:spMkLst>
        </pc:spChg>
        <pc:spChg chg="del">
          <ac:chgData name="Jordan Derk" userId="4cee7fd2-18ae-45a0-8743-b91db45b97a1" providerId="ADAL" clId="{A4D9560D-A62D-4135-AACA-49A53BADD525}" dt="2025-08-11T14:23:19.445" v="724" actId="478"/>
          <ac:spMkLst>
            <pc:docMk/>
            <pc:sldMk cId="998594104" sldId="1107"/>
            <ac:spMk id="32" creationId="{4A6CCEA8-6828-B0BB-B850-58047E381FDE}"/>
          </ac:spMkLst>
        </pc:spChg>
        <pc:spChg chg="del">
          <ac:chgData name="Jordan Derk" userId="4cee7fd2-18ae-45a0-8743-b91db45b97a1" providerId="ADAL" clId="{A4D9560D-A62D-4135-AACA-49A53BADD525}" dt="2025-08-11T14:23:19.445" v="724" actId="478"/>
          <ac:spMkLst>
            <pc:docMk/>
            <pc:sldMk cId="998594104" sldId="1107"/>
            <ac:spMk id="33" creationId="{0C40B65F-B01F-6823-E632-385267DF03F5}"/>
          </ac:spMkLst>
        </pc:spChg>
        <pc:spChg chg="del">
          <ac:chgData name="Jordan Derk" userId="4cee7fd2-18ae-45a0-8743-b91db45b97a1" providerId="ADAL" clId="{A4D9560D-A62D-4135-AACA-49A53BADD525}" dt="2025-08-11T14:23:19.445" v="724" actId="478"/>
          <ac:spMkLst>
            <pc:docMk/>
            <pc:sldMk cId="998594104" sldId="1107"/>
            <ac:spMk id="34" creationId="{8129D78A-5863-C7AF-18AF-95C286EFBB0F}"/>
          </ac:spMkLst>
        </pc:spChg>
        <pc:spChg chg="del">
          <ac:chgData name="Jordan Derk" userId="4cee7fd2-18ae-45a0-8743-b91db45b97a1" providerId="ADAL" clId="{A4D9560D-A62D-4135-AACA-49A53BADD525}" dt="2025-08-11T14:23:19.445" v="724" actId="478"/>
          <ac:spMkLst>
            <pc:docMk/>
            <pc:sldMk cId="998594104" sldId="1107"/>
            <ac:spMk id="35" creationId="{2799635B-EE76-9F2C-49F4-9D85AF8993B8}"/>
          </ac:spMkLst>
        </pc:spChg>
        <pc:spChg chg="del">
          <ac:chgData name="Jordan Derk" userId="4cee7fd2-18ae-45a0-8743-b91db45b97a1" providerId="ADAL" clId="{A4D9560D-A62D-4135-AACA-49A53BADD525}" dt="2025-08-11T14:23:19.445" v="724" actId="478"/>
          <ac:spMkLst>
            <pc:docMk/>
            <pc:sldMk cId="998594104" sldId="1107"/>
            <ac:spMk id="36" creationId="{2F658464-DFD8-2D34-001A-A309476DE116}"/>
          </ac:spMkLst>
        </pc:spChg>
        <pc:spChg chg="del">
          <ac:chgData name="Jordan Derk" userId="4cee7fd2-18ae-45a0-8743-b91db45b97a1" providerId="ADAL" clId="{A4D9560D-A62D-4135-AACA-49A53BADD525}" dt="2025-08-11T14:23:19.445" v="724" actId="478"/>
          <ac:spMkLst>
            <pc:docMk/>
            <pc:sldMk cId="998594104" sldId="1107"/>
            <ac:spMk id="37" creationId="{16B2A00E-EE74-4C58-CAAE-DE6826C6E397}"/>
          </ac:spMkLst>
        </pc:spChg>
        <pc:spChg chg="del">
          <ac:chgData name="Jordan Derk" userId="4cee7fd2-18ae-45a0-8743-b91db45b97a1" providerId="ADAL" clId="{A4D9560D-A62D-4135-AACA-49A53BADD525}" dt="2025-08-11T14:23:19.445" v="724" actId="478"/>
          <ac:spMkLst>
            <pc:docMk/>
            <pc:sldMk cId="998594104" sldId="1107"/>
            <ac:spMk id="38" creationId="{09033E31-8E48-3396-B25B-43A6278A402B}"/>
          </ac:spMkLst>
        </pc:spChg>
        <pc:spChg chg="del">
          <ac:chgData name="Jordan Derk" userId="4cee7fd2-18ae-45a0-8743-b91db45b97a1" providerId="ADAL" clId="{A4D9560D-A62D-4135-AACA-49A53BADD525}" dt="2025-08-11T14:23:19.445" v="724" actId="478"/>
          <ac:spMkLst>
            <pc:docMk/>
            <pc:sldMk cId="998594104" sldId="1107"/>
            <ac:spMk id="39" creationId="{08E5EF4B-A44F-9377-0195-A7CA4DA50C80}"/>
          </ac:spMkLst>
        </pc:spChg>
        <pc:spChg chg="del">
          <ac:chgData name="Jordan Derk" userId="4cee7fd2-18ae-45a0-8743-b91db45b97a1" providerId="ADAL" clId="{A4D9560D-A62D-4135-AACA-49A53BADD525}" dt="2025-08-11T14:23:19.445" v="724" actId="478"/>
          <ac:spMkLst>
            <pc:docMk/>
            <pc:sldMk cId="998594104" sldId="1107"/>
            <ac:spMk id="40" creationId="{E02D464B-C7C0-BC36-93A0-211944E59EB1}"/>
          </ac:spMkLst>
        </pc:spChg>
        <pc:spChg chg="del">
          <ac:chgData name="Jordan Derk" userId="4cee7fd2-18ae-45a0-8743-b91db45b97a1" providerId="ADAL" clId="{A4D9560D-A62D-4135-AACA-49A53BADD525}" dt="2025-08-11T14:23:19.445" v="724" actId="478"/>
          <ac:spMkLst>
            <pc:docMk/>
            <pc:sldMk cId="998594104" sldId="1107"/>
            <ac:spMk id="41" creationId="{7B919321-F79D-8E5C-08B6-E08102BB3DFF}"/>
          </ac:spMkLst>
        </pc:spChg>
        <pc:spChg chg="del">
          <ac:chgData name="Jordan Derk" userId="4cee7fd2-18ae-45a0-8743-b91db45b97a1" providerId="ADAL" clId="{A4D9560D-A62D-4135-AACA-49A53BADD525}" dt="2025-08-11T14:23:19.445" v="724" actId="478"/>
          <ac:spMkLst>
            <pc:docMk/>
            <pc:sldMk cId="998594104" sldId="1107"/>
            <ac:spMk id="42" creationId="{C9FD82CF-4DBA-FCD5-2FF3-83E4C828E26E}"/>
          </ac:spMkLst>
        </pc:spChg>
        <pc:spChg chg="del">
          <ac:chgData name="Jordan Derk" userId="4cee7fd2-18ae-45a0-8743-b91db45b97a1" providerId="ADAL" clId="{A4D9560D-A62D-4135-AACA-49A53BADD525}" dt="2025-08-11T14:23:19.445" v="724" actId="478"/>
          <ac:spMkLst>
            <pc:docMk/>
            <pc:sldMk cId="998594104" sldId="1107"/>
            <ac:spMk id="43" creationId="{C6DC7ACC-63EB-1105-5EE1-47E909BCAB4B}"/>
          </ac:spMkLst>
        </pc:spChg>
        <pc:spChg chg="del">
          <ac:chgData name="Jordan Derk" userId="4cee7fd2-18ae-45a0-8743-b91db45b97a1" providerId="ADAL" clId="{A4D9560D-A62D-4135-AACA-49A53BADD525}" dt="2025-08-11T14:23:19.445" v="724" actId="478"/>
          <ac:spMkLst>
            <pc:docMk/>
            <pc:sldMk cId="998594104" sldId="1107"/>
            <ac:spMk id="44" creationId="{F336CFA8-BB2F-9C8D-AB88-28887912BF4F}"/>
          </ac:spMkLst>
        </pc:spChg>
        <pc:spChg chg="del">
          <ac:chgData name="Jordan Derk" userId="4cee7fd2-18ae-45a0-8743-b91db45b97a1" providerId="ADAL" clId="{A4D9560D-A62D-4135-AACA-49A53BADD525}" dt="2025-08-11T14:23:19.445" v="724" actId="478"/>
          <ac:spMkLst>
            <pc:docMk/>
            <pc:sldMk cId="998594104" sldId="1107"/>
            <ac:spMk id="45" creationId="{3918FC72-20DE-2CB1-1CC8-AD8B4D240341}"/>
          </ac:spMkLst>
        </pc:spChg>
        <pc:spChg chg="del">
          <ac:chgData name="Jordan Derk" userId="4cee7fd2-18ae-45a0-8743-b91db45b97a1" providerId="ADAL" clId="{A4D9560D-A62D-4135-AACA-49A53BADD525}" dt="2025-08-11T14:23:19.445" v="724" actId="478"/>
          <ac:spMkLst>
            <pc:docMk/>
            <pc:sldMk cId="998594104" sldId="1107"/>
            <ac:spMk id="46" creationId="{722E9985-46B2-C5FD-A75A-E30E7CD73465}"/>
          </ac:spMkLst>
        </pc:spChg>
        <pc:picChg chg="add mod modCrop">
          <ac:chgData name="Jordan Derk" userId="4cee7fd2-18ae-45a0-8743-b91db45b97a1" providerId="ADAL" clId="{A4D9560D-A62D-4135-AACA-49A53BADD525}" dt="2025-08-06T15:05:42.888" v="44" actId="1076"/>
          <ac:picMkLst>
            <pc:docMk/>
            <pc:sldMk cId="998594104" sldId="1107"/>
            <ac:picMk id="3" creationId="{2C797198-616C-53AF-91B9-A847A2FA7978}"/>
          </ac:picMkLst>
        </pc:picChg>
      </pc:sldChg>
    </pc:docChg>
  </pc:docChgLst>
  <pc:docChgLst>
    <pc:chgData name="Caylin Andrews" userId="S::candre43@jh.edu::b39fd84c-a637-463b-ba38-8685eda9252a" providerId="AD" clId="Web-{14B1EE13-B15C-378E-EEEC-E6E2BADBE661}"/>
    <pc:docChg chg="modSld">
      <pc:chgData name="Caylin Andrews" userId="S::candre43@jh.edu::b39fd84c-a637-463b-ba38-8685eda9252a" providerId="AD" clId="Web-{14B1EE13-B15C-378E-EEEC-E6E2BADBE661}" dt="2025-02-28T12:39:51.895" v="1" actId="20577"/>
      <pc:docMkLst>
        <pc:docMk/>
      </pc:docMkLst>
      <pc:sldChg chg="modSp">
        <pc:chgData name="Caylin Andrews" userId="S::candre43@jh.edu::b39fd84c-a637-463b-ba38-8685eda9252a" providerId="AD" clId="Web-{14B1EE13-B15C-378E-EEEC-E6E2BADBE661}" dt="2025-02-28T12:39:32.003" v="0" actId="20577"/>
        <pc:sldMkLst>
          <pc:docMk/>
          <pc:sldMk cId="357199285" sldId="1080"/>
        </pc:sldMkLst>
      </pc:sldChg>
      <pc:sldChg chg="modSp">
        <pc:chgData name="Caylin Andrews" userId="S::candre43@jh.edu::b39fd84c-a637-463b-ba38-8685eda9252a" providerId="AD" clId="Web-{14B1EE13-B15C-378E-EEEC-E6E2BADBE661}" dt="2025-02-28T12:39:51.895" v="1" actId="20577"/>
        <pc:sldMkLst>
          <pc:docMk/>
          <pc:sldMk cId="3747185792" sldId="1095"/>
        </pc:sldMkLst>
      </pc:sldChg>
    </pc:docChg>
  </pc:docChgLst>
  <pc:docChgLst>
    <pc:chgData name="Kathleen Speck" userId="1c3bee05-3f30-471c-9c5c-6f1d82c4dd7a" providerId="ADAL" clId="{A42CE725-DF9D-457F-B914-A94206A19CF0}"/>
    <pc:docChg chg="custSel modSld">
      <pc:chgData name="Kathleen Speck" userId="1c3bee05-3f30-471c-9c5c-6f1d82c4dd7a" providerId="ADAL" clId="{A42CE725-DF9D-457F-B914-A94206A19CF0}" dt="2025-08-12T17:51:08.261" v="2988" actId="13244"/>
      <pc:docMkLst>
        <pc:docMk/>
      </pc:docMkLst>
      <pc:sldChg chg="modSp mod">
        <pc:chgData name="Kathleen Speck" userId="1c3bee05-3f30-471c-9c5c-6f1d82c4dd7a" providerId="ADAL" clId="{A42CE725-DF9D-457F-B914-A94206A19CF0}" dt="2025-08-12T13:32:38.953" v="5" actId="13244"/>
        <pc:sldMkLst>
          <pc:docMk/>
          <pc:sldMk cId="1450091703" sldId="259"/>
        </pc:sldMkLst>
        <pc:spChg chg="ord">
          <ac:chgData name="Kathleen Speck" userId="1c3bee05-3f30-471c-9c5c-6f1d82c4dd7a" providerId="ADAL" clId="{A42CE725-DF9D-457F-B914-A94206A19CF0}" dt="2025-08-12T13:32:38.953" v="5" actId="13244"/>
          <ac:spMkLst>
            <pc:docMk/>
            <pc:sldMk cId="1450091703" sldId="259"/>
            <ac:spMk id="49" creationId="{F97A80AC-A925-D2BD-03EF-80EA95EAD120}"/>
          </ac:spMkLst>
        </pc:spChg>
      </pc:sldChg>
      <pc:sldChg chg="modSp mod">
        <pc:chgData name="Kathleen Speck" userId="1c3bee05-3f30-471c-9c5c-6f1d82c4dd7a" providerId="ADAL" clId="{A42CE725-DF9D-457F-B914-A94206A19CF0}" dt="2025-08-12T13:33:42.503" v="114" actId="962"/>
        <pc:sldMkLst>
          <pc:docMk/>
          <pc:sldMk cId="357199285" sldId="1080"/>
        </pc:sldMkLst>
        <pc:spChg chg="ord">
          <ac:chgData name="Kathleen Speck" userId="1c3bee05-3f30-471c-9c5c-6f1d82c4dd7a" providerId="ADAL" clId="{A42CE725-DF9D-457F-B914-A94206A19CF0}" dt="2025-08-12T13:32:49.962" v="6" actId="13244"/>
          <ac:spMkLst>
            <pc:docMk/>
            <pc:sldMk cId="357199285" sldId="1080"/>
            <ac:spMk id="2" creationId="{F76415D6-582B-4618-BD4F-0000988650EE}"/>
          </ac:spMkLst>
        </pc:spChg>
        <pc:picChg chg="mod">
          <ac:chgData name="Kathleen Speck" userId="1c3bee05-3f30-471c-9c5c-6f1d82c4dd7a" providerId="ADAL" clId="{A42CE725-DF9D-457F-B914-A94206A19CF0}" dt="2025-08-12T13:33:42.503" v="114" actId="962"/>
          <ac:picMkLst>
            <pc:docMk/>
            <pc:sldMk cId="357199285" sldId="1080"/>
            <ac:picMk id="3" creationId="{A174EBA4-AC05-1199-AA33-18D2F05E3A02}"/>
          </ac:picMkLst>
        </pc:picChg>
      </pc:sldChg>
      <pc:sldChg chg="modSp mod">
        <pc:chgData name="Kathleen Speck" userId="1c3bee05-3f30-471c-9c5c-6f1d82c4dd7a" providerId="ADAL" clId="{A42CE725-DF9D-457F-B914-A94206A19CF0}" dt="2025-08-12T17:26:24.381" v="2183" actId="13244"/>
        <pc:sldMkLst>
          <pc:docMk/>
          <pc:sldMk cId="1279160646" sldId="1081"/>
        </pc:sldMkLst>
        <pc:spChg chg="ord">
          <ac:chgData name="Kathleen Speck" userId="1c3bee05-3f30-471c-9c5c-6f1d82c4dd7a" providerId="ADAL" clId="{A42CE725-DF9D-457F-B914-A94206A19CF0}" dt="2025-08-12T17:26:24.381" v="2183" actId="13244"/>
          <ac:spMkLst>
            <pc:docMk/>
            <pc:sldMk cId="1279160646" sldId="1081"/>
            <ac:spMk id="24" creationId="{7331A79F-15E2-810B-5F3A-05DF2BD64715}"/>
          </ac:spMkLst>
        </pc:spChg>
      </pc:sldChg>
      <pc:sldChg chg="modSp mod">
        <pc:chgData name="Kathleen Speck" userId="1c3bee05-3f30-471c-9c5c-6f1d82c4dd7a" providerId="ADAL" clId="{A42CE725-DF9D-457F-B914-A94206A19CF0}" dt="2025-08-12T17:27:12.080" v="2229" actId="962"/>
        <pc:sldMkLst>
          <pc:docMk/>
          <pc:sldMk cId="1192451559" sldId="1084"/>
        </pc:sldMkLst>
        <pc:spChg chg="ord">
          <ac:chgData name="Kathleen Speck" userId="1c3bee05-3f30-471c-9c5c-6f1d82c4dd7a" providerId="ADAL" clId="{A42CE725-DF9D-457F-B914-A94206A19CF0}" dt="2025-08-12T17:26:35.001" v="2184" actId="13244"/>
          <ac:spMkLst>
            <pc:docMk/>
            <pc:sldMk cId="1192451559" sldId="1084"/>
            <ac:spMk id="2" creationId="{D8FCCA01-D351-9D3A-8F51-1951DEDFC528}"/>
          </ac:spMkLst>
        </pc:spChg>
        <pc:picChg chg="mod">
          <ac:chgData name="Kathleen Speck" userId="1c3bee05-3f30-471c-9c5c-6f1d82c4dd7a" providerId="ADAL" clId="{A42CE725-DF9D-457F-B914-A94206A19CF0}" dt="2025-08-12T17:27:12.080" v="2229" actId="962"/>
          <ac:picMkLst>
            <pc:docMk/>
            <pc:sldMk cId="1192451559" sldId="1084"/>
            <ac:picMk id="3" creationId="{D04F4324-CC48-B456-BECC-77DF1A8B0185}"/>
          </ac:picMkLst>
        </pc:picChg>
      </pc:sldChg>
      <pc:sldChg chg="modSp mod">
        <pc:chgData name="Kathleen Speck" userId="1c3bee05-3f30-471c-9c5c-6f1d82c4dd7a" providerId="ADAL" clId="{A42CE725-DF9D-457F-B914-A94206A19CF0}" dt="2025-08-12T17:16:37.494" v="776" actId="962"/>
        <pc:sldMkLst>
          <pc:docMk/>
          <pc:sldMk cId="3604435338" sldId="1094"/>
        </pc:sldMkLst>
        <pc:spChg chg="ord">
          <ac:chgData name="Kathleen Speck" userId="1c3bee05-3f30-471c-9c5c-6f1d82c4dd7a" providerId="ADAL" clId="{A42CE725-DF9D-457F-B914-A94206A19CF0}" dt="2025-08-12T13:34:08.159" v="115" actId="13244"/>
          <ac:spMkLst>
            <pc:docMk/>
            <pc:sldMk cId="3604435338" sldId="1094"/>
            <ac:spMk id="2" creationId="{77705D2D-699C-ACC7-574F-C631687F85C4}"/>
          </ac:spMkLst>
        </pc:spChg>
        <pc:picChg chg="mod">
          <ac:chgData name="Kathleen Speck" userId="1c3bee05-3f30-471c-9c5c-6f1d82c4dd7a" providerId="ADAL" clId="{A42CE725-DF9D-457F-B914-A94206A19CF0}" dt="2025-08-12T13:34:46.865" v="210" actId="962"/>
          <ac:picMkLst>
            <pc:docMk/>
            <pc:sldMk cId="3604435338" sldId="1094"/>
            <ac:picMk id="6" creationId="{E65CF349-E42A-C6BE-1457-FE4A004874BF}"/>
          </ac:picMkLst>
        </pc:picChg>
        <pc:picChg chg="mod">
          <ac:chgData name="Kathleen Speck" userId="1c3bee05-3f30-471c-9c5c-6f1d82c4dd7a" providerId="ADAL" clId="{A42CE725-DF9D-457F-B914-A94206A19CF0}" dt="2025-08-12T17:16:37.494" v="776" actId="962"/>
          <ac:picMkLst>
            <pc:docMk/>
            <pc:sldMk cId="3604435338" sldId="1094"/>
            <ac:picMk id="16" creationId="{3A645F9E-28D4-A73B-277F-220B015E7E3D}"/>
          </ac:picMkLst>
        </pc:picChg>
      </pc:sldChg>
      <pc:sldChg chg="modSp mod">
        <pc:chgData name="Kathleen Speck" userId="1c3bee05-3f30-471c-9c5c-6f1d82c4dd7a" providerId="ADAL" clId="{A42CE725-DF9D-457F-B914-A94206A19CF0}" dt="2025-08-12T17:18:31.531" v="1025" actId="962"/>
        <pc:sldMkLst>
          <pc:docMk/>
          <pc:sldMk cId="116857796" sldId="1096"/>
        </pc:sldMkLst>
        <pc:spChg chg="ord">
          <ac:chgData name="Kathleen Speck" userId="1c3bee05-3f30-471c-9c5c-6f1d82c4dd7a" providerId="ADAL" clId="{A42CE725-DF9D-457F-B914-A94206A19CF0}" dt="2025-08-12T17:17:12.395" v="777" actId="13244"/>
          <ac:spMkLst>
            <pc:docMk/>
            <pc:sldMk cId="116857796" sldId="1096"/>
            <ac:spMk id="2" creationId="{74D2B301-1FA5-6A4C-1C7B-F025C11F5406}"/>
          </ac:spMkLst>
        </pc:spChg>
        <pc:picChg chg="mod">
          <ac:chgData name="Kathleen Speck" userId="1c3bee05-3f30-471c-9c5c-6f1d82c4dd7a" providerId="ADAL" clId="{A42CE725-DF9D-457F-B914-A94206A19CF0}" dt="2025-08-12T17:18:31.531" v="1025" actId="962"/>
          <ac:picMkLst>
            <pc:docMk/>
            <pc:sldMk cId="116857796" sldId="1096"/>
            <ac:picMk id="4" creationId="{99521CAB-1E66-1E48-7DC2-D2D7921F7D9B}"/>
          </ac:picMkLst>
        </pc:picChg>
        <pc:picChg chg="mod">
          <ac:chgData name="Kathleen Speck" userId="1c3bee05-3f30-471c-9c5c-6f1d82c4dd7a" providerId="ADAL" clId="{A42CE725-DF9D-457F-B914-A94206A19CF0}" dt="2025-08-12T17:17:26.155" v="779" actId="962"/>
          <ac:picMkLst>
            <pc:docMk/>
            <pc:sldMk cId="116857796" sldId="1096"/>
            <ac:picMk id="1026" creationId="{76852DD0-E166-D8D1-D5F3-E648C9F30847}"/>
          </ac:picMkLst>
        </pc:picChg>
      </pc:sldChg>
      <pc:sldChg chg="modSp mod">
        <pc:chgData name="Kathleen Speck" userId="1c3bee05-3f30-471c-9c5c-6f1d82c4dd7a" providerId="ADAL" clId="{A42CE725-DF9D-457F-B914-A94206A19CF0}" dt="2025-08-12T17:24:17.518" v="2097" actId="962"/>
        <pc:sldMkLst>
          <pc:docMk/>
          <pc:sldMk cId="351575168" sldId="1097"/>
        </pc:sldMkLst>
        <pc:picChg chg="mod">
          <ac:chgData name="Kathleen Speck" userId="1c3bee05-3f30-471c-9c5c-6f1d82c4dd7a" providerId="ADAL" clId="{A42CE725-DF9D-457F-B914-A94206A19CF0}" dt="2025-08-12T17:24:17.518" v="2097" actId="962"/>
          <ac:picMkLst>
            <pc:docMk/>
            <pc:sldMk cId="351575168" sldId="1097"/>
            <ac:picMk id="18" creationId="{68ADC574-B386-A327-EA6D-2238019CC371}"/>
          </ac:picMkLst>
        </pc:picChg>
      </pc:sldChg>
      <pc:sldChg chg="modSp mod">
        <pc:chgData name="Kathleen Speck" userId="1c3bee05-3f30-471c-9c5c-6f1d82c4dd7a" providerId="ADAL" clId="{A42CE725-DF9D-457F-B914-A94206A19CF0}" dt="2025-08-12T17:25:24.170" v="2180" actId="13244"/>
        <pc:sldMkLst>
          <pc:docMk/>
          <pc:sldMk cId="2387573276" sldId="1098"/>
        </pc:sldMkLst>
        <pc:spChg chg="ord">
          <ac:chgData name="Kathleen Speck" userId="1c3bee05-3f30-471c-9c5c-6f1d82c4dd7a" providerId="ADAL" clId="{A42CE725-DF9D-457F-B914-A94206A19CF0}" dt="2025-08-12T17:25:24.170" v="2180" actId="13244"/>
          <ac:spMkLst>
            <pc:docMk/>
            <pc:sldMk cId="2387573276" sldId="1098"/>
            <ac:spMk id="2" creationId="{30BD9CD3-28DA-1428-86FF-EAEC83B3C10A}"/>
          </ac:spMkLst>
        </pc:spChg>
        <pc:picChg chg="mod">
          <ac:chgData name="Kathleen Speck" userId="1c3bee05-3f30-471c-9c5c-6f1d82c4dd7a" providerId="ADAL" clId="{A42CE725-DF9D-457F-B914-A94206A19CF0}" dt="2025-08-12T17:25:09.670" v="2179" actId="962"/>
          <ac:picMkLst>
            <pc:docMk/>
            <pc:sldMk cId="2387573276" sldId="1098"/>
            <ac:picMk id="4" creationId="{9FC39133-0907-1BB0-89D5-6A2B455F988B}"/>
          </ac:picMkLst>
        </pc:picChg>
      </pc:sldChg>
      <pc:sldChg chg="modSp mod">
        <pc:chgData name="Kathleen Speck" userId="1c3bee05-3f30-471c-9c5c-6f1d82c4dd7a" providerId="ADAL" clId="{A42CE725-DF9D-457F-B914-A94206A19CF0}" dt="2025-08-12T17:25:48.123" v="2182" actId="13244"/>
        <pc:sldMkLst>
          <pc:docMk/>
          <pc:sldMk cId="1179446539" sldId="1099"/>
        </pc:sldMkLst>
        <pc:spChg chg="ord">
          <ac:chgData name="Kathleen Speck" userId="1c3bee05-3f30-471c-9c5c-6f1d82c4dd7a" providerId="ADAL" clId="{A42CE725-DF9D-457F-B914-A94206A19CF0}" dt="2025-08-12T17:25:45.375" v="2181" actId="13244"/>
          <ac:spMkLst>
            <pc:docMk/>
            <pc:sldMk cId="1179446539" sldId="1099"/>
            <ac:spMk id="2" creationId="{250D673D-F0ED-870F-2B8C-75C44C2B4FC5}"/>
          </ac:spMkLst>
        </pc:spChg>
        <pc:spChg chg="ord">
          <ac:chgData name="Kathleen Speck" userId="1c3bee05-3f30-471c-9c5c-6f1d82c4dd7a" providerId="ADAL" clId="{A42CE725-DF9D-457F-B914-A94206A19CF0}" dt="2025-08-12T17:25:48.123" v="2182" actId="13244"/>
          <ac:spMkLst>
            <pc:docMk/>
            <pc:sldMk cId="1179446539" sldId="1099"/>
            <ac:spMk id="28" creationId="{6D92172D-5EED-21FD-20C9-C85B217E89BB}"/>
          </ac:spMkLst>
        </pc:spChg>
      </pc:sldChg>
      <pc:sldChg chg="modSp mod">
        <pc:chgData name="Kathleen Speck" userId="1c3bee05-3f30-471c-9c5c-6f1d82c4dd7a" providerId="ADAL" clId="{A42CE725-DF9D-457F-B914-A94206A19CF0}" dt="2025-08-12T17:29:10.022" v="2450" actId="962"/>
        <pc:sldMkLst>
          <pc:docMk/>
          <pc:sldMk cId="4241479702" sldId="1100"/>
        </pc:sldMkLst>
        <pc:spChg chg="ord">
          <ac:chgData name="Kathleen Speck" userId="1c3bee05-3f30-471c-9c5c-6f1d82c4dd7a" providerId="ADAL" clId="{A42CE725-DF9D-457F-B914-A94206A19CF0}" dt="2025-08-12T17:28:14.377" v="2230" actId="13244"/>
          <ac:spMkLst>
            <pc:docMk/>
            <pc:sldMk cId="4241479702" sldId="1100"/>
            <ac:spMk id="24" creationId="{F0E28CBB-5E1A-429E-AD2B-8F14E0E73AF3}"/>
          </ac:spMkLst>
        </pc:spChg>
        <pc:picChg chg="mod">
          <ac:chgData name="Kathleen Speck" userId="1c3bee05-3f30-471c-9c5c-6f1d82c4dd7a" providerId="ADAL" clId="{A42CE725-DF9D-457F-B914-A94206A19CF0}" dt="2025-08-12T17:29:10.022" v="2450" actId="962"/>
          <ac:picMkLst>
            <pc:docMk/>
            <pc:sldMk cId="4241479702" sldId="1100"/>
            <ac:picMk id="25" creationId="{BCC2F703-333F-2237-FCCE-732BF841B95B}"/>
          </ac:picMkLst>
        </pc:picChg>
      </pc:sldChg>
      <pc:sldChg chg="modSp mod">
        <pc:chgData name="Kathleen Speck" userId="1c3bee05-3f30-471c-9c5c-6f1d82c4dd7a" providerId="ADAL" clId="{A42CE725-DF9D-457F-B914-A94206A19CF0}" dt="2025-08-12T17:30:38.324" v="2452" actId="962"/>
        <pc:sldMkLst>
          <pc:docMk/>
          <pc:sldMk cId="3385696176" sldId="1101"/>
        </pc:sldMkLst>
        <pc:spChg chg="ord">
          <ac:chgData name="Kathleen Speck" userId="1c3bee05-3f30-471c-9c5c-6f1d82c4dd7a" providerId="ADAL" clId="{A42CE725-DF9D-457F-B914-A94206A19CF0}" dt="2025-08-12T17:29:42.283" v="2451" actId="13244"/>
          <ac:spMkLst>
            <pc:docMk/>
            <pc:sldMk cId="3385696176" sldId="1101"/>
            <ac:spMk id="24" creationId="{4DBA9EA7-BDA3-C091-7BFD-5FE3304F7AFF}"/>
          </ac:spMkLst>
        </pc:spChg>
        <pc:picChg chg="mod">
          <ac:chgData name="Kathleen Speck" userId="1c3bee05-3f30-471c-9c5c-6f1d82c4dd7a" providerId="ADAL" clId="{A42CE725-DF9D-457F-B914-A94206A19CF0}" dt="2025-08-12T17:30:38.324" v="2452" actId="962"/>
          <ac:picMkLst>
            <pc:docMk/>
            <pc:sldMk cId="3385696176" sldId="1101"/>
            <ac:picMk id="25" creationId="{4D3CCE90-1D51-0CF7-2F7A-B5131906090F}"/>
          </ac:picMkLst>
        </pc:picChg>
      </pc:sldChg>
      <pc:sldChg chg="addSp delSp modSp mod">
        <pc:chgData name="Kathleen Speck" userId="1c3bee05-3f30-471c-9c5c-6f1d82c4dd7a" providerId="ADAL" clId="{A42CE725-DF9D-457F-B914-A94206A19CF0}" dt="2025-08-12T17:41:02.420" v="2786" actId="962"/>
        <pc:sldMkLst>
          <pc:docMk/>
          <pc:sldMk cId="406608018" sldId="1102"/>
        </pc:sldMkLst>
        <pc:spChg chg="ord">
          <ac:chgData name="Kathleen Speck" userId="1c3bee05-3f30-471c-9c5c-6f1d82c4dd7a" providerId="ADAL" clId="{A42CE725-DF9D-457F-B914-A94206A19CF0}" dt="2025-08-12T17:39:33.594" v="2477" actId="13244"/>
          <ac:spMkLst>
            <pc:docMk/>
            <pc:sldMk cId="406608018" sldId="1102"/>
            <ac:spMk id="24" creationId="{422E3F97-271B-4DAC-08AD-0647A3E4F710}"/>
          </ac:spMkLst>
        </pc:spChg>
        <pc:spChg chg="del mod">
          <ac:chgData name="Kathleen Speck" userId="1c3bee05-3f30-471c-9c5c-6f1d82c4dd7a" providerId="ADAL" clId="{A42CE725-DF9D-457F-B914-A94206A19CF0}" dt="2025-08-12T17:38:49.050" v="2475" actId="478"/>
          <ac:spMkLst>
            <pc:docMk/>
            <pc:sldMk cId="406608018" sldId="1102"/>
            <ac:spMk id="26" creationId="{D2F59F2D-6692-C445-8BA7-7655827A35DB}"/>
          </ac:spMkLst>
        </pc:spChg>
        <pc:picChg chg="add mod">
          <ac:chgData name="Kathleen Speck" userId="1c3bee05-3f30-471c-9c5c-6f1d82c4dd7a" providerId="ADAL" clId="{A42CE725-DF9D-457F-B914-A94206A19CF0}" dt="2025-08-12T17:41:02.420" v="2786" actId="962"/>
          <ac:picMkLst>
            <pc:docMk/>
            <pc:sldMk cId="406608018" sldId="1102"/>
            <ac:picMk id="4" creationId="{8588CBDC-EA62-467A-1C77-474144162D33}"/>
          </ac:picMkLst>
        </pc:picChg>
        <pc:picChg chg="del mod">
          <ac:chgData name="Kathleen Speck" userId="1c3bee05-3f30-471c-9c5c-6f1d82c4dd7a" providerId="ADAL" clId="{A42CE725-DF9D-457F-B914-A94206A19CF0}" dt="2025-08-12T17:38:41.002" v="2470" actId="478"/>
          <ac:picMkLst>
            <pc:docMk/>
            <pc:sldMk cId="406608018" sldId="1102"/>
            <ac:picMk id="25" creationId="{D8E74E14-52C6-7D5D-E7F7-B6B93C852060}"/>
          </ac:picMkLst>
        </pc:picChg>
        <pc:picChg chg="del mod">
          <ac:chgData name="Kathleen Speck" userId="1c3bee05-3f30-471c-9c5c-6f1d82c4dd7a" providerId="ADAL" clId="{A42CE725-DF9D-457F-B914-A94206A19CF0}" dt="2025-08-12T17:38:42.489" v="2471" actId="478"/>
          <ac:picMkLst>
            <pc:docMk/>
            <pc:sldMk cId="406608018" sldId="1102"/>
            <ac:picMk id="27" creationId="{9B1094E0-33D6-B5A3-1ADC-EE1E66B1E426}"/>
          </ac:picMkLst>
        </pc:picChg>
        <pc:picChg chg="del mod">
          <ac:chgData name="Kathleen Speck" userId="1c3bee05-3f30-471c-9c5c-6f1d82c4dd7a" providerId="ADAL" clId="{A42CE725-DF9D-457F-B914-A94206A19CF0}" dt="2025-08-12T17:38:51.005" v="2476" actId="478"/>
          <ac:picMkLst>
            <pc:docMk/>
            <pc:sldMk cId="406608018" sldId="1102"/>
            <ac:picMk id="28" creationId="{2671E67A-5BB8-291E-8E54-DC124CC18545}"/>
          </ac:picMkLst>
        </pc:picChg>
        <pc:picChg chg="del mod">
          <ac:chgData name="Kathleen Speck" userId="1c3bee05-3f30-471c-9c5c-6f1d82c4dd7a" providerId="ADAL" clId="{A42CE725-DF9D-457F-B914-A94206A19CF0}" dt="2025-08-12T17:38:43.526" v="2472" actId="478"/>
          <ac:picMkLst>
            <pc:docMk/>
            <pc:sldMk cId="406608018" sldId="1102"/>
            <ac:picMk id="29" creationId="{BDA781EC-48FD-4F9B-AE10-9DD9986E6CCB}"/>
          </ac:picMkLst>
        </pc:picChg>
      </pc:sldChg>
      <pc:sldChg chg="modSp mod">
        <pc:chgData name="Kathleen Speck" userId="1c3bee05-3f30-471c-9c5c-6f1d82c4dd7a" providerId="ADAL" clId="{A42CE725-DF9D-457F-B914-A94206A19CF0}" dt="2025-08-12T17:41:31.223" v="2790" actId="13244"/>
        <pc:sldMkLst>
          <pc:docMk/>
          <pc:sldMk cId="2822927386" sldId="1103"/>
        </pc:sldMkLst>
        <pc:spChg chg="ord">
          <ac:chgData name="Kathleen Speck" userId="1c3bee05-3f30-471c-9c5c-6f1d82c4dd7a" providerId="ADAL" clId="{A42CE725-DF9D-457F-B914-A94206A19CF0}" dt="2025-08-12T17:41:31.223" v="2790" actId="13244"/>
          <ac:spMkLst>
            <pc:docMk/>
            <pc:sldMk cId="2822927386" sldId="1103"/>
            <ac:spMk id="24" creationId="{2D78C10D-A558-5DFA-FEB4-FBAD02A605CF}"/>
          </ac:spMkLst>
        </pc:spChg>
        <pc:picChg chg="mod">
          <ac:chgData name="Kathleen Speck" userId="1c3bee05-3f30-471c-9c5c-6f1d82c4dd7a" providerId="ADAL" clId="{A42CE725-DF9D-457F-B914-A94206A19CF0}" dt="2025-08-12T17:41:25.197" v="2789" actId="962"/>
          <ac:picMkLst>
            <pc:docMk/>
            <pc:sldMk cId="2822927386" sldId="1103"/>
            <ac:picMk id="25" creationId="{991EAD22-D8A9-AE56-FB28-5EFDD2D3C8C7}"/>
          </ac:picMkLst>
        </pc:picChg>
      </pc:sldChg>
      <pc:sldChg chg="modSp mod">
        <pc:chgData name="Kathleen Speck" userId="1c3bee05-3f30-471c-9c5c-6f1d82c4dd7a" providerId="ADAL" clId="{A42CE725-DF9D-457F-B914-A94206A19CF0}" dt="2025-08-12T17:43:06.180" v="2792" actId="962"/>
        <pc:sldMkLst>
          <pc:docMk/>
          <pc:sldMk cId="2627875927" sldId="1104"/>
        </pc:sldMkLst>
        <pc:spChg chg="ord">
          <ac:chgData name="Kathleen Speck" userId="1c3bee05-3f30-471c-9c5c-6f1d82c4dd7a" providerId="ADAL" clId="{A42CE725-DF9D-457F-B914-A94206A19CF0}" dt="2025-08-12T17:42:55.815" v="2791" actId="13244"/>
          <ac:spMkLst>
            <pc:docMk/>
            <pc:sldMk cId="2627875927" sldId="1104"/>
            <ac:spMk id="24" creationId="{D623D593-1309-1053-47BE-4F02E839E647}"/>
          </ac:spMkLst>
        </pc:spChg>
        <pc:picChg chg="mod">
          <ac:chgData name="Kathleen Speck" userId="1c3bee05-3f30-471c-9c5c-6f1d82c4dd7a" providerId="ADAL" clId="{A42CE725-DF9D-457F-B914-A94206A19CF0}" dt="2025-08-12T17:43:06.180" v="2792" actId="962"/>
          <ac:picMkLst>
            <pc:docMk/>
            <pc:sldMk cId="2627875927" sldId="1104"/>
            <ac:picMk id="25" creationId="{97F63195-AE2E-09B1-53D1-58AD9CDA6689}"/>
          </ac:picMkLst>
        </pc:picChg>
      </pc:sldChg>
      <pc:sldChg chg="modSp mod">
        <pc:chgData name="Kathleen Speck" userId="1c3bee05-3f30-471c-9c5c-6f1d82c4dd7a" providerId="ADAL" clId="{A42CE725-DF9D-457F-B914-A94206A19CF0}" dt="2025-08-12T17:50:38.699" v="2987" actId="962"/>
        <pc:sldMkLst>
          <pc:docMk/>
          <pc:sldMk cId="2093848869" sldId="1105"/>
        </pc:sldMkLst>
        <pc:spChg chg="ord">
          <ac:chgData name="Kathleen Speck" userId="1c3bee05-3f30-471c-9c5c-6f1d82c4dd7a" providerId="ADAL" clId="{A42CE725-DF9D-457F-B914-A94206A19CF0}" dt="2025-08-12T17:46:01.575" v="2794" actId="13244"/>
          <ac:spMkLst>
            <pc:docMk/>
            <pc:sldMk cId="2093848869" sldId="1105"/>
            <ac:spMk id="24" creationId="{6D217EC7-DAB7-9C30-7A55-607BD8645783}"/>
          </ac:spMkLst>
        </pc:spChg>
        <pc:picChg chg="mod">
          <ac:chgData name="Kathleen Speck" userId="1c3bee05-3f30-471c-9c5c-6f1d82c4dd7a" providerId="ADAL" clId="{A42CE725-DF9D-457F-B914-A94206A19CF0}" dt="2025-08-12T17:44:05.230" v="2793" actId="14861"/>
          <ac:picMkLst>
            <pc:docMk/>
            <pc:sldMk cId="2093848869" sldId="1105"/>
            <ac:picMk id="25" creationId="{D7B71A9C-0E30-5C3A-BD1D-81BC9151F012}"/>
          </ac:picMkLst>
        </pc:picChg>
        <pc:picChg chg="mod">
          <ac:chgData name="Kathleen Speck" userId="1c3bee05-3f30-471c-9c5c-6f1d82c4dd7a" providerId="ADAL" clId="{A42CE725-DF9D-457F-B914-A94206A19CF0}" dt="2025-08-12T17:50:38.699" v="2987" actId="962"/>
          <ac:picMkLst>
            <pc:docMk/>
            <pc:sldMk cId="2093848869" sldId="1105"/>
            <ac:picMk id="26" creationId="{9E2AF19A-A172-C431-62F5-5CD48CDCE164}"/>
          </ac:picMkLst>
        </pc:picChg>
      </pc:sldChg>
      <pc:sldChg chg="modSp mod">
        <pc:chgData name="Kathleen Speck" userId="1c3bee05-3f30-471c-9c5c-6f1d82c4dd7a" providerId="ADAL" clId="{A42CE725-DF9D-457F-B914-A94206A19CF0}" dt="2025-08-12T17:51:08.261" v="2988" actId="13244"/>
        <pc:sldMkLst>
          <pc:docMk/>
          <pc:sldMk cId="373541741" sldId="1106"/>
        </pc:sldMkLst>
        <pc:spChg chg="ord">
          <ac:chgData name="Kathleen Speck" userId="1c3bee05-3f30-471c-9c5c-6f1d82c4dd7a" providerId="ADAL" clId="{A42CE725-DF9D-457F-B914-A94206A19CF0}" dt="2025-08-12T17:51:08.261" v="2988" actId="13244"/>
          <ac:spMkLst>
            <pc:docMk/>
            <pc:sldMk cId="373541741" sldId="1106"/>
            <ac:spMk id="24" creationId="{BBFEF377-09F6-8772-4DA3-F65CB6C84D85}"/>
          </ac:spMkLst>
        </pc:spChg>
        <pc:picChg chg="mod">
          <ac:chgData name="Kathleen Speck" userId="1c3bee05-3f30-471c-9c5c-6f1d82c4dd7a" providerId="ADAL" clId="{A42CE725-DF9D-457F-B914-A94206A19CF0}" dt="2025-08-12T13:32:08.652" v="3" actId="962"/>
          <ac:picMkLst>
            <pc:docMk/>
            <pc:sldMk cId="373541741" sldId="1106"/>
            <ac:picMk id="25" creationId="{7EDEC320-7640-5DE8-C2F1-133341B1AC55}"/>
          </ac:picMkLst>
        </pc:picChg>
      </pc:sldChg>
      <pc:sldChg chg="modSp mod">
        <pc:chgData name="Kathleen Speck" userId="1c3bee05-3f30-471c-9c5c-6f1d82c4dd7a" providerId="ADAL" clId="{A42CE725-DF9D-457F-B914-A94206A19CF0}" dt="2025-08-12T13:32:28.967" v="4" actId="13244"/>
        <pc:sldMkLst>
          <pc:docMk/>
          <pc:sldMk cId="998594104" sldId="1107"/>
        </pc:sldMkLst>
        <pc:spChg chg="ord">
          <ac:chgData name="Kathleen Speck" userId="1c3bee05-3f30-471c-9c5c-6f1d82c4dd7a" providerId="ADAL" clId="{A42CE725-DF9D-457F-B914-A94206A19CF0}" dt="2025-08-12T13:32:28.967" v="4" actId="13244"/>
          <ac:spMkLst>
            <pc:docMk/>
            <pc:sldMk cId="998594104" sldId="1107"/>
            <ac:spMk id="49" creationId="{F97A80AC-A925-D2BD-03EF-80EA95EAD120}"/>
          </ac:spMkLst>
        </pc:spChg>
        <pc:picChg chg="mod">
          <ac:chgData name="Kathleen Speck" userId="1c3bee05-3f30-471c-9c5c-6f1d82c4dd7a" providerId="ADAL" clId="{A42CE725-DF9D-457F-B914-A94206A19CF0}" dt="2025-08-12T13:31:34.687" v="1" actId="962"/>
          <ac:picMkLst>
            <pc:docMk/>
            <pc:sldMk cId="998594104" sldId="1107"/>
            <ac:picMk id="3" creationId="{2C797198-616C-53AF-91B9-A847A2FA7978}"/>
          </ac:picMkLst>
        </pc:picChg>
      </pc:sldChg>
    </pc:docChg>
  </pc:docChgLst>
  <pc:docChgLst>
    <pc:chgData name="Jordan Derk" userId="4cee7fd2-18ae-45a0-8743-b91db45b97a1" providerId="ADAL" clId="{FC66A1C4-022B-442F-8E0D-756C55321853}"/>
    <pc:docChg chg="undo redo custSel modSld">
      <pc:chgData name="Jordan Derk" userId="4cee7fd2-18ae-45a0-8743-b91db45b97a1" providerId="ADAL" clId="{FC66A1C4-022B-442F-8E0D-756C55321853}" dt="2025-07-29T13:37:09.657" v="534" actId="1076"/>
      <pc:docMkLst>
        <pc:docMk/>
      </pc:docMkLst>
      <pc:sldChg chg="modSp mod">
        <pc:chgData name="Jordan Derk" userId="4cee7fd2-18ae-45a0-8743-b91db45b97a1" providerId="ADAL" clId="{FC66A1C4-022B-442F-8E0D-756C55321853}" dt="2025-07-17T15:04:21.848" v="526" actId="6549"/>
        <pc:sldMkLst>
          <pc:docMk/>
          <pc:sldMk cId="1456226579" sldId="993"/>
        </pc:sldMkLst>
        <pc:spChg chg="mod">
          <ac:chgData name="Jordan Derk" userId="4cee7fd2-18ae-45a0-8743-b91db45b97a1" providerId="ADAL" clId="{FC66A1C4-022B-442F-8E0D-756C55321853}" dt="2025-07-17T15:04:21.848" v="526" actId="6549"/>
          <ac:spMkLst>
            <pc:docMk/>
            <pc:sldMk cId="1456226579" sldId="993"/>
            <ac:spMk id="6" creationId="{5DBDEEFF-9F3A-678C-1906-79F6F1CC864F}"/>
          </ac:spMkLst>
        </pc:spChg>
      </pc:sldChg>
      <pc:sldChg chg="modNotesTx">
        <pc:chgData name="Jordan Derk" userId="4cee7fd2-18ae-45a0-8743-b91db45b97a1" providerId="ADAL" clId="{FC66A1C4-022B-442F-8E0D-756C55321853}" dt="2025-07-17T15:01:46.029" v="394" actId="20577"/>
        <pc:sldMkLst>
          <pc:docMk/>
          <pc:sldMk cId="357199285" sldId="1080"/>
        </pc:sldMkLst>
      </pc:sldChg>
      <pc:sldChg chg="modSp mod modCm modNotesTx">
        <pc:chgData name="Jordan Derk" userId="4cee7fd2-18ae-45a0-8743-b91db45b97a1" providerId="ADAL" clId="{FC66A1C4-022B-442F-8E0D-756C55321853}" dt="2025-07-17T15:04:40.563" v="531" actId="5793"/>
        <pc:sldMkLst>
          <pc:docMk/>
          <pc:sldMk cId="3604435338" sldId="1094"/>
        </pc:sldMkLst>
        <pc:spChg chg="mod">
          <ac:chgData name="Jordan Derk" userId="4cee7fd2-18ae-45a0-8743-b91db45b97a1" providerId="ADAL" clId="{FC66A1C4-022B-442F-8E0D-756C55321853}" dt="2025-07-17T14:38:38.832" v="114" actId="27636"/>
          <ac:spMkLst>
            <pc:docMk/>
            <pc:sldMk cId="3604435338" sldId="1094"/>
            <ac:spMk id="27" creationId="{7AEC03B4-839F-B10A-7B46-1288F5030BBB}"/>
          </ac:spMkLst>
        </pc:spChg>
      </pc:sldChg>
      <pc:sldChg chg="modCm">
        <pc:chgData name="Jordan Derk" userId="4cee7fd2-18ae-45a0-8743-b91db45b97a1" providerId="ADAL" clId="{FC66A1C4-022B-442F-8E0D-756C55321853}" dt="2025-07-17T14:44:18.034" v="158"/>
        <pc:sldMkLst>
          <pc:docMk/>
          <pc:sldMk cId="3747185792" sldId="1095"/>
        </pc:sldMkLst>
      </pc:sldChg>
      <pc:sldChg chg="modSp modCm">
        <pc:chgData name="Jordan Derk" userId="4cee7fd2-18ae-45a0-8743-b91db45b97a1" providerId="ADAL" clId="{FC66A1C4-022B-442F-8E0D-756C55321853}" dt="2025-07-29T13:37:09.657" v="534" actId="1076"/>
        <pc:sldMkLst>
          <pc:docMk/>
          <pc:sldMk cId="116857796" sldId="1096"/>
        </pc:sldMkLst>
        <pc:picChg chg="mod">
          <ac:chgData name="Jordan Derk" userId="4cee7fd2-18ae-45a0-8743-b91db45b97a1" providerId="ADAL" clId="{FC66A1C4-022B-442F-8E0D-756C55321853}" dt="2025-07-29T13:37:09.657" v="534" actId="1076"/>
          <ac:picMkLst>
            <pc:docMk/>
            <pc:sldMk cId="116857796" sldId="1096"/>
            <ac:picMk id="1026" creationId="{76852DD0-E166-D8D1-D5F3-E648C9F30847}"/>
          </ac:picMkLst>
        </pc:picChg>
      </pc:sldChg>
      <pc:sldChg chg="modCm modNotesTx">
        <pc:chgData name="Jordan Derk" userId="4cee7fd2-18ae-45a0-8743-b91db45b97a1" providerId="ADAL" clId="{FC66A1C4-022B-442F-8E0D-756C55321853}" dt="2025-07-17T15:02:26.322" v="404" actId="5793"/>
        <pc:sldMkLst>
          <pc:docMk/>
          <pc:sldMk cId="1179446539" sldId="1099"/>
        </pc:sldMkLst>
      </pc:sldChg>
      <pc:sldChg chg="modSp mod modCm">
        <pc:chgData name="Jordan Derk" userId="4cee7fd2-18ae-45a0-8743-b91db45b97a1" providerId="ADAL" clId="{FC66A1C4-022B-442F-8E0D-756C55321853}" dt="2025-07-17T14:46:40.466" v="174"/>
        <pc:sldMkLst>
          <pc:docMk/>
          <pc:sldMk cId="2822927386" sldId="1103"/>
        </pc:sldMkLst>
        <pc:spChg chg="mod">
          <ac:chgData name="Jordan Derk" userId="4cee7fd2-18ae-45a0-8743-b91db45b97a1" providerId="ADAL" clId="{FC66A1C4-022B-442F-8E0D-756C55321853}" dt="2025-07-17T14:46:31.809" v="173" actId="1076"/>
          <ac:spMkLst>
            <pc:docMk/>
            <pc:sldMk cId="2822927386" sldId="1103"/>
            <ac:spMk id="3" creationId="{52613778-0751-92CD-27D8-538C3BE817EE}"/>
          </ac:spMkLst>
        </pc:spChg>
        <pc:spChg chg="mod">
          <ac:chgData name="Jordan Derk" userId="4cee7fd2-18ae-45a0-8743-b91db45b97a1" providerId="ADAL" clId="{FC66A1C4-022B-442F-8E0D-756C55321853}" dt="2025-07-17T14:46:24.650" v="172" actId="1076"/>
          <ac:spMkLst>
            <pc:docMk/>
            <pc:sldMk cId="2822927386" sldId="1103"/>
            <ac:spMk id="26" creationId="{319ACFD4-E9AF-4559-7B9E-9C5B7E9EAC03}"/>
          </ac:spMkLst>
        </pc:spChg>
      </pc:sldChg>
      <pc:sldChg chg="modSp mod modCm">
        <pc:chgData name="Jordan Derk" userId="4cee7fd2-18ae-45a0-8743-b91db45b97a1" providerId="ADAL" clId="{FC66A1C4-022B-442F-8E0D-756C55321853}" dt="2025-07-17T14:47:44.561" v="193"/>
        <pc:sldMkLst>
          <pc:docMk/>
          <pc:sldMk cId="2627875927" sldId="1104"/>
        </pc:sldMkLst>
        <pc:spChg chg="mod">
          <ac:chgData name="Jordan Derk" userId="4cee7fd2-18ae-45a0-8743-b91db45b97a1" providerId="ADAL" clId="{FC66A1C4-022B-442F-8E0D-756C55321853}" dt="2025-07-17T14:47:37.525" v="192" actId="1076"/>
          <ac:spMkLst>
            <pc:docMk/>
            <pc:sldMk cId="2627875927" sldId="1104"/>
            <ac:spMk id="3" creationId="{2EA606DB-2B9A-E2E5-4D15-3B3C6AB12FEE}"/>
          </ac:spMkLst>
        </pc:spChg>
        <pc:spChg chg="mod">
          <ac:chgData name="Jordan Derk" userId="4cee7fd2-18ae-45a0-8743-b91db45b97a1" providerId="ADAL" clId="{FC66A1C4-022B-442F-8E0D-756C55321853}" dt="2025-07-17T14:47:29.354" v="191" actId="255"/>
          <ac:spMkLst>
            <pc:docMk/>
            <pc:sldMk cId="2627875927" sldId="1104"/>
            <ac:spMk id="26" creationId="{E4E84C55-B69B-7D74-2CE0-A848973DDE91}"/>
          </ac:spMkLst>
        </pc:spChg>
      </pc:sldChg>
      <pc:sldChg chg="modSp mod modCm modNotesTx">
        <pc:chgData name="Jordan Derk" userId="4cee7fd2-18ae-45a0-8743-b91db45b97a1" providerId="ADAL" clId="{FC66A1C4-022B-442F-8E0D-756C55321853}" dt="2025-07-17T15:04:11.418" v="525" actId="20577"/>
        <pc:sldMkLst>
          <pc:docMk/>
          <pc:sldMk cId="373541741" sldId="1106"/>
        </pc:sldMkLst>
        <pc:spChg chg="mod">
          <ac:chgData name="Jordan Derk" userId="4cee7fd2-18ae-45a0-8743-b91db45b97a1" providerId="ADAL" clId="{FC66A1C4-022B-442F-8E0D-756C55321853}" dt="2025-07-17T15:04:11.418" v="525" actId="20577"/>
          <ac:spMkLst>
            <pc:docMk/>
            <pc:sldMk cId="373541741" sldId="1106"/>
            <ac:spMk id="3" creationId="{A891CC67-36BF-957E-00DA-900B1F167EB1}"/>
          </ac:spMkLst>
        </pc:spChg>
        <pc:picChg chg="mod">
          <ac:chgData name="Jordan Derk" userId="4cee7fd2-18ae-45a0-8743-b91db45b97a1" providerId="ADAL" clId="{FC66A1C4-022B-442F-8E0D-756C55321853}" dt="2025-07-17T14:51:11.093" v="301" actId="1076"/>
          <ac:picMkLst>
            <pc:docMk/>
            <pc:sldMk cId="373541741" sldId="1106"/>
            <ac:picMk id="25" creationId="{7EDEC320-7640-5DE8-C2F1-133341B1AC55}"/>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325CECD-676A-A92C-8404-20B8A591251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4328383-977F-1B6F-0CBF-BAAE59CC466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C7D5D1B-B98E-47E2-8E4B-BE95AABBE0C2}" type="datetimeFigureOut">
              <a:rPr lang="en-US" smtClean="0"/>
              <a:t>8/29/2025</a:t>
            </a:fld>
            <a:endParaRPr lang="en-US"/>
          </a:p>
        </p:txBody>
      </p:sp>
      <p:sp>
        <p:nvSpPr>
          <p:cNvPr id="4" name="Footer Placeholder 3">
            <a:extLst>
              <a:ext uri="{FF2B5EF4-FFF2-40B4-BE49-F238E27FC236}">
                <a16:creationId xmlns:a16="http://schemas.microsoft.com/office/drawing/2014/main" id="{2244ABB5-44D1-929A-C9C7-6C2CB953A26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1A5A008-5216-04F7-77D8-85CDADEC212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1E0050C-5B61-4992-9295-14C267E71A60}" type="slidenum">
              <a:rPr lang="en-US" smtClean="0"/>
              <a:t>‹#›</a:t>
            </a:fld>
            <a:endParaRPr lang="en-US"/>
          </a:p>
        </p:txBody>
      </p:sp>
    </p:spTree>
    <p:extLst>
      <p:ext uri="{BB962C8B-B14F-4D97-AF65-F5344CB8AC3E}">
        <p14:creationId xmlns:p14="http://schemas.microsoft.com/office/powerpoint/2010/main" val="848921783"/>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2DA2DD-F85F-4EBC-8506-EA148485E736}" type="datetimeFigureOut">
              <a:rPr lang="en-US" smtClean="0"/>
              <a:t>8/29/2025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C31F21-2349-457A-A31A-9930FFB708BB}" type="slidenum">
              <a:rPr lang="en-US" smtClean="0"/>
              <a:t>‹#›</a:t>
            </a:fld>
            <a:endParaRPr lang="en-US"/>
          </a:p>
        </p:txBody>
      </p:sp>
    </p:spTree>
    <p:extLst>
      <p:ext uri="{BB962C8B-B14F-4D97-AF65-F5344CB8AC3E}">
        <p14:creationId xmlns:p14="http://schemas.microsoft.com/office/powerpoint/2010/main" val="2284771662"/>
      </p:ext>
    </p:extLst>
  </p:cSld>
  <p:clrMap bg1="lt1" tx1="dk1" bg2="lt2" tx2="dk2" accent1="accent1" accent2="accent2" accent3="accent3" accent4="accent4" accent5="accent5" accent6="accent6" hlink="hlink" folHlink="folHlink"/>
  <p:notesStyle>
    <a:lvl1pPr marL="0" algn="l" defTabSz="820583" rtl="0" eaLnBrk="1" latinLnBrk="0" hangingPunct="1">
      <a:defRPr sz="1077" kern="1200">
        <a:solidFill>
          <a:schemeClr val="tx1"/>
        </a:solidFill>
        <a:latin typeface="+mn-lt"/>
        <a:ea typeface="+mn-ea"/>
        <a:cs typeface="+mn-cs"/>
      </a:defRPr>
    </a:lvl1pPr>
    <a:lvl2pPr marL="410291" algn="l" defTabSz="820583" rtl="0" eaLnBrk="1" latinLnBrk="0" hangingPunct="1">
      <a:defRPr sz="1077" kern="1200">
        <a:solidFill>
          <a:schemeClr val="tx1"/>
        </a:solidFill>
        <a:latin typeface="+mn-lt"/>
        <a:ea typeface="+mn-ea"/>
        <a:cs typeface="+mn-cs"/>
      </a:defRPr>
    </a:lvl2pPr>
    <a:lvl3pPr marL="820583" algn="l" defTabSz="820583" rtl="0" eaLnBrk="1" latinLnBrk="0" hangingPunct="1">
      <a:defRPr sz="1077" kern="1200">
        <a:solidFill>
          <a:schemeClr val="tx1"/>
        </a:solidFill>
        <a:latin typeface="+mn-lt"/>
        <a:ea typeface="+mn-ea"/>
        <a:cs typeface="+mn-cs"/>
      </a:defRPr>
    </a:lvl3pPr>
    <a:lvl4pPr marL="1230874" algn="l" defTabSz="820583" rtl="0" eaLnBrk="1" latinLnBrk="0" hangingPunct="1">
      <a:defRPr sz="1077" kern="1200">
        <a:solidFill>
          <a:schemeClr val="tx1"/>
        </a:solidFill>
        <a:latin typeface="+mn-lt"/>
        <a:ea typeface="+mn-ea"/>
        <a:cs typeface="+mn-cs"/>
      </a:defRPr>
    </a:lvl4pPr>
    <a:lvl5pPr marL="1641165" algn="l" defTabSz="820583" rtl="0" eaLnBrk="1" latinLnBrk="0" hangingPunct="1">
      <a:defRPr sz="1077" kern="1200">
        <a:solidFill>
          <a:schemeClr val="tx1"/>
        </a:solidFill>
        <a:latin typeface="+mn-lt"/>
        <a:ea typeface="+mn-ea"/>
        <a:cs typeface="+mn-cs"/>
      </a:defRPr>
    </a:lvl5pPr>
    <a:lvl6pPr marL="2051456" algn="l" defTabSz="820583" rtl="0" eaLnBrk="1" latinLnBrk="0" hangingPunct="1">
      <a:defRPr sz="1077" kern="1200">
        <a:solidFill>
          <a:schemeClr val="tx1"/>
        </a:solidFill>
        <a:latin typeface="+mn-lt"/>
        <a:ea typeface="+mn-ea"/>
        <a:cs typeface="+mn-cs"/>
      </a:defRPr>
    </a:lvl6pPr>
    <a:lvl7pPr marL="2461748" algn="l" defTabSz="820583" rtl="0" eaLnBrk="1" latinLnBrk="0" hangingPunct="1">
      <a:defRPr sz="1077" kern="1200">
        <a:solidFill>
          <a:schemeClr val="tx1"/>
        </a:solidFill>
        <a:latin typeface="+mn-lt"/>
        <a:ea typeface="+mn-ea"/>
        <a:cs typeface="+mn-cs"/>
      </a:defRPr>
    </a:lvl7pPr>
    <a:lvl8pPr marL="2872039" algn="l" defTabSz="820583" rtl="0" eaLnBrk="1" latinLnBrk="0" hangingPunct="1">
      <a:defRPr sz="1077" kern="1200">
        <a:solidFill>
          <a:schemeClr val="tx1"/>
        </a:solidFill>
        <a:latin typeface="+mn-lt"/>
        <a:ea typeface="+mn-ea"/>
        <a:cs typeface="+mn-cs"/>
      </a:defRPr>
    </a:lvl8pPr>
    <a:lvl9pPr marL="3282330" algn="l" defTabSz="820583" rtl="0" eaLnBrk="1" latinLnBrk="0" hangingPunct="1">
      <a:defRPr sz="107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820583" rtl="0" eaLnBrk="1" fontAlgn="auto" latinLnBrk="0" hangingPunct="1">
              <a:lnSpc>
                <a:spcPct val="100000"/>
              </a:lnSpc>
              <a:spcBef>
                <a:spcPts val="0"/>
              </a:spcBef>
              <a:spcAft>
                <a:spcPts val="0"/>
              </a:spcAft>
              <a:buClrTx/>
              <a:buSzTx/>
              <a:buFontTx/>
              <a:buNone/>
              <a:tabLst/>
              <a:defRPr/>
            </a:pPr>
            <a:fld id="{AEC31F21-2349-457A-A31A-9930FFB708B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820583"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50611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spcAft>
                <a:spcPts val="1800"/>
              </a:spcAft>
              <a:buFont typeface="Arial"/>
              <a:buNone/>
            </a:pPr>
            <a:endParaRPr lang="en-US"/>
          </a:p>
        </p:txBody>
      </p:sp>
      <p:sp>
        <p:nvSpPr>
          <p:cNvPr id="4" name="Slide Number Placeholder 3"/>
          <p:cNvSpPr>
            <a:spLocks noGrp="1"/>
          </p:cNvSpPr>
          <p:nvPr>
            <p:ph type="sldNum" sz="quarter" idx="5"/>
          </p:nvPr>
        </p:nvSpPr>
        <p:spPr/>
        <p:txBody>
          <a:bodyPr/>
          <a:lstStyle/>
          <a:p>
            <a:fld id="{AEC31F21-2349-457A-A31A-9930FFB708BB}" type="slidenum">
              <a:rPr lang="en-US" smtClean="0"/>
              <a:t>2</a:t>
            </a:fld>
            <a:endParaRPr lang="en-US"/>
          </a:p>
        </p:txBody>
      </p:sp>
    </p:spTree>
    <p:extLst>
      <p:ext uri="{BB962C8B-B14F-4D97-AF65-F5344CB8AC3E}">
        <p14:creationId xmlns:p14="http://schemas.microsoft.com/office/powerpoint/2010/main" val="4410060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C31F21-2349-457A-A31A-9930FFB708BB}" type="slidenum">
              <a:rPr lang="en-US" smtClean="0"/>
              <a:t>3</a:t>
            </a:fld>
            <a:endParaRPr lang="en-US"/>
          </a:p>
        </p:txBody>
      </p:sp>
    </p:spTree>
    <p:extLst>
      <p:ext uri="{BB962C8B-B14F-4D97-AF65-F5344CB8AC3E}">
        <p14:creationId xmlns:p14="http://schemas.microsoft.com/office/powerpoint/2010/main" val="4410060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C31F21-2349-457A-A31A-9930FFB708BB}" type="slidenum">
              <a:rPr lang="en-US" smtClean="0"/>
              <a:t>4</a:t>
            </a:fld>
            <a:endParaRPr lang="en-US"/>
          </a:p>
        </p:txBody>
      </p:sp>
    </p:spTree>
    <p:extLst>
      <p:ext uri="{BB962C8B-B14F-4D97-AF65-F5344CB8AC3E}">
        <p14:creationId xmlns:p14="http://schemas.microsoft.com/office/powerpoint/2010/main" val="12400051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buNone/>
            </a:pPr>
            <a:endParaRPr lang="en-US" sz="1100">
              <a:cs typeface="Calibri"/>
            </a:endParaRPr>
          </a:p>
        </p:txBody>
      </p:sp>
      <p:sp>
        <p:nvSpPr>
          <p:cNvPr id="4" name="Slide Number Placeholder 3"/>
          <p:cNvSpPr>
            <a:spLocks noGrp="1"/>
          </p:cNvSpPr>
          <p:nvPr>
            <p:ph type="sldNum" sz="quarter" idx="5"/>
          </p:nvPr>
        </p:nvSpPr>
        <p:spPr/>
        <p:txBody>
          <a:bodyPr/>
          <a:lstStyle/>
          <a:p>
            <a:fld id="{AEC31F21-2349-457A-A31A-9930FFB708BB}" type="slidenum">
              <a:rPr lang="en-US" smtClean="0"/>
              <a:t>5</a:t>
            </a:fld>
            <a:endParaRPr lang="en-US"/>
          </a:p>
        </p:txBody>
      </p:sp>
    </p:spTree>
    <p:extLst>
      <p:ext uri="{BB962C8B-B14F-4D97-AF65-F5344CB8AC3E}">
        <p14:creationId xmlns:p14="http://schemas.microsoft.com/office/powerpoint/2010/main" val="2510659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C31F21-2349-457A-A31A-9930FFB708BB}" type="slidenum">
              <a:rPr lang="en-US" smtClean="0"/>
              <a:t>10</a:t>
            </a:fld>
            <a:endParaRPr lang="en-US"/>
          </a:p>
        </p:txBody>
      </p:sp>
    </p:spTree>
    <p:extLst>
      <p:ext uri="{BB962C8B-B14F-4D97-AF65-F5344CB8AC3E}">
        <p14:creationId xmlns:p14="http://schemas.microsoft.com/office/powerpoint/2010/main" val="36865764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C31F21-2349-457A-A31A-9930FFB708BB}" type="slidenum">
              <a:rPr lang="en-US" smtClean="0"/>
              <a:t>20</a:t>
            </a:fld>
            <a:endParaRPr lang="en-US"/>
          </a:p>
        </p:txBody>
      </p:sp>
    </p:spTree>
    <p:extLst>
      <p:ext uri="{BB962C8B-B14F-4D97-AF65-F5344CB8AC3E}">
        <p14:creationId xmlns:p14="http://schemas.microsoft.com/office/powerpoint/2010/main" val="17969595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ag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41EF754-8978-FBA1-E3E6-11F6C81ED4DE}"/>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4" name="Title 1">
            <a:extLst>
              <a:ext uri="{FF2B5EF4-FFF2-40B4-BE49-F238E27FC236}">
                <a16:creationId xmlns:a16="http://schemas.microsoft.com/office/drawing/2014/main" id="{588A3A93-39F1-7BCA-8E60-45D476C39F14}"/>
              </a:ext>
            </a:extLst>
          </p:cNvPr>
          <p:cNvSpPr txBox="1">
            <a:spLocks/>
          </p:cNvSpPr>
          <p:nvPr userDrawn="1"/>
        </p:nvSpPr>
        <p:spPr>
          <a:xfrm>
            <a:off x="1293395" y="248556"/>
            <a:ext cx="6557210" cy="975962"/>
          </a:xfrm>
          <a:prstGeom prst="rect">
            <a:avLst/>
          </a:prstGeom>
        </p:spPr>
        <p:txBody>
          <a:bodyPr vert="horz" lIns="91440" tIns="91440" rIns="91440" bIns="45720" rtlCol="0" anchor="ctr">
            <a:noAutofit/>
          </a:bodyPr>
          <a:lstStyle>
            <a:lvl1pPr algn="ctr" defTabSz="887553" rtl="0" eaLnBrk="1" latinLnBrk="0" hangingPunct="1">
              <a:lnSpc>
                <a:spcPct val="100000"/>
              </a:lnSpc>
              <a:spcBef>
                <a:spcPct val="0"/>
              </a:spcBef>
              <a:buNone/>
              <a:defRPr lang="en-US" sz="3600" b="1" i="0" kern="1200">
                <a:solidFill>
                  <a:schemeClr val="tx1"/>
                </a:solidFill>
                <a:effectLst/>
                <a:latin typeface="+mn-lt"/>
                <a:ea typeface="+mj-ea"/>
                <a:cs typeface="+mj-cs"/>
              </a:defRPr>
            </a:lvl1pPr>
          </a:lstStyle>
          <a:p>
            <a:pPr marL="0" marR="0" lvl="0" indent="0" algn="ctr" defTabSz="887553"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a:ln>
                  <a:noFill/>
                </a:ln>
                <a:solidFill>
                  <a:sysClr val="windowText" lastClr="000000"/>
                </a:solidFill>
                <a:effectLst/>
                <a:uLnTx/>
                <a:uFillTx/>
                <a:latin typeface="Calibri" panose="020F0502020204030204"/>
                <a:ea typeface="+mj-ea"/>
                <a:cs typeface="+mj-cs"/>
              </a:rPr>
              <a:t>Improving Skin Care and MDRO Prevention in Long-Term Care</a:t>
            </a:r>
          </a:p>
        </p:txBody>
      </p:sp>
      <p:sp>
        <p:nvSpPr>
          <p:cNvPr id="14" name="Text Placeholder 13">
            <a:extLst>
              <a:ext uri="{FF2B5EF4-FFF2-40B4-BE49-F238E27FC236}">
                <a16:creationId xmlns:a16="http://schemas.microsoft.com/office/drawing/2014/main" id="{01BFD701-DCDD-1541-947E-35D6195E93CD}"/>
              </a:ext>
            </a:extLst>
          </p:cNvPr>
          <p:cNvSpPr>
            <a:spLocks noGrp="1"/>
          </p:cNvSpPr>
          <p:nvPr>
            <p:ph type="body" sz="quarter" idx="14"/>
          </p:nvPr>
        </p:nvSpPr>
        <p:spPr>
          <a:xfrm>
            <a:off x="1051560" y="1870742"/>
            <a:ext cx="7040880" cy="2150362"/>
          </a:xfrm>
        </p:spPr>
        <p:txBody>
          <a:bodyPr anchor="ctr">
            <a:normAutofit/>
          </a:bodyPr>
          <a:lstStyle>
            <a:lvl1pPr marL="0" indent="0" algn="ctr">
              <a:buNone/>
              <a:defRPr sz="4400" b="1">
                <a:latin typeface="+mn-lt"/>
                <a:cs typeface="Arial" panose="020B0604020202020204" pitchFamily="34" charset="0"/>
              </a:defRPr>
            </a:lvl1pPr>
          </a:lstStyle>
          <a:p>
            <a:pPr lvl="0"/>
            <a:r>
              <a:rPr lang="en-US"/>
              <a:t>Click to edit Master text styles</a:t>
            </a:r>
          </a:p>
        </p:txBody>
      </p:sp>
      <p:sp>
        <p:nvSpPr>
          <p:cNvPr id="15" name="Text Placeholder 13">
            <a:extLst>
              <a:ext uri="{FF2B5EF4-FFF2-40B4-BE49-F238E27FC236}">
                <a16:creationId xmlns:a16="http://schemas.microsoft.com/office/drawing/2014/main" id="{9A5032BA-6CEA-D245-AEEB-D55D22D96BF6}"/>
              </a:ext>
            </a:extLst>
          </p:cNvPr>
          <p:cNvSpPr>
            <a:spLocks noGrp="1"/>
          </p:cNvSpPr>
          <p:nvPr>
            <p:ph type="body" sz="quarter" idx="15" hasCustomPrompt="1"/>
          </p:nvPr>
        </p:nvSpPr>
        <p:spPr>
          <a:xfrm>
            <a:off x="1051560" y="4156586"/>
            <a:ext cx="7040880" cy="1005840"/>
          </a:xfrm>
        </p:spPr>
        <p:txBody>
          <a:bodyPr anchor="t">
            <a:normAutofit/>
          </a:bodyPr>
          <a:lstStyle>
            <a:lvl1pPr marL="0" indent="0" algn="ctr">
              <a:buFont typeface="Arial" panose="020B0604020202020204" pitchFamily="34" charset="0"/>
              <a:buNone/>
              <a:defRPr sz="3200">
                <a:solidFill>
                  <a:schemeClr val="tx1"/>
                </a:solidFill>
                <a:latin typeface="+mn-lt"/>
                <a:cs typeface="Arial" panose="020B0604020202020204" pitchFamily="34" charset="0"/>
              </a:defRPr>
            </a:lvl1pPr>
          </a:lstStyle>
          <a:p>
            <a:pPr lvl="0"/>
            <a:r>
              <a:rPr lang="en-US"/>
              <a:t>Long-Term Care</a:t>
            </a:r>
          </a:p>
        </p:txBody>
      </p:sp>
    </p:spTree>
    <p:extLst>
      <p:ext uri="{BB962C8B-B14F-4D97-AF65-F5344CB8AC3E}">
        <p14:creationId xmlns:p14="http://schemas.microsoft.com/office/powerpoint/2010/main" val="4245282507"/>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ubtitle Pa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AFECF3E-4274-BBF0-C064-8447EDA7F701}"/>
              </a:ext>
              <a:ext uri="{C183D7F6-B498-43B3-948B-1728B52AA6E4}">
                <adec:decorative xmlns:adec="http://schemas.microsoft.com/office/drawing/2017/decorative" val="1"/>
              </a:ext>
            </a:extLst>
          </p:cNvPr>
          <p:cNvSpPr/>
          <p:nvPr userDrawn="1"/>
        </p:nvSpPr>
        <p:spPr>
          <a:xfrm>
            <a:off x="0" y="1188720"/>
            <a:ext cx="7863840" cy="5029200"/>
          </a:xfrm>
          <a:prstGeom prst="rect">
            <a:avLst/>
          </a:prstGeom>
          <a:gradFill flip="none" rotWithShape="1">
            <a:gsLst>
              <a:gs pos="0">
                <a:schemeClr val="accent3">
                  <a:lumMod val="10000"/>
                  <a:lumOff val="90000"/>
                </a:schemeClr>
              </a:gs>
              <a:gs pos="74000">
                <a:schemeClr val="accent3"/>
              </a:gs>
              <a:gs pos="83000">
                <a:schemeClr val="accent3"/>
              </a:gs>
              <a:gs pos="100000">
                <a:schemeClr val="accent3"/>
              </a:gs>
            </a:gsLst>
            <a:lin ang="2700000" scaled="1"/>
            <a:tileRect/>
          </a:gra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hasCustomPrompt="1"/>
          </p:nvPr>
        </p:nvSpPr>
        <p:spPr>
          <a:xfrm>
            <a:off x="457200" y="0"/>
            <a:ext cx="8229600" cy="914400"/>
          </a:xfrm>
        </p:spPr>
        <p:txBody>
          <a:bodyPr anchor="ctr">
            <a:normAutofit/>
          </a:bodyPr>
          <a:lstStyle>
            <a:lvl1pPr>
              <a:defRPr sz="4400">
                <a:solidFill>
                  <a:schemeClr val="tx1"/>
                </a:solidFill>
              </a:defRPr>
            </a:lvl1pPr>
          </a:lstStyle>
          <a:p>
            <a:r>
              <a:rPr lang="en-US"/>
              <a:t>Click to add Title</a:t>
            </a:r>
          </a:p>
        </p:txBody>
      </p:sp>
      <p:sp>
        <p:nvSpPr>
          <p:cNvPr id="6" name="Picture Placeholder 5">
            <a:extLst>
              <a:ext uri="{FF2B5EF4-FFF2-40B4-BE49-F238E27FC236}">
                <a16:creationId xmlns:a16="http://schemas.microsoft.com/office/drawing/2014/main" id="{F3B72A10-9AA8-C94D-E60F-41448BC7AF24}"/>
              </a:ext>
            </a:extLst>
          </p:cNvPr>
          <p:cNvSpPr>
            <a:spLocks noGrp="1"/>
          </p:cNvSpPr>
          <p:nvPr>
            <p:ph type="pic" sz="quarter" idx="10"/>
          </p:nvPr>
        </p:nvSpPr>
        <p:spPr>
          <a:xfrm>
            <a:off x="4754880" y="1554480"/>
            <a:ext cx="3840480" cy="3840480"/>
          </a:xfrm>
          <a:effectLst>
            <a:outerShdw blurRad="50800" dist="38100" dir="2700000" algn="tl" rotWithShape="0">
              <a:prstClr val="black">
                <a:alpha val="40000"/>
              </a:prstClr>
            </a:outerShdw>
          </a:effectLst>
        </p:spPr>
        <p:txBody>
          <a:bodyPr/>
          <a:lstStyle/>
          <a:p>
            <a:r>
              <a:rPr lang="en-US"/>
              <a:t>Click icon to add picture</a:t>
            </a:r>
          </a:p>
        </p:txBody>
      </p:sp>
      <p:sp>
        <p:nvSpPr>
          <p:cNvPr id="3" name="Text Placeholder 2"/>
          <p:cNvSpPr>
            <a:spLocks noGrp="1"/>
          </p:cNvSpPr>
          <p:nvPr>
            <p:ph type="body" idx="1" hasCustomPrompt="1"/>
          </p:nvPr>
        </p:nvSpPr>
        <p:spPr>
          <a:xfrm>
            <a:off x="365760" y="3749040"/>
            <a:ext cx="4114800" cy="2103120"/>
          </a:xfrm>
        </p:spPr>
        <p:txBody>
          <a:bodyPr anchor="b" anchorCtr="0">
            <a:normAutofit/>
          </a:bodyPr>
          <a:lstStyle>
            <a:lvl1pPr marL="0" indent="0">
              <a:buNone/>
              <a:defRPr sz="3200" b="1">
                <a:solidFill>
                  <a:schemeClr val="tx1"/>
                </a:solidFill>
              </a:defRPr>
            </a:lvl1pPr>
            <a:lvl2pPr marL="443777" indent="0">
              <a:buNone/>
              <a:defRPr sz="1941">
                <a:solidFill>
                  <a:schemeClr val="tx1">
                    <a:tint val="75000"/>
                  </a:schemeClr>
                </a:solidFill>
              </a:defRPr>
            </a:lvl2pPr>
            <a:lvl3pPr marL="887553" indent="0">
              <a:buNone/>
              <a:defRPr sz="1747">
                <a:solidFill>
                  <a:schemeClr val="tx1">
                    <a:tint val="75000"/>
                  </a:schemeClr>
                </a:solidFill>
              </a:defRPr>
            </a:lvl3pPr>
            <a:lvl4pPr marL="1331330" indent="0">
              <a:buNone/>
              <a:defRPr sz="1553">
                <a:solidFill>
                  <a:schemeClr val="tx1">
                    <a:tint val="75000"/>
                  </a:schemeClr>
                </a:solidFill>
              </a:defRPr>
            </a:lvl4pPr>
            <a:lvl5pPr marL="1775106" indent="0">
              <a:buNone/>
              <a:defRPr sz="1553">
                <a:solidFill>
                  <a:schemeClr val="tx1">
                    <a:tint val="75000"/>
                  </a:schemeClr>
                </a:solidFill>
              </a:defRPr>
            </a:lvl5pPr>
            <a:lvl6pPr marL="2218883" indent="0">
              <a:buNone/>
              <a:defRPr sz="1553">
                <a:solidFill>
                  <a:schemeClr val="tx1">
                    <a:tint val="75000"/>
                  </a:schemeClr>
                </a:solidFill>
              </a:defRPr>
            </a:lvl6pPr>
            <a:lvl7pPr marL="2662660" indent="0">
              <a:buNone/>
              <a:defRPr sz="1553">
                <a:solidFill>
                  <a:schemeClr val="tx1">
                    <a:tint val="75000"/>
                  </a:schemeClr>
                </a:solidFill>
              </a:defRPr>
            </a:lvl7pPr>
            <a:lvl8pPr marL="3106436" indent="0">
              <a:buNone/>
              <a:defRPr sz="1553">
                <a:solidFill>
                  <a:schemeClr val="tx1">
                    <a:tint val="75000"/>
                  </a:schemeClr>
                </a:solidFill>
              </a:defRPr>
            </a:lvl8pPr>
            <a:lvl9pPr marL="3550213" indent="0">
              <a:buNone/>
              <a:defRPr sz="1553">
                <a:solidFill>
                  <a:schemeClr val="tx1">
                    <a:tint val="75000"/>
                  </a:schemeClr>
                </a:solidFill>
              </a:defRPr>
            </a:lvl9pPr>
          </a:lstStyle>
          <a:p>
            <a:pPr lvl="0"/>
            <a:r>
              <a:rPr lang="en-US"/>
              <a:t>Click to add text. If unneeded, then delete this box.</a:t>
            </a:r>
          </a:p>
        </p:txBody>
      </p:sp>
      <p:sp>
        <p:nvSpPr>
          <p:cNvPr id="5" name="Slide Number Placeholder 26">
            <a:extLst>
              <a:ext uri="{FF2B5EF4-FFF2-40B4-BE49-F238E27FC236}">
                <a16:creationId xmlns:a16="http://schemas.microsoft.com/office/drawing/2014/main" id="{711D6D7C-4362-8006-2C63-B77E1909851E}"/>
              </a:ext>
            </a:extLst>
          </p:cNvPr>
          <p:cNvSpPr>
            <a:spLocks noGrp="1"/>
          </p:cNvSpPr>
          <p:nvPr>
            <p:ph type="sldNum" sz="quarter" idx="4"/>
          </p:nvPr>
        </p:nvSpPr>
        <p:spPr>
          <a:xfrm>
            <a:off x="8869680" y="6492240"/>
            <a:ext cx="274320" cy="365760"/>
          </a:xfrm>
          <a:prstGeom prst="rect">
            <a:avLst/>
          </a:prstGeom>
        </p:spPr>
        <p:txBody>
          <a:bodyPr vert="horz" lIns="0" tIns="45720" rIns="0" bIns="45720" rtlCol="0" anchor="ctr">
            <a:noAutofit/>
          </a:bodyPr>
          <a:lstStyle>
            <a:lvl1pPr algn="l">
              <a:defRPr sz="900" b="1">
                <a:solidFill>
                  <a:schemeClr val="tx1"/>
                </a:solidFill>
              </a:defRPr>
            </a:lvl1pPr>
          </a:lstStyle>
          <a:p>
            <a:pPr>
              <a:defRPr/>
            </a:pPr>
            <a:r>
              <a:rPr lang="en-US">
                <a:solidFill>
                  <a:prstClr val="black"/>
                </a:solidFill>
              </a:rPr>
              <a:t> | </a:t>
            </a:r>
            <a:fld id="{3EAF645E-7E2B-4792-90B1-7B7BA0A8390A}" type="slidenum">
              <a:rPr lang="en-US" smtClean="0">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324741247"/>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ase Exampl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0DFA3ED-96EB-47D6-34B9-A0D95BD82856}"/>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18" name="TextBox 17">
            <a:extLst>
              <a:ext uri="{FF2B5EF4-FFF2-40B4-BE49-F238E27FC236}">
                <a16:creationId xmlns:a16="http://schemas.microsoft.com/office/drawing/2014/main" id="{7DA00873-2696-33AA-EE91-1F4831E2AECB}"/>
              </a:ext>
              <a:ext uri="{C183D7F6-B498-43B3-948B-1728B52AA6E4}">
                <adec:decorative xmlns:adec="http://schemas.microsoft.com/office/drawing/2017/decorative" val="1"/>
              </a:ext>
            </a:extLst>
          </p:cNvPr>
          <p:cNvSpPr txBox="1"/>
          <p:nvPr userDrawn="1"/>
        </p:nvSpPr>
        <p:spPr>
          <a:xfrm rot="16200000">
            <a:off x="-1077024" y="2328857"/>
            <a:ext cx="3022218" cy="457200"/>
          </a:xfrm>
          <a:prstGeom prst="round2SameRect">
            <a:avLst/>
          </a:prstGeom>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vert="horz" lIns="0" tIns="0" rIns="182880" bIns="0" rtlCol="0" anchor="ctr" anchorCtr="0">
            <a:scene3d>
              <a:camera prst="orthographicFront">
                <a:rot lat="0" lon="0" rev="0"/>
              </a:camera>
              <a:lightRig rig="threePt" dir="t"/>
            </a:scene3d>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r"/>
            <a:r>
              <a:rPr lang="en-US" sz="2300" b="1">
                <a:effectLst>
                  <a:outerShdw blurRad="50800" dist="38100" dir="2700000" algn="tl" rotWithShape="0">
                    <a:prstClr val="black">
                      <a:alpha val="40000"/>
                    </a:prstClr>
                  </a:outerShdw>
                </a:effectLst>
              </a:rPr>
              <a:t>Case Example</a:t>
            </a:r>
          </a:p>
        </p:txBody>
      </p:sp>
      <p:sp>
        <p:nvSpPr>
          <p:cNvPr id="19" name="Rectangle: Diagonal Corners Snipped 18">
            <a:extLst>
              <a:ext uri="{FF2B5EF4-FFF2-40B4-BE49-F238E27FC236}">
                <a16:creationId xmlns:a16="http://schemas.microsoft.com/office/drawing/2014/main" id="{C7FA508E-2D84-B94F-C9D4-44CA2152D3DB}"/>
              </a:ext>
              <a:ext uri="{C183D7F6-B498-43B3-948B-1728B52AA6E4}">
                <adec:decorative xmlns:adec="http://schemas.microsoft.com/office/drawing/2017/decorative" val="1"/>
              </a:ext>
            </a:extLst>
          </p:cNvPr>
          <p:cNvSpPr/>
          <p:nvPr userDrawn="1"/>
        </p:nvSpPr>
        <p:spPr>
          <a:xfrm>
            <a:off x="657358" y="1046350"/>
            <a:ext cx="8229600" cy="5222185"/>
          </a:xfrm>
          <a:prstGeom prst="snip2DiagRect">
            <a:avLst>
              <a:gd name="adj1" fmla="val 0"/>
              <a:gd name="adj2" fmla="val 5452"/>
            </a:avLst>
          </a:prstGeom>
          <a:solidFill>
            <a:schemeClr val="bg1"/>
          </a:soli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0"/>
            <a:ext cx="8229600" cy="914400"/>
          </a:xfrm>
        </p:spPr>
        <p:txBody>
          <a:bodyPr>
            <a:normAutofit/>
          </a:bodyPr>
          <a:lstStyle/>
          <a:p>
            <a:r>
              <a:rPr lang="en-US"/>
              <a:t>Click to edit Master title style</a:t>
            </a:r>
          </a:p>
        </p:txBody>
      </p:sp>
      <p:sp>
        <p:nvSpPr>
          <p:cNvPr id="3" name="Content Placeholder 2">
            <a:extLst>
              <a:ext uri="{C183D7F6-B498-43B3-948B-1728B52AA6E4}">
                <adec:decorative xmlns:adec="http://schemas.microsoft.com/office/drawing/2017/decorative" val="0"/>
              </a:ext>
            </a:extLst>
          </p:cNvPr>
          <p:cNvSpPr>
            <a:spLocks noGrp="1"/>
          </p:cNvSpPr>
          <p:nvPr>
            <p:ph idx="1"/>
          </p:nvPr>
        </p:nvSpPr>
        <p:spPr>
          <a:xfrm>
            <a:off x="801229" y="1180821"/>
            <a:ext cx="7971295" cy="5000904"/>
          </a:xfrm>
        </p:spPr>
        <p:txBody>
          <a:bodyPr/>
          <a:lstStyle>
            <a:lvl1pPr marL="365760" indent="-365760">
              <a:defRPr/>
            </a:lvl1pPr>
            <a:lvl2pPr marL="822960" indent="-365760">
              <a:buFont typeface="Courier New" panose="02070309020205020404" pitchFamily="49" charset="0"/>
              <a:buChar char="o"/>
              <a:defRPr/>
            </a:lvl2pPr>
            <a:lvl3pPr marL="1280160" indent="-365760">
              <a:buFont typeface="Wingdings" panose="05000000000000000000" pitchFamily="2" charset="2"/>
              <a:buChar char="§"/>
              <a:defRPr sz="2400"/>
            </a:lvl3pPr>
            <a:lvl4pPr marL="1737360" indent="-365760">
              <a:buFont typeface="Wingdings" panose="05000000000000000000" pitchFamily="2" charset="2"/>
              <a:buChar char="ü"/>
              <a:defRPr sz="2000"/>
            </a:lvl4pPr>
            <a:lvl5pPr marL="2194560" indent="-365760">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a:extLst>
              <a:ext uri="{FF2B5EF4-FFF2-40B4-BE49-F238E27FC236}">
                <a16:creationId xmlns:a16="http://schemas.microsoft.com/office/drawing/2014/main" id="{6F1F5E39-F92B-8B44-BB0A-8BC96E3E9CD1}"/>
              </a:ext>
            </a:extLst>
          </p:cNvPr>
          <p:cNvSpPr>
            <a:spLocks noGrp="1"/>
          </p:cNvSpPr>
          <p:nvPr>
            <p:ph type="body" sz="quarter" idx="11"/>
          </p:nvPr>
        </p:nvSpPr>
        <p:spPr>
          <a:xfrm>
            <a:off x="9520671" y="239527"/>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34" name="Text Placeholder 5">
            <a:extLst>
              <a:ext uri="{FF2B5EF4-FFF2-40B4-BE49-F238E27FC236}">
                <a16:creationId xmlns:a16="http://schemas.microsoft.com/office/drawing/2014/main" id="{AEAB3D3A-874B-0F4C-8D52-6640E5C70F35}"/>
              </a:ext>
            </a:extLst>
          </p:cNvPr>
          <p:cNvSpPr>
            <a:spLocks noGrp="1"/>
          </p:cNvSpPr>
          <p:nvPr>
            <p:ph type="body" sz="quarter" idx="12"/>
          </p:nvPr>
        </p:nvSpPr>
        <p:spPr>
          <a:xfrm>
            <a:off x="9659216" y="373997"/>
            <a:ext cx="2844511" cy="479051"/>
          </a:xfrm>
        </p:spPr>
        <p:txBody>
          <a:bodyPr vert="horz" lIns="91440" tIns="45720" rIns="91440" bIns="45720" rtlCol="0">
            <a:normAutofit/>
          </a:bodyPr>
          <a:lstStyle>
            <a:lvl1pPr>
              <a:defRPr lang="en-US" dirty="0"/>
            </a:lvl1pPr>
          </a:lstStyle>
          <a:p>
            <a:pPr marL="365760" lvl="0" indent="-365760"/>
            <a:r>
              <a:rPr lang="en-US"/>
              <a:t>Click to edit Master text styles</a:t>
            </a:r>
          </a:p>
        </p:txBody>
      </p:sp>
      <p:sp>
        <p:nvSpPr>
          <p:cNvPr id="35" name="Text Placeholder 5">
            <a:extLst>
              <a:ext uri="{FF2B5EF4-FFF2-40B4-BE49-F238E27FC236}">
                <a16:creationId xmlns:a16="http://schemas.microsoft.com/office/drawing/2014/main" id="{A4631F6E-1BEF-384E-86D8-1FB1966AC383}"/>
              </a:ext>
            </a:extLst>
          </p:cNvPr>
          <p:cNvSpPr>
            <a:spLocks noGrp="1"/>
          </p:cNvSpPr>
          <p:nvPr>
            <p:ph type="body" sz="quarter" idx="13"/>
          </p:nvPr>
        </p:nvSpPr>
        <p:spPr>
          <a:xfrm>
            <a:off x="9797762" y="508468"/>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36" name="Text Placeholder 5">
            <a:extLst>
              <a:ext uri="{FF2B5EF4-FFF2-40B4-BE49-F238E27FC236}">
                <a16:creationId xmlns:a16="http://schemas.microsoft.com/office/drawing/2014/main" id="{8EE1869B-0147-D44B-87B1-20AEEFB04089}"/>
              </a:ext>
            </a:extLst>
          </p:cNvPr>
          <p:cNvSpPr>
            <a:spLocks noGrp="1"/>
          </p:cNvSpPr>
          <p:nvPr>
            <p:ph type="body" sz="quarter" idx="14"/>
          </p:nvPr>
        </p:nvSpPr>
        <p:spPr>
          <a:xfrm>
            <a:off x="9936307" y="642939"/>
            <a:ext cx="2844511" cy="479051"/>
          </a:xfrm>
        </p:spPr>
        <p:txBody>
          <a:bodyPr vert="horz" lIns="91440" tIns="45720" rIns="91440" bIns="45720" rtlCol="0">
            <a:normAutofit/>
          </a:bodyPr>
          <a:lstStyle>
            <a:lvl1pPr>
              <a:defRPr lang="en-US" dirty="0"/>
            </a:lvl1pPr>
          </a:lstStyle>
          <a:p>
            <a:pPr marL="365760" lvl="0" indent="-365760"/>
            <a:r>
              <a:rPr lang="en-US"/>
              <a:t>Click to edit Master text styles</a:t>
            </a:r>
          </a:p>
        </p:txBody>
      </p:sp>
      <p:sp>
        <p:nvSpPr>
          <p:cNvPr id="37" name="Text Placeholder 5">
            <a:extLst>
              <a:ext uri="{FF2B5EF4-FFF2-40B4-BE49-F238E27FC236}">
                <a16:creationId xmlns:a16="http://schemas.microsoft.com/office/drawing/2014/main" id="{DEF3879D-82BB-F144-852D-34A41B56DF33}"/>
              </a:ext>
            </a:extLst>
          </p:cNvPr>
          <p:cNvSpPr>
            <a:spLocks noGrp="1"/>
          </p:cNvSpPr>
          <p:nvPr>
            <p:ph type="body" sz="quarter" idx="15"/>
          </p:nvPr>
        </p:nvSpPr>
        <p:spPr>
          <a:xfrm>
            <a:off x="10074853" y="777409"/>
            <a:ext cx="2844511" cy="479051"/>
          </a:xfrm>
        </p:spPr>
        <p:txBody>
          <a:bodyPr vert="horz" lIns="91440" tIns="45720" rIns="91440" bIns="45720" rtlCol="0">
            <a:normAutofit/>
          </a:bodyPr>
          <a:lstStyle>
            <a:lvl1pPr>
              <a:defRPr lang="en-US" dirty="0"/>
            </a:lvl1pPr>
          </a:lstStyle>
          <a:p>
            <a:pPr marL="365760" lvl="0" indent="-365760"/>
            <a:r>
              <a:rPr lang="en-US"/>
              <a:t>Click to edit Master text styles</a:t>
            </a:r>
          </a:p>
        </p:txBody>
      </p:sp>
      <p:sp>
        <p:nvSpPr>
          <p:cNvPr id="38" name="Text Placeholder 5">
            <a:extLst>
              <a:ext uri="{FF2B5EF4-FFF2-40B4-BE49-F238E27FC236}">
                <a16:creationId xmlns:a16="http://schemas.microsoft.com/office/drawing/2014/main" id="{E9A895CA-5FE0-244B-BBD1-C8428EED8382}"/>
              </a:ext>
            </a:extLst>
          </p:cNvPr>
          <p:cNvSpPr>
            <a:spLocks noGrp="1"/>
          </p:cNvSpPr>
          <p:nvPr>
            <p:ph type="body" sz="quarter" idx="16"/>
          </p:nvPr>
        </p:nvSpPr>
        <p:spPr>
          <a:xfrm>
            <a:off x="10213398" y="911880"/>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39" name="Text Placeholder 5">
            <a:extLst>
              <a:ext uri="{FF2B5EF4-FFF2-40B4-BE49-F238E27FC236}">
                <a16:creationId xmlns:a16="http://schemas.microsoft.com/office/drawing/2014/main" id="{5BBA5876-8924-7B4A-AD1B-DF73C7D288BC}"/>
              </a:ext>
            </a:extLst>
          </p:cNvPr>
          <p:cNvSpPr>
            <a:spLocks noGrp="1"/>
          </p:cNvSpPr>
          <p:nvPr>
            <p:ph type="body" sz="quarter" idx="17"/>
          </p:nvPr>
        </p:nvSpPr>
        <p:spPr>
          <a:xfrm>
            <a:off x="10351944" y="1046350"/>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0" name="Text Placeholder 5">
            <a:extLst>
              <a:ext uri="{FF2B5EF4-FFF2-40B4-BE49-F238E27FC236}">
                <a16:creationId xmlns:a16="http://schemas.microsoft.com/office/drawing/2014/main" id="{5223A3B2-3B40-414E-AF6B-2E567FD3FCCD}"/>
              </a:ext>
            </a:extLst>
          </p:cNvPr>
          <p:cNvSpPr>
            <a:spLocks noGrp="1"/>
          </p:cNvSpPr>
          <p:nvPr>
            <p:ph type="body" sz="quarter" idx="18"/>
          </p:nvPr>
        </p:nvSpPr>
        <p:spPr>
          <a:xfrm>
            <a:off x="10490489" y="1180821"/>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1" name="Text Placeholder 5">
            <a:extLst>
              <a:ext uri="{FF2B5EF4-FFF2-40B4-BE49-F238E27FC236}">
                <a16:creationId xmlns:a16="http://schemas.microsoft.com/office/drawing/2014/main" id="{81CEC1A6-7785-9240-BED0-32CF0167D137}"/>
              </a:ext>
            </a:extLst>
          </p:cNvPr>
          <p:cNvSpPr>
            <a:spLocks noGrp="1"/>
          </p:cNvSpPr>
          <p:nvPr>
            <p:ph type="body" sz="quarter" idx="19"/>
          </p:nvPr>
        </p:nvSpPr>
        <p:spPr>
          <a:xfrm>
            <a:off x="10629035" y="1315292"/>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2" name="Text Placeholder 5">
            <a:extLst>
              <a:ext uri="{FF2B5EF4-FFF2-40B4-BE49-F238E27FC236}">
                <a16:creationId xmlns:a16="http://schemas.microsoft.com/office/drawing/2014/main" id="{CE2624AB-A18C-7941-B762-904B961E3BDC}"/>
              </a:ext>
            </a:extLst>
          </p:cNvPr>
          <p:cNvSpPr>
            <a:spLocks noGrp="1"/>
          </p:cNvSpPr>
          <p:nvPr>
            <p:ph type="body" sz="quarter" idx="20"/>
          </p:nvPr>
        </p:nvSpPr>
        <p:spPr>
          <a:xfrm>
            <a:off x="10767580" y="1449762"/>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3" name="Text Placeholder 5">
            <a:extLst>
              <a:ext uri="{FF2B5EF4-FFF2-40B4-BE49-F238E27FC236}">
                <a16:creationId xmlns:a16="http://schemas.microsoft.com/office/drawing/2014/main" id="{0C042A60-B74C-BF46-BD8C-4DBF24A5C5CF}"/>
              </a:ext>
            </a:extLst>
          </p:cNvPr>
          <p:cNvSpPr>
            <a:spLocks noGrp="1"/>
          </p:cNvSpPr>
          <p:nvPr>
            <p:ph type="body" sz="quarter" idx="21"/>
          </p:nvPr>
        </p:nvSpPr>
        <p:spPr>
          <a:xfrm>
            <a:off x="10906125" y="1584233"/>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4" name="Text Placeholder 5">
            <a:extLst>
              <a:ext uri="{FF2B5EF4-FFF2-40B4-BE49-F238E27FC236}">
                <a16:creationId xmlns:a16="http://schemas.microsoft.com/office/drawing/2014/main" id="{C6F028AB-BE6E-B842-8563-7CD6B9110611}"/>
              </a:ext>
            </a:extLst>
          </p:cNvPr>
          <p:cNvSpPr>
            <a:spLocks noGrp="1"/>
          </p:cNvSpPr>
          <p:nvPr>
            <p:ph type="body" sz="quarter" idx="22"/>
          </p:nvPr>
        </p:nvSpPr>
        <p:spPr>
          <a:xfrm>
            <a:off x="11044671" y="1718703"/>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5" name="Text Placeholder 5">
            <a:extLst>
              <a:ext uri="{FF2B5EF4-FFF2-40B4-BE49-F238E27FC236}">
                <a16:creationId xmlns:a16="http://schemas.microsoft.com/office/drawing/2014/main" id="{BA6FE9FC-78D1-0D4F-87E9-252051D07545}"/>
              </a:ext>
            </a:extLst>
          </p:cNvPr>
          <p:cNvSpPr>
            <a:spLocks noGrp="1"/>
          </p:cNvSpPr>
          <p:nvPr>
            <p:ph type="body" sz="quarter" idx="23"/>
          </p:nvPr>
        </p:nvSpPr>
        <p:spPr>
          <a:xfrm>
            <a:off x="11183216" y="1853174"/>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6" name="Text Placeholder 5">
            <a:extLst>
              <a:ext uri="{FF2B5EF4-FFF2-40B4-BE49-F238E27FC236}">
                <a16:creationId xmlns:a16="http://schemas.microsoft.com/office/drawing/2014/main" id="{E1905928-9C52-7E4A-A93D-FE6BAE6B4235}"/>
              </a:ext>
            </a:extLst>
          </p:cNvPr>
          <p:cNvSpPr>
            <a:spLocks noGrp="1"/>
          </p:cNvSpPr>
          <p:nvPr>
            <p:ph type="body" sz="quarter" idx="24"/>
          </p:nvPr>
        </p:nvSpPr>
        <p:spPr>
          <a:xfrm>
            <a:off x="11321762" y="1987645"/>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7" name="Text Placeholder 5">
            <a:extLst>
              <a:ext uri="{FF2B5EF4-FFF2-40B4-BE49-F238E27FC236}">
                <a16:creationId xmlns:a16="http://schemas.microsoft.com/office/drawing/2014/main" id="{C26F08BE-3B10-5148-8AAF-562472CE9AE8}"/>
              </a:ext>
            </a:extLst>
          </p:cNvPr>
          <p:cNvSpPr>
            <a:spLocks noGrp="1"/>
          </p:cNvSpPr>
          <p:nvPr>
            <p:ph type="body" sz="quarter" idx="25"/>
          </p:nvPr>
        </p:nvSpPr>
        <p:spPr>
          <a:xfrm>
            <a:off x="11460307" y="2122115"/>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8" name="Text Placeholder 5">
            <a:extLst>
              <a:ext uri="{FF2B5EF4-FFF2-40B4-BE49-F238E27FC236}">
                <a16:creationId xmlns:a16="http://schemas.microsoft.com/office/drawing/2014/main" id="{EE0FAC2C-81E8-D248-987C-DE5444DDF05F}"/>
              </a:ext>
            </a:extLst>
          </p:cNvPr>
          <p:cNvSpPr>
            <a:spLocks noGrp="1"/>
          </p:cNvSpPr>
          <p:nvPr>
            <p:ph type="body" sz="quarter" idx="26"/>
          </p:nvPr>
        </p:nvSpPr>
        <p:spPr>
          <a:xfrm>
            <a:off x="11598853" y="2256586"/>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9" name="Text Placeholder 5">
            <a:extLst>
              <a:ext uri="{FF2B5EF4-FFF2-40B4-BE49-F238E27FC236}">
                <a16:creationId xmlns:a16="http://schemas.microsoft.com/office/drawing/2014/main" id="{88D1FC9B-F351-8D4F-B610-8CB199F9B798}"/>
              </a:ext>
            </a:extLst>
          </p:cNvPr>
          <p:cNvSpPr>
            <a:spLocks noGrp="1"/>
          </p:cNvSpPr>
          <p:nvPr>
            <p:ph type="body" sz="quarter" idx="27"/>
          </p:nvPr>
        </p:nvSpPr>
        <p:spPr>
          <a:xfrm>
            <a:off x="11737398" y="2391056"/>
            <a:ext cx="2844511" cy="479051"/>
          </a:xfrm>
        </p:spPr>
        <p:txBody>
          <a:bodyPr vert="horz" lIns="91440" tIns="45720" rIns="91440" bIns="45720" rtlCol="0">
            <a:normAutofit/>
          </a:bodyPr>
          <a:lstStyle>
            <a:lvl1pPr>
              <a:defRPr lang="en-US" dirty="0"/>
            </a:lvl1pPr>
          </a:lstStyle>
          <a:p>
            <a:pPr marL="365760" lvl="0" indent="-365760"/>
            <a:r>
              <a:rPr lang="en-US"/>
              <a:t>Click to edit Master text styles</a:t>
            </a:r>
          </a:p>
        </p:txBody>
      </p:sp>
      <p:sp>
        <p:nvSpPr>
          <p:cNvPr id="50" name="Text Placeholder 5">
            <a:extLst>
              <a:ext uri="{FF2B5EF4-FFF2-40B4-BE49-F238E27FC236}">
                <a16:creationId xmlns:a16="http://schemas.microsoft.com/office/drawing/2014/main" id="{3A8EAAFB-A88D-B640-9594-40CF06363FCE}"/>
              </a:ext>
            </a:extLst>
          </p:cNvPr>
          <p:cNvSpPr>
            <a:spLocks noGrp="1"/>
          </p:cNvSpPr>
          <p:nvPr>
            <p:ph type="body" sz="quarter" idx="28"/>
          </p:nvPr>
        </p:nvSpPr>
        <p:spPr>
          <a:xfrm>
            <a:off x="11875944" y="2525527"/>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51" name="Text Placeholder 5">
            <a:extLst>
              <a:ext uri="{FF2B5EF4-FFF2-40B4-BE49-F238E27FC236}">
                <a16:creationId xmlns:a16="http://schemas.microsoft.com/office/drawing/2014/main" id="{89A44BF9-F511-9946-B2D3-3FFB41C6AE46}"/>
              </a:ext>
            </a:extLst>
          </p:cNvPr>
          <p:cNvSpPr>
            <a:spLocks noGrp="1"/>
          </p:cNvSpPr>
          <p:nvPr>
            <p:ph type="body" sz="quarter" idx="29"/>
          </p:nvPr>
        </p:nvSpPr>
        <p:spPr>
          <a:xfrm>
            <a:off x="12014489" y="2659997"/>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52" name="Text Placeholder 5">
            <a:extLst>
              <a:ext uri="{FF2B5EF4-FFF2-40B4-BE49-F238E27FC236}">
                <a16:creationId xmlns:a16="http://schemas.microsoft.com/office/drawing/2014/main" id="{59390F98-FF31-C842-883D-DF044F1AFD4A}"/>
              </a:ext>
            </a:extLst>
          </p:cNvPr>
          <p:cNvSpPr>
            <a:spLocks noGrp="1"/>
          </p:cNvSpPr>
          <p:nvPr>
            <p:ph type="body" sz="quarter" idx="30"/>
          </p:nvPr>
        </p:nvSpPr>
        <p:spPr>
          <a:xfrm>
            <a:off x="12153035" y="2794468"/>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cxnSp>
        <p:nvCxnSpPr>
          <p:cNvPr id="7" name="Straight Connector 6">
            <a:extLst>
              <a:ext uri="{FF2B5EF4-FFF2-40B4-BE49-F238E27FC236}">
                <a16:creationId xmlns:a16="http://schemas.microsoft.com/office/drawing/2014/main" id="{5F566DF5-BC72-8647-512A-602A43EE9CF7}"/>
              </a:ext>
              <a:ext uri="{C183D7F6-B498-43B3-948B-1728B52AA6E4}">
                <adec:decorative xmlns:adec="http://schemas.microsoft.com/office/drawing/2017/decorative" val="1"/>
              </a:ext>
            </a:extLst>
          </p:cNvPr>
          <p:cNvCxnSpPr>
            <a:cxnSpLocks/>
          </p:cNvCxnSpPr>
          <p:nvPr userDrawn="1"/>
        </p:nvCxnSpPr>
        <p:spPr>
          <a:xfrm>
            <a:off x="457199" y="6519672"/>
            <a:ext cx="0" cy="320040"/>
          </a:xfrm>
          <a:prstGeom prst="line">
            <a:avLst/>
          </a:prstGeom>
          <a:ln w="12700">
            <a:solidFill>
              <a:srgbClr val="009EC2"/>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73CA2A2C-3D6F-98CE-3986-61A2C2017BE7}"/>
              </a:ext>
              <a:ext uri="{C183D7F6-B498-43B3-948B-1728B52AA6E4}">
                <adec:decorative xmlns:adec="http://schemas.microsoft.com/office/drawing/2017/decorative" val="1"/>
              </a:ext>
            </a:extLst>
          </p:cNvPr>
          <p:cNvSpPr/>
          <p:nvPr userDrawn="1"/>
        </p:nvSpPr>
        <p:spPr>
          <a:xfrm>
            <a:off x="457198" y="6492240"/>
            <a:ext cx="3749040" cy="365760"/>
          </a:xfrm>
          <a:prstGeom prst="rect">
            <a:avLst/>
          </a:prstGeom>
        </p:spPr>
        <p:txBody>
          <a:bodyPr wrap="square" tIns="0" bIns="0" anchor="ctr" anchorCtr="0">
            <a:noAutofit/>
          </a:bodyPr>
          <a:lstStyle/>
          <a:p>
            <a:r>
              <a:rPr lang="en-US" sz="900" b="1">
                <a:solidFill>
                  <a:srgbClr val="000000"/>
                </a:solidFill>
                <a:latin typeface="+mn-lt"/>
                <a:cs typeface="Arial" panose="020B0604020202020204" pitchFamily="34" charset="0"/>
              </a:rPr>
              <a:t>Improving Skin Care and MDRO Prevention in Long-Term Care</a:t>
            </a:r>
            <a:endParaRPr lang="en-US" sz="900" b="0">
              <a:solidFill>
                <a:srgbClr val="000000"/>
              </a:solidFill>
              <a:latin typeface="+mn-lt"/>
              <a:cs typeface="Arial" panose="020B0604020202020204" pitchFamily="34" charset="0"/>
            </a:endParaRPr>
          </a:p>
        </p:txBody>
      </p:sp>
      <p:sp>
        <p:nvSpPr>
          <p:cNvPr id="5" name="Slide Number Placeholder 26">
            <a:extLst>
              <a:ext uri="{FF2B5EF4-FFF2-40B4-BE49-F238E27FC236}">
                <a16:creationId xmlns:a16="http://schemas.microsoft.com/office/drawing/2014/main" id="{16088F90-8FB4-909F-46CC-657AEBC6EDE0}"/>
              </a:ext>
            </a:extLst>
          </p:cNvPr>
          <p:cNvSpPr>
            <a:spLocks noGrp="1"/>
          </p:cNvSpPr>
          <p:nvPr>
            <p:ph type="sldNum" sz="quarter" idx="4"/>
          </p:nvPr>
        </p:nvSpPr>
        <p:spPr>
          <a:xfrm>
            <a:off x="8869680" y="6492240"/>
            <a:ext cx="274320" cy="365760"/>
          </a:xfrm>
          <a:prstGeom prst="rect">
            <a:avLst/>
          </a:prstGeom>
        </p:spPr>
        <p:txBody>
          <a:bodyPr vert="horz" lIns="0" tIns="45720" rIns="0" bIns="45720" rtlCol="0" anchor="ctr">
            <a:noAutofit/>
          </a:bodyPr>
          <a:lstStyle>
            <a:lvl1pPr algn="l">
              <a:defRPr sz="900" b="1">
                <a:solidFill>
                  <a:schemeClr val="tx1"/>
                </a:solidFill>
              </a:defRPr>
            </a:lvl1pPr>
          </a:lstStyle>
          <a:p>
            <a:pPr>
              <a:defRPr/>
            </a:pPr>
            <a:r>
              <a:rPr lang="en-US">
                <a:solidFill>
                  <a:prstClr val="black"/>
                </a:solidFill>
              </a:rPr>
              <a:t> | </a:t>
            </a:r>
            <a:fld id="{3EAF645E-7E2B-4792-90B1-7B7BA0A8390A}" type="slidenum">
              <a:rPr lang="en-US" smtClean="0">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4109735874"/>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ase Exampl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0DFA3ED-96EB-47D6-34B9-A0D95BD82856}"/>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18" name="TextBox 17">
            <a:extLst>
              <a:ext uri="{FF2B5EF4-FFF2-40B4-BE49-F238E27FC236}">
                <a16:creationId xmlns:a16="http://schemas.microsoft.com/office/drawing/2014/main" id="{7DA00873-2696-33AA-EE91-1F4831E2AECB}"/>
              </a:ext>
              <a:ext uri="{C183D7F6-B498-43B3-948B-1728B52AA6E4}">
                <adec:decorative xmlns:adec="http://schemas.microsoft.com/office/drawing/2017/decorative" val="1"/>
              </a:ext>
            </a:extLst>
          </p:cNvPr>
          <p:cNvSpPr txBox="1"/>
          <p:nvPr userDrawn="1"/>
        </p:nvSpPr>
        <p:spPr>
          <a:xfrm rot="16200000">
            <a:off x="-1077024" y="2328857"/>
            <a:ext cx="3022218" cy="457200"/>
          </a:xfrm>
          <a:prstGeom prst="round2SameRect">
            <a:avLst/>
          </a:prstGeom>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vert="horz" lIns="0" tIns="0" rIns="182880" bIns="0" rtlCol="0" anchor="ctr" anchorCtr="0">
            <a:scene3d>
              <a:camera prst="orthographicFront">
                <a:rot lat="0" lon="0" rev="0"/>
              </a:camera>
              <a:lightRig rig="threePt" dir="t"/>
            </a:scene3d>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r"/>
            <a:r>
              <a:rPr lang="en-US" sz="2300" b="1">
                <a:effectLst>
                  <a:outerShdw blurRad="50800" dist="38100" dir="2700000" algn="tl" rotWithShape="0">
                    <a:prstClr val="black">
                      <a:alpha val="40000"/>
                    </a:prstClr>
                  </a:outerShdw>
                </a:effectLst>
              </a:rPr>
              <a:t>Case Example</a:t>
            </a:r>
          </a:p>
        </p:txBody>
      </p:sp>
      <p:sp>
        <p:nvSpPr>
          <p:cNvPr id="19" name="Rectangle 18">
            <a:extLst>
              <a:ext uri="{FF2B5EF4-FFF2-40B4-BE49-F238E27FC236}">
                <a16:creationId xmlns:a16="http://schemas.microsoft.com/office/drawing/2014/main" id="{C7FA508E-2D84-B94F-C9D4-44CA2152D3DB}"/>
              </a:ext>
              <a:ext uri="{C183D7F6-B498-43B3-948B-1728B52AA6E4}">
                <adec:decorative xmlns:adec="http://schemas.microsoft.com/office/drawing/2017/decorative" val="1"/>
              </a:ext>
            </a:extLst>
          </p:cNvPr>
          <p:cNvSpPr/>
          <p:nvPr userDrawn="1"/>
        </p:nvSpPr>
        <p:spPr>
          <a:xfrm>
            <a:off x="657358" y="1046350"/>
            <a:ext cx="8229600" cy="5222185"/>
          </a:xfrm>
          <a:prstGeom prst="rect">
            <a:avLst/>
          </a:prstGeom>
          <a:solidFill>
            <a:schemeClr val="bg1"/>
          </a:soli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0"/>
            <a:ext cx="7550423" cy="914400"/>
          </a:xfrm>
        </p:spPr>
        <p:txBody>
          <a:bodyPr>
            <a:normAutofit/>
          </a:bodyPr>
          <a:lstStyle/>
          <a:p>
            <a:r>
              <a:rPr lang="en-US"/>
              <a:t>Click to edit Master title style</a:t>
            </a:r>
          </a:p>
        </p:txBody>
      </p:sp>
      <p:sp>
        <p:nvSpPr>
          <p:cNvPr id="3" name="Content Placeholder 2">
            <a:extLst>
              <a:ext uri="{C183D7F6-B498-43B3-948B-1728B52AA6E4}">
                <adec:decorative xmlns:adec="http://schemas.microsoft.com/office/drawing/2017/decorative" val="0"/>
              </a:ext>
            </a:extLst>
          </p:cNvPr>
          <p:cNvSpPr>
            <a:spLocks noGrp="1"/>
          </p:cNvSpPr>
          <p:nvPr>
            <p:ph idx="1"/>
          </p:nvPr>
        </p:nvSpPr>
        <p:spPr>
          <a:xfrm>
            <a:off x="801229" y="1180821"/>
            <a:ext cx="7971295" cy="5000904"/>
          </a:xfrm>
        </p:spPr>
        <p:txBody>
          <a:bodyPr/>
          <a:lstStyle>
            <a:lvl1pPr marL="365760" indent="-365760">
              <a:defRPr/>
            </a:lvl1pPr>
            <a:lvl2pPr marL="822960" indent="-365760">
              <a:buFont typeface="Courier New" panose="02070309020205020404" pitchFamily="49" charset="0"/>
              <a:buChar char="o"/>
              <a:defRPr/>
            </a:lvl2pPr>
            <a:lvl3pPr marL="1280160" indent="-365760">
              <a:buFont typeface="Wingdings" panose="05000000000000000000" pitchFamily="2" charset="2"/>
              <a:buChar char="§"/>
              <a:defRPr sz="2400"/>
            </a:lvl3pPr>
            <a:lvl4pPr marL="1737360" indent="-365760">
              <a:buFont typeface="Wingdings" panose="05000000000000000000" pitchFamily="2" charset="2"/>
              <a:buChar char="ü"/>
              <a:defRPr sz="2000"/>
            </a:lvl4pPr>
            <a:lvl5pPr marL="2194560" indent="-365760">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a:extLst>
              <a:ext uri="{FF2B5EF4-FFF2-40B4-BE49-F238E27FC236}">
                <a16:creationId xmlns:a16="http://schemas.microsoft.com/office/drawing/2014/main" id="{6F1F5E39-F92B-8B44-BB0A-8BC96E3E9CD1}"/>
              </a:ext>
            </a:extLst>
          </p:cNvPr>
          <p:cNvSpPr>
            <a:spLocks noGrp="1"/>
          </p:cNvSpPr>
          <p:nvPr>
            <p:ph type="body" sz="quarter" idx="11"/>
          </p:nvPr>
        </p:nvSpPr>
        <p:spPr>
          <a:xfrm>
            <a:off x="9520671" y="239527"/>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34" name="Text Placeholder 5">
            <a:extLst>
              <a:ext uri="{FF2B5EF4-FFF2-40B4-BE49-F238E27FC236}">
                <a16:creationId xmlns:a16="http://schemas.microsoft.com/office/drawing/2014/main" id="{AEAB3D3A-874B-0F4C-8D52-6640E5C70F35}"/>
              </a:ext>
            </a:extLst>
          </p:cNvPr>
          <p:cNvSpPr>
            <a:spLocks noGrp="1"/>
          </p:cNvSpPr>
          <p:nvPr>
            <p:ph type="body" sz="quarter" idx="12"/>
          </p:nvPr>
        </p:nvSpPr>
        <p:spPr>
          <a:xfrm>
            <a:off x="9659216" y="373997"/>
            <a:ext cx="2844511" cy="479051"/>
          </a:xfrm>
        </p:spPr>
        <p:txBody>
          <a:bodyPr vert="horz" lIns="91440" tIns="45720" rIns="91440" bIns="45720" rtlCol="0">
            <a:normAutofit/>
          </a:bodyPr>
          <a:lstStyle>
            <a:lvl1pPr>
              <a:defRPr lang="en-US" dirty="0"/>
            </a:lvl1pPr>
          </a:lstStyle>
          <a:p>
            <a:pPr marL="365760" lvl="0" indent="-365760"/>
            <a:r>
              <a:rPr lang="en-US"/>
              <a:t>Click to edit Master text styles</a:t>
            </a:r>
          </a:p>
        </p:txBody>
      </p:sp>
      <p:sp>
        <p:nvSpPr>
          <p:cNvPr id="35" name="Text Placeholder 5">
            <a:extLst>
              <a:ext uri="{FF2B5EF4-FFF2-40B4-BE49-F238E27FC236}">
                <a16:creationId xmlns:a16="http://schemas.microsoft.com/office/drawing/2014/main" id="{A4631F6E-1BEF-384E-86D8-1FB1966AC383}"/>
              </a:ext>
            </a:extLst>
          </p:cNvPr>
          <p:cNvSpPr>
            <a:spLocks noGrp="1"/>
          </p:cNvSpPr>
          <p:nvPr>
            <p:ph type="body" sz="quarter" idx="13"/>
          </p:nvPr>
        </p:nvSpPr>
        <p:spPr>
          <a:xfrm>
            <a:off x="9797762" y="508468"/>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36" name="Text Placeholder 5">
            <a:extLst>
              <a:ext uri="{FF2B5EF4-FFF2-40B4-BE49-F238E27FC236}">
                <a16:creationId xmlns:a16="http://schemas.microsoft.com/office/drawing/2014/main" id="{8EE1869B-0147-D44B-87B1-20AEEFB04089}"/>
              </a:ext>
            </a:extLst>
          </p:cNvPr>
          <p:cNvSpPr>
            <a:spLocks noGrp="1"/>
          </p:cNvSpPr>
          <p:nvPr>
            <p:ph type="body" sz="quarter" idx="14"/>
          </p:nvPr>
        </p:nvSpPr>
        <p:spPr>
          <a:xfrm>
            <a:off x="9936307" y="642939"/>
            <a:ext cx="2844511" cy="479051"/>
          </a:xfrm>
        </p:spPr>
        <p:txBody>
          <a:bodyPr vert="horz" lIns="91440" tIns="45720" rIns="91440" bIns="45720" rtlCol="0">
            <a:normAutofit/>
          </a:bodyPr>
          <a:lstStyle>
            <a:lvl1pPr>
              <a:defRPr lang="en-US" dirty="0"/>
            </a:lvl1pPr>
          </a:lstStyle>
          <a:p>
            <a:pPr marL="365760" lvl="0" indent="-365760"/>
            <a:r>
              <a:rPr lang="en-US"/>
              <a:t>Click to edit Master text styles</a:t>
            </a:r>
          </a:p>
        </p:txBody>
      </p:sp>
      <p:sp>
        <p:nvSpPr>
          <p:cNvPr id="37" name="Text Placeholder 5">
            <a:extLst>
              <a:ext uri="{FF2B5EF4-FFF2-40B4-BE49-F238E27FC236}">
                <a16:creationId xmlns:a16="http://schemas.microsoft.com/office/drawing/2014/main" id="{DEF3879D-82BB-F144-852D-34A41B56DF33}"/>
              </a:ext>
            </a:extLst>
          </p:cNvPr>
          <p:cNvSpPr>
            <a:spLocks noGrp="1"/>
          </p:cNvSpPr>
          <p:nvPr>
            <p:ph type="body" sz="quarter" idx="15"/>
          </p:nvPr>
        </p:nvSpPr>
        <p:spPr>
          <a:xfrm>
            <a:off x="10074853" y="777409"/>
            <a:ext cx="2844511" cy="479051"/>
          </a:xfrm>
        </p:spPr>
        <p:txBody>
          <a:bodyPr vert="horz" lIns="91440" tIns="45720" rIns="91440" bIns="45720" rtlCol="0">
            <a:normAutofit/>
          </a:bodyPr>
          <a:lstStyle>
            <a:lvl1pPr>
              <a:defRPr lang="en-US" dirty="0"/>
            </a:lvl1pPr>
          </a:lstStyle>
          <a:p>
            <a:pPr marL="365760" lvl="0" indent="-365760"/>
            <a:r>
              <a:rPr lang="en-US"/>
              <a:t>Click to edit Master text styles</a:t>
            </a:r>
          </a:p>
        </p:txBody>
      </p:sp>
      <p:sp>
        <p:nvSpPr>
          <p:cNvPr id="38" name="Text Placeholder 5">
            <a:extLst>
              <a:ext uri="{FF2B5EF4-FFF2-40B4-BE49-F238E27FC236}">
                <a16:creationId xmlns:a16="http://schemas.microsoft.com/office/drawing/2014/main" id="{E9A895CA-5FE0-244B-BBD1-C8428EED8382}"/>
              </a:ext>
            </a:extLst>
          </p:cNvPr>
          <p:cNvSpPr>
            <a:spLocks noGrp="1"/>
          </p:cNvSpPr>
          <p:nvPr>
            <p:ph type="body" sz="quarter" idx="16"/>
          </p:nvPr>
        </p:nvSpPr>
        <p:spPr>
          <a:xfrm>
            <a:off x="10213398" y="911880"/>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39" name="Text Placeholder 5">
            <a:extLst>
              <a:ext uri="{FF2B5EF4-FFF2-40B4-BE49-F238E27FC236}">
                <a16:creationId xmlns:a16="http://schemas.microsoft.com/office/drawing/2014/main" id="{5BBA5876-8924-7B4A-AD1B-DF73C7D288BC}"/>
              </a:ext>
            </a:extLst>
          </p:cNvPr>
          <p:cNvSpPr>
            <a:spLocks noGrp="1"/>
          </p:cNvSpPr>
          <p:nvPr>
            <p:ph type="body" sz="quarter" idx="17"/>
          </p:nvPr>
        </p:nvSpPr>
        <p:spPr>
          <a:xfrm>
            <a:off x="10351944" y="1046350"/>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0" name="Text Placeholder 5">
            <a:extLst>
              <a:ext uri="{FF2B5EF4-FFF2-40B4-BE49-F238E27FC236}">
                <a16:creationId xmlns:a16="http://schemas.microsoft.com/office/drawing/2014/main" id="{5223A3B2-3B40-414E-AF6B-2E567FD3FCCD}"/>
              </a:ext>
            </a:extLst>
          </p:cNvPr>
          <p:cNvSpPr>
            <a:spLocks noGrp="1"/>
          </p:cNvSpPr>
          <p:nvPr>
            <p:ph type="body" sz="quarter" idx="18"/>
          </p:nvPr>
        </p:nvSpPr>
        <p:spPr>
          <a:xfrm>
            <a:off x="10490489" y="1180821"/>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1" name="Text Placeholder 5">
            <a:extLst>
              <a:ext uri="{FF2B5EF4-FFF2-40B4-BE49-F238E27FC236}">
                <a16:creationId xmlns:a16="http://schemas.microsoft.com/office/drawing/2014/main" id="{81CEC1A6-7785-9240-BED0-32CF0167D137}"/>
              </a:ext>
            </a:extLst>
          </p:cNvPr>
          <p:cNvSpPr>
            <a:spLocks noGrp="1"/>
          </p:cNvSpPr>
          <p:nvPr>
            <p:ph type="body" sz="quarter" idx="19"/>
          </p:nvPr>
        </p:nvSpPr>
        <p:spPr>
          <a:xfrm>
            <a:off x="10629035" y="1315292"/>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2" name="Text Placeholder 5">
            <a:extLst>
              <a:ext uri="{FF2B5EF4-FFF2-40B4-BE49-F238E27FC236}">
                <a16:creationId xmlns:a16="http://schemas.microsoft.com/office/drawing/2014/main" id="{CE2624AB-A18C-7941-B762-904B961E3BDC}"/>
              </a:ext>
            </a:extLst>
          </p:cNvPr>
          <p:cNvSpPr>
            <a:spLocks noGrp="1"/>
          </p:cNvSpPr>
          <p:nvPr>
            <p:ph type="body" sz="quarter" idx="20"/>
          </p:nvPr>
        </p:nvSpPr>
        <p:spPr>
          <a:xfrm>
            <a:off x="10767580" y="1449762"/>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3" name="Text Placeholder 5">
            <a:extLst>
              <a:ext uri="{FF2B5EF4-FFF2-40B4-BE49-F238E27FC236}">
                <a16:creationId xmlns:a16="http://schemas.microsoft.com/office/drawing/2014/main" id="{0C042A60-B74C-BF46-BD8C-4DBF24A5C5CF}"/>
              </a:ext>
            </a:extLst>
          </p:cNvPr>
          <p:cNvSpPr>
            <a:spLocks noGrp="1"/>
          </p:cNvSpPr>
          <p:nvPr>
            <p:ph type="body" sz="quarter" idx="21"/>
          </p:nvPr>
        </p:nvSpPr>
        <p:spPr>
          <a:xfrm>
            <a:off x="10906125" y="1584233"/>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4" name="Text Placeholder 5">
            <a:extLst>
              <a:ext uri="{FF2B5EF4-FFF2-40B4-BE49-F238E27FC236}">
                <a16:creationId xmlns:a16="http://schemas.microsoft.com/office/drawing/2014/main" id="{C6F028AB-BE6E-B842-8563-7CD6B9110611}"/>
              </a:ext>
            </a:extLst>
          </p:cNvPr>
          <p:cNvSpPr>
            <a:spLocks noGrp="1"/>
          </p:cNvSpPr>
          <p:nvPr>
            <p:ph type="body" sz="quarter" idx="22"/>
          </p:nvPr>
        </p:nvSpPr>
        <p:spPr>
          <a:xfrm>
            <a:off x="11044671" y="1718703"/>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5" name="Text Placeholder 5">
            <a:extLst>
              <a:ext uri="{FF2B5EF4-FFF2-40B4-BE49-F238E27FC236}">
                <a16:creationId xmlns:a16="http://schemas.microsoft.com/office/drawing/2014/main" id="{BA6FE9FC-78D1-0D4F-87E9-252051D07545}"/>
              </a:ext>
            </a:extLst>
          </p:cNvPr>
          <p:cNvSpPr>
            <a:spLocks noGrp="1"/>
          </p:cNvSpPr>
          <p:nvPr>
            <p:ph type="body" sz="quarter" idx="23"/>
          </p:nvPr>
        </p:nvSpPr>
        <p:spPr>
          <a:xfrm>
            <a:off x="11183216" y="1853174"/>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6" name="Text Placeholder 5">
            <a:extLst>
              <a:ext uri="{FF2B5EF4-FFF2-40B4-BE49-F238E27FC236}">
                <a16:creationId xmlns:a16="http://schemas.microsoft.com/office/drawing/2014/main" id="{E1905928-9C52-7E4A-A93D-FE6BAE6B4235}"/>
              </a:ext>
            </a:extLst>
          </p:cNvPr>
          <p:cNvSpPr>
            <a:spLocks noGrp="1"/>
          </p:cNvSpPr>
          <p:nvPr>
            <p:ph type="body" sz="quarter" idx="24"/>
          </p:nvPr>
        </p:nvSpPr>
        <p:spPr>
          <a:xfrm>
            <a:off x="11321762" y="1987645"/>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7" name="Text Placeholder 5">
            <a:extLst>
              <a:ext uri="{FF2B5EF4-FFF2-40B4-BE49-F238E27FC236}">
                <a16:creationId xmlns:a16="http://schemas.microsoft.com/office/drawing/2014/main" id="{C26F08BE-3B10-5148-8AAF-562472CE9AE8}"/>
              </a:ext>
            </a:extLst>
          </p:cNvPr>
          <p:cNvSpPr>
            <a:spLocks noGrp="1"/>
          </p:cNvSpPr>
          <p:nvPr>
            <p:ph type="body" sz="quarter" idx="25"/>
          </p:nvPr>
        </p:nvSpPr>
        <p:spPr>
          <a:xfrm>
            <a:off x="11460307" y="2122115"/>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8" name="Text Placeholder 5">
            <a:extLst>
              <a:ext uri="{FF2B5EF4-FFF2-40B4-BE49-F238E27FC236}">
                <a16:creationId xmlns:a16="http://schemas.microsoft.com/office/drawing/2014/main" id="{EE0FAC2C-81E8-D248-987C-DE5444DDF05F}"/>
              </a:ext>
            </a:extLst>
          </p:cNvPr>
          <p:cNvSpPr>
            <a:spLocks noGrp="1"/>
          </p:cNvSpPr>
          <p:nvPr>
            <p:ph type="body" sz="quarter" idx="26"/>
          </p:nvPr>
        </p:nvSpPr>
        <p:spPr>
          <a:xfrm>
            <a:off x="11598853" y="2256586"/>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9" name="Text Placeholder 5">
            <a:extLst>
              <a:ext uri="{FF2B5EF4-FFF2-40B4-BE49-F238E27FC236}">
                <a16:creationId xmlns:a16="http://schemas.microsoft.com/office/drawing/2014/main" id="{88D1FC9B-F351-8D4F-B610-8CB199F9B798}"/>
              </a:ext>
            </a:extLst>
          </p:cNvPr>
          <p:cNvSpPr>
            <a:spLocks noGrp="1"/>
          </p:cNvSpPr>
          <p:nvPr>
            <p:ph type="body" sz="quarter" idx="27"/>
          </p:nvPr>
        </p:nvSpPr>
        <p:spPr>
          <a:xfrm>
            <a:off x="11737398" y="2391056"/>
            <a:ext cx="2844511" cy="479051"/>
          </a:xfrm>
        </p:spPr>
        <p:txBody>
          <a:bodyPr vert="horz" lIns="91440" tIns="45720" rIns="91440" bIns="45720" rtlCol="0">
            <a:normAutofit/>
          </a:bodyPr>
          <a:lstStyle>
            <a:lvl1pPr>
              <a:defRPr lang="en-US" dirty="0"/>
            </a:lvl1pPr>
          </a:lstStyle>
          <a:p>
            <a:pPr marL="365760" lvl="0" indent="-365760"/>
            <a:r>
              <a:rPr lang="en-US"/>
              <a:t>Click to edit Master text styles</a:t>
            </a:r>
          </a:p>
        </p:txBody>
      </p:sp>
      <p:sp>
        <p:nvSpPr>
          <p:cNvPr id="50" name="Text Placeholder 5">
            <a:extLst>
              <a:ext uri="{FF2B5EF4-FFF2-40B4-BE49-F238E27FC236}">
                <a16:creationId xmlns:a16="http://schemas.microsoft.com/office/drawing/2014/main" id="{3A8EAAFB-A88D-B640-9594-40CF06363FCE}"/>
              </a:ext>
            </a:extLst>
          </p:cNvPr>
          <p:cNvSpPr>
            <a:spLocks noGrp="1"/>
          </p:cNvSpPr>
          <p:nvPr>
            <p:ph type="body" sz="quarter" idx="28"/>
          </p:nvPr>
        </p:nvSpPr>
        <p:spPr>
          <a:xfrm>
            <a:off x="11875944" y="2525527"/>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51" name="Text Placeholder 5">
            <a:extLst>
              <a:ext uri="{FF2B5EF4-FFF2-40B4-BE49-F238E27FC236}">
                <a16:creationId xmlns:a16="http://schemas.microsoft.com/office/drawing/2014/main" id="{89A44BF9-F511-9946-B2D3-3FFB41C6AE46}"/>
              </a:ext>
            </a:extLst>
          </p:cNvPr>
          <p:cNvSpPr>
            <a:spLocks noGrp="1"/>
          </p:cNvSpPr>
          <p:nvPr>
            <p:ph type="body" sz="quarter" idx="29"/>
          </p:nvPr>
        </p:nvSpPr>
        <p:spPr>
          <a:xfrm>
            <a:off x="12014489" y="2659997"/>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52" name="Text Placeholder 5">
            <a:extLst>
              <a:ext uri="{FF2B5EF4-FFF2-40B4-BE49-F238E27FC236}">
                <a16:creationId xmlns:a16="http://schemas.microsoft.com/office/drawing/2014/main" id="{59390F98-FF31-C842-883D-DF044F1AFD4A}"/>
              </a:ext>
            </a:extLst>
          </p:cNvPr>
          <p:cNvSpPr>
            <a:spLocks noGrp="1"/>
          </p:cNvSpPr>
          <p:nvPr>
            <p:ph type="body" sz="quarter" idx="30"/>
          </p:nvPr>
        </p:nvSpPr>
        <p:spPr>
          <a:xfrm>
            <a:off x="12153035" y="2794468"/>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5" name="Slide Number Placeholder 26">
            <a:extLst>
              <a:ext uri="{FF2B5EF4-FFF2-40B4-BE49-F238E27FC236}">
                <a16:creationId xmlns:a16="http://schemas.microsoft.com/office/drawing/2014/main" id="{16088F90-8FB4-909F-46CC-657AEBC6EDE0}"/>
              </a:ext>
            </a:extLst>
          </p:cNvPr>
          <p:cNvSpPr>
            <a:spLocks noGrp="1"/>
          </p:cNvSpPr>
          <p:nvPr>
            <p:ph type="sldNum" sz="quarter" idx="4"/>
          </p:nvPr>
        </p:nvSpPr>
        <p:spPr>
          <a:xfrm>
            <a:off x="8869680" y="6492240"/>
            <a:ext cx="274320" cy="365760"/>
          </a:xfrm>
          <a:prstGeom prst="rect">
            <a:avLst/>
          </a:prstGeom>
        </p:spPr>
        <p:txBody>
          <a:bodyPr vert="horz" lIns="0" tIns="45720" rIns="0" bIns="45720" rtlCol="0" anchor="ctr">
            <a:noAutofit/>
          </a:bodyPr>
          <a:lstStyle>
            <a:lvl1pPr algn="l">
              <a:defRPr sz="900" b="1">
                <a:solidFill>
                  <a:schemeClr val="tx1"/>
                </a:solidFill>
              </a:defRPr>
            </a:lvl1pPr>
          </a:lstStyle>
          <a:p>
            <a:pPr>
              <a:defRPr/>
            </a:pPr>
            <a:r>
              <a:rPr lang="en-US">
                <a:solidFill>
                  <a:prstClr val="black"/>
                </a:solidFill>
              </a:rPr>
              <a:t> | </a:t>
            </a:r>
            <a:fld id="{3EAF645E-7E2B-4792-90B1-7B7BA0A8390A}" type="slidenum">
              <a:rPr lang="en-US" smtClean="0">
                <a:solidFill>
                  <a:prstClr val="black"/>
                </a:solidFill>
              </a:rPr>
              <a:pPr>
                <a:defRPr/>
              </a:pPr>
              <a:t>‹#›</a:t>
            </a:fld>
            <a:endParaRPr lang="en-US">
              <a:solidFill>
                <a:prstClr val="black"/>
              </a:solidFill>
            </a:endParaRPr>
          </a:p>
        </p:txBody>
      </p:sp>
      <p:sp>
        <p:nvSpPr>
          <p:cNvPr id="10" name="Text Box 2">
            <a:extLst>
              <a:ext uri="{FF2B5EF4-FFF2-40B4-BE49-F238E27FC236}">
                <a16:creationId xmlns:a16="http://schemas.microsoft.com/office/drawing/2014/main" id="{5B44E993-A104-1C8D-E5D3-DAC2BC0B9C25}"/>
              </a:ext>
            </a:extLst>
          </p:cNvPr>
          <p:cNvSpPr txBox="1">
            <a:spLocks noChangeArrowheads="1"/>
          </p:cNvSpPr>
          <p:nvPr userDrawn="1"/>
        </p:nvSpPr>
        <p:spPr bwMode="auto">
          <a:xfrm>
            <a:off x="457200" y="6492240"/>
            <a:ext cx="3657600" cy="365760"/>
          </a:xfrm>
          <a:prstGeom prst="rect">
            <a:avLst/>
          </a:prstGeom>
        </p:spPr>
        <p:txBody>
          <a:bodyPr wrap="square" tIns="0" bIns="0" anchor="ctr" anchorCtr="0">
            <a:noAutofit/>
          </a:bodyPr>
          <a:lstStyle>
            <a:defPPr>
              <a:defRPr lang="en-US"/>
            </a:defPPr>
            <a:lvl1pPr>
              <a:defRPr sz="900" b="1">
                <a:solidFill>
                  <a:srgbClr val="000000"/>
                </a:solidFill>
                <a:cs typeface="Arial" panose="020B0604020202020204" pitchFamily="34" charset="0"/>
              </a:defRPr>
            </a:lvl1pPr>
          </a:lstStyle>
          <a:p>
            <a:pPr lvl="0"/>
            <a:r>
              <a:rPr lang="en-US" b="1"/>
              <a:t>AHRQ Safety Program for MRSA Prevention</a:t>
            </a:r>
          </a:p>
          <a:p>
            <a:pPr lvl="0"/>
            <a:r>
              <a:rPr lang="en-US" b="1"/>
              <a:t>Improving Skin Care and MDRO Prevention in Long-Term Care </a:t>
            </a:r>
          </a:p>
        </p:txBody>
      </p:sp>
      <p:cxnSp>
        <p:nvCxnSpPr>
          <p:cNvPr id="12" name="Straight Connector 11">
            <a:extLst>
              <a:ext uri="{FF2B5EF4-FFF2-40B4-BE49-F238E27FC236}">
                <a16:creationId xmlns:a16="http://schemas.microsoft.com/office/drawing/2014/main" id="{6CACD0E3-5715-B286-85C0-87F6FFD7A158}"/>
              </a:ext>
              <a:ext uri="{C183D7F6-B498-43B3-948B-1728B52AA6E4}">
                <adec:decorative xmlns:adec="http://schemas.microsoft.com/office/drawing/2017/decorative" val="1"/>
              </a:ext>
            </a:extLst>
          </p:cNvPr>
          <p:cNvCxnSpPr>
            <a:cxnSpLocks/>
          </p:cNvCxnSpPr>
          <p:nvPr userDrawn="1"/>
        </p:nvCxnSpPr>
        <p:spPr>
          <a:xfrm>
            <a:off x="457199" y="6519672"/>
            <a:ext cx="0" cy="320040"/>
          </a:xfrm>
          <a:prstGeom prst="line">
            <a:avLst/>
          </a:prstGeom>
          <a:ln w="12700">
            <a:solidFill>
              <a:srgbClr val="009EC2"/>
            </a:solidFill>
          </a:ln>
        </p:spPr>
        <p:style>
          <a:lnRef idx="1">
            <a:schemeClr val="accent1"/>
          </a:lnRef>
          <a:fillRef idx="0">
            <a:schemeClr val="accent1"/>
          </a:fillRef>
          <a:effectRef idx="0">
            <a:schemeClr val="accent1"/>
          </a:effectRef>
          <a:fontRef idx="minor">
            <a:schemeClr val="tx1"/>
          </a:fontRef>
        </p:style>
      </p:cxnSp>
      <p:pic>
        <p:nvPicPr>
          <p:cNvPr id="13" name="Picture 2" descr="Teachable Moment Trademark Logo">
            <a:extLst>
              <a:ext uri="{FF2B5EF4-FFF2-40B4-BE49-F238E27FC236}">
                <a16:creationId xmlns:a16="http://schemas.microsoft.com/office/drawing/2014/main" id="{F60B8BAF-4D62-5CE0-14BA-1F2B199F2BBF}"/>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14614" r="18280"/>
          <a:stretch/>
        </p:blipFill>
        <p:spPr bwMode="auto">
          <a:xfrm>
            <a:off x="7955280" y="45720"/>
            <a:ext cx="822960" cy="822960"/>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3404246"/>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MANY text boxes">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a:bodyPr>
          <a:lstStyle/>
          <a:p>
            <a:r>
              <a:rPr lang="en-US"/>
              <a:t>Click to edit Master title style</a:t>
            </a:r>
          </a:p>
        </p:txBody>
      </p:sp>
      <p:sp>
        <p:nvSpPr>
          <p:cNvPr id="3" name="Content Placeholder 2"/>
          <p:cNvSpPr>
            <a:spLocks noGrp="1"/>
          </p:cNvSpPr>
          <p:nvPr>
            <p:ph idx="1"/>
          </p:nvPr>
        </p:nvSpPr>
        <p:spPr/>
        <p:txBody>
          <a:bodyPr/>
          <a:lstStyle>
            <a:lvl1pPr marL="365760" indent="-365760">
              <a:defRPr/>
            </a:lvl1pPr>
            <a:lvl2pPr marL="822960" indent="-365760">
              <a:buFont typeface="Courier New" panose="02070309020205020404" pitchFamily="49" charset="0"/>
              <a:buChar char="o"/>
              <a:defRPr/>
            </a:lvl2pPr>
            <a:lvl3pPr marL="1280160" indent="-365760">
              <a:buFont typeface="Wingdings" panose="05000000000000000000" pitchFamily="2" charset="2"/>
              <a:buChar char="§"/>
              <a:defRPr sz="2400"/>
            </a:lvl3pPr>
            <a:lvl4pPr marL="1737360" indent="-365760">
              <a:buFont typeface="Wingdings" panose="05000000000000000000" pitchFamily="2" charset="2"/>
              <a:buChar char="ü"/>
              <a:defRPr sz="2000"/>
            </a:lvl4pPr>
            <a:lvl5pPr marL="2194560" indent="-365760">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a:extLst>
              <a:ext uri="{FF2B5EF4-FFF2-40B4-BE49-F238E27FC236}">
                <a16:creationId xmlns:a16="http://schemas.microsoft.com/office/drawing/2014/main" id="{6F1F5E39-F92B-8B44-BB0A-8BC96E3E9CD1}"/>
              </a:ext>
            </a:extLst>
          </p:cNvPr>
          <p:cNvSpPr>
            <a:spLocks noGrp="1"/>
          </p:cNvSpPr>
          <p:nvPr>
            <p:ph type="body" sz="quarter" idx="11"/>
          </p:nvPr>
        </p:nvSpPr>
        <p:spPr>
          <a:xfrm>
            <a:off x="9520671" y="239527"/>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34" name="Text Placeholder 5">
            <a:extLst>
              <a:ext uri="{FF2B5EF4-FFF2-40B4-BE49-F238E27FC236}">
                <a16:creationId xmlns:a16="http://schemas.microsoft.com/office/drawing/2014/main" id="{AEAB3D3A-874B-0F4C-8D52-6640E5C70F35}"/>
              </a:ext>
            </a:extLst>
          </p:cNvPr>
          <p:cNvSpPr>
            <a:spLocks noGrp="1"/>
          </p:cNvSpPr>
          <p:nvPr>
            <p:ph type="body" sz="quarter" idx="12"/>
          </p:nvPr>
        </p:nvSpPr>
        <p:spPr>
          <a:xfrm>
            <a:off x="9659216" y="373997"/>
            <a:ext cx="2844511" cy="479051"/>
          </a:xfrm>
        </p:spPr>
        <p:txBody>
          <a:bodyPr vert="horz" lIns="91440" tIns="45720" rIns="91440" bIns="45720" rtlCol="0">
            <a:normAutofit/>
          </a:bodyPr>
          <a:lstStyle>
            <a:lvl1pPr>
              <a:defRPr lang="en-US" dirty="0"/>
            </a:lvl1pPr>
          </a:lstStyle>
          <a:p>
            <a:pPr marL="365760" lvl="0" indent="-365760"/>
            <a:r>
              <a:rPr lang="en-US"/>
              <a:t>Click to edit Master text styles</a:t>
            </a:r>
          </a:p>
        </p:txBody>
      </p:sp>
      <p:sp>
        <p:nvSpPr>
          <p:cNvPr id="35" name="Text Placeholder 5">
            <a:extLst>
              <a:ext uri="{FF2B5EF4-FFF2-40B4-BE49-F238E27FC236}">
                <a16:creationId xmlns:a16="http://schemas.microsoft.com/office/drawing/2014/main" id="{A4631F6E-1BEF-384E-86D8-1FB1966AC383}"/>
              </a:ext>
            </a:extLst>
          </p:cNvPr>
          <p:cNvSpPr>
            <a:spLocks noGrp="1"/>
          </p:cNvSpPr>
          <p:nvPr>
            <p:ph type="body" sz="quarter" idx="13"/>
          </p:nvPr>
        </p:nvSpPr>
        <p:spPr>
          <a:xfrm>
            <a:off x="9797762" y="508468"/>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36" name="Text Placeholder 5">
            <a:extLst>
              <a:ext uri="{FF2B5EF4-FFF2-40B4-BE49-F238E27FC236}">
                <a16:creationId xmlns:a16="http://schemas.microsoft.com/office/drawing/2014/main" id="{8EE1869B-0147-D44B-87B1-20AEEFB04089}"/>
              </a:ext>
            </a:extLst>
          </p:cNvPr>
          <p:cNvSpPr>
            <a:spLocks noGrp="1"/>
          </p:cNvSpPr>
          <p:nvPr>
            <p:ph type="body" sz="quarter" idx="14"/>
          </p:nvPr>
        </p:nvSpPr>
        <p:spPr>
          <a:xfrm>
            <a:off x="9936307" y="642939"/>
            <a:ext cx="2844511" cy="479051"/>
          </a:xfrm>
        </p:spPr>
        <p:txBody>
          <a:bodyPr vert="horz" lIns="91440" tIns="45720" rIns="91440" bIns="45720" rtlCol="0">
            <a:normAutofit/>
          </a:bodyPr>
          <a:lstStyle>
            <a:lvl1pPr>
              <a:defRPr lang="en-US" dirty="0"/>
            </a:lvl1pPr>
          </a:lstStyle>
          <a:p>
            <a:pPr marL="365760" lvl="0" indent="-365760"/>
            <a:r>
              <a:rPr lang="en-US"/>
              <a:t>Click to edit Master text styles</a:t>
            </a:r>
          </a:p>
        </p:txBody>
      </p:sp>
      <p:sp>
        <p:nvSpPr>
          <p:cNvPr id="37" name="Text Placeholder 5">
            <a:extLst>
              <a:ext uri="{FF2B5EF4-FFF2-40B4-BE49-F238E27FC236}">
                <a16:creationId xmlns:a16="http://schemas.microsoft.com/office/drawing/2014/main" id="{DEF3879D-82BB-F144-852D-34A41B56DF33}"/>
              </a:ext>
            </a:extLst>
          </p:cNvPr>
          <p:cNvSpPr>
            <a:spLocks noGrp="1"/>
          </p:cNvSpPr>
          <p:nvPr>
            <p:ph type="body" sz="quarter" idx="15"/>
          </p:nvPr>
        </p:nvSpPr>
        <p:spPr>
          <a:xfrm>
            <a:off x="10074853" y="777409"/>
            <a:ext cx="2844511" cy="479051"/>
          </a:xfrm>
        </p:spPr>
        <p:txBody>
          <a:bodyPr vert="horz" lIns="91440" tIns="45720" rIns="91440" bIns="45720" rtlCol="0">
            <a:normAutofit/>
          </a:bodyPr>
          <a:lstStyle>
            <a:lvl1pPr>
              <a:defRPr lang="en-US" dirty="0"/>
            </a:lvl1pPr>
          </a:lstStyle>
          <a:p>
            <a:pPr marL="365760" lvl="0" indent="-365760"/>
            <a:r>
              <a:rPr lang="en-US"/>
              <a:t>Click to edit Master text styles</a:t>
            </a:r>
          </a:p>
        </p:txBody>
      </p:sp>
      <p:sp>
        <p:nvSpPr>
          <p:cNvPr id="38" name="Text Placeholder 5">
            <a:extLst>
              <a:ext uri="{FF2B5EF4-FFF2-40B4-BE49-F238E27FC236}">
                <a16:creationId xmlns:a16="http://schemas.microsoft.com/office/drawing/2014/main" id="{E9A895CA-5FE0-244B-BBD1-C8428EED8382}"/>
              </a:ext>
            </a:extLst>
          </p:cNvPr>
          <p:cNvSpPr>
            <a:spLocks noGrp="1"/>
          </p:cNvSpPr>
          <p:nvPr>
            <p:ph type="body" sz="quarter" idx="16"/>
          </p:nvPr>
        </p:nvSpPr>
        <p:spPr>
          <a:xfrm>
            <a:off x="10213398" y="911880"/>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39" name="Text Placeholder 5">
            <a:extLst>
              <a:ext uri="{FF2B5EF4-FFF2-40B4-BE49-F238E27FC236}">
                <a16:creationId xmlns:a16="http://schemas.microsoft.com/office/drawing/2014/main" id="{5BBA5876-8924-7B4A-AD1B-DF73C7D288BC}"/>
              </a:ext>
            </a:extLst>
          </p:cNvPr>
          <p:cNvSpPr>
            <a:spLocks noGrp="1"/>
          </p:cNvSpPr>
          <p:nvPr>
            <p:ph type="body" sz="quarter" idx="17"/>
          </p:nvPr>
        </p:nvSpPr>
        <p:spPr>
          <a:xfrm>
            <a:off x="10351944" y="1046350"/>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0" name="Text Placeholder 5">
            <a:extLst>
              <a:ext uri="{FF2B5EF4-FFF2-40B4-BE49-F238E27FC236}">
                <a16:creationId xmlns:a16="http://schemas.microsoft.com/office/drawing/2014/main" id="{5223A3B2-3B40-414E-AF6B-2E567FD3FCCD}"/>
              </a:ext>
            </a:extLst>
          </p:cNvPr>
          <p:cNvSpPr>
            <a:spLocks noGrp="1"/>
          </p:cNvSpPr>
          <p:nvPr>
            <p:ph type="body" sz="quarter" idx="18"/>
          </p:nvPr>
        </p:nvSpPr>
        <p:spPr>
          <a:xfrm>
            <a:off x="10490489" y="1180821"/>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1" name="Text Placeholder 5">
            <a:extLst>
              <a:ext uri="{FF2B5EF4-FFF2-40B4-BE49-F238E27FC236}">
                <a16:creationId xmlns:a16="http://schemas.microsoft.com/office/drawing/2014/main" id="{81CEC1A6-7785-9240-BED0-32CF0167D137}"/>
              </a:ext>
            </a:extLst>
          </p:cNvPr>
          <p:cNvSpPr>
            <a:spLocks noGrp="1"/>
          </p:cNvSpPr>
          <p:nvPr>
            <p:ph type="body" sz="quarter" idx="19"/>
          </p:nvPr>
        </p:nvSpPr>
        <p:spPr>
          <a:xfrm>
            <a:off x="10629035" y="1315292"/>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2" name="Text Placeholder 5">
            <a:extLst>
              <a:ext uri="{FF2B5EF4-FFF2-40B4-BE49-F238E27FC236}">
                <a16:creationId xmlns:a16="http://schemas.microsoft.com/office/drawing/2014/main" id="{CE2624AB-A18C-7941-B762-904B961E3BDC}"/>
              </a:ext>
            </a:extLst>
          </p:cNvPr>
          <p:cNvSpPr>
            <a:spLocks noGrp="1"/>
          </p:cNvSpPr>
          <p:nvPr>
            <p:ph type="body" sz="quarter" idx="20"/>
          </p:nvPr>
        </p:nvSpPr>
        <p:spPr>
          <a:xfrm>
            <a:off x="10767580" y="1449762"/>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3" name="Text Placeholder 5">
            <a:extLst>
              <a:ext uri="{FF2B5EF4-FFF2-40B4-BE49-F238E27FC236}">
                <a16:creationId xmlns:a16="http://schemas.microsoft.com/office/drawing/2014/main" id="{0C042A60-B74C-BF46-BD8C-4DBF24A5C5CF}"/>
              </a:ext>
            </a:extLst>
          </p:cNvPr>
          <p:cNvSpPr>
            <a:spLocks noGrp="1"/>
          </p:cNvSpPr>
          <p:nvPr>
            <p:ph type="body" sz="quarter" idx="21"/>
          </p:nvPr>
        </p:nvSpPr>
        <p:spPr>
          <a:xfrm>
            <a:off x="10906125" y="1584233"/>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4" name="Text Placeholder 5">
            <a:extLst>
              <a:ext uri="{FF2B5EF4-FFF2-40B4-BE49-F238E27FC236}">
                <a16:creationId xmlns:a16="http://schemas.microsoft.com/office/drawing/2014/main" id="{C6F028AB-BE6E-B842-8563-7CD6B9110611}"/>
              </a:ext>
            </a:extLst>
          </p:cNvPr>
          <p:cNvSpPr>
            <a:spLocks noGrp="1"/>
          </p:cNvSpPr>
          <p:nvPr>
            <p:ph type="body" sz="quarter" idx="22"/>
          </p:nvPr>
        </p:nvSpPr>
        <p:spPr>
          <a:xfrm>
            <a:off x="11044671" y="1718703"/>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5" name="Text Placeholder 5">
            <a:extLst>
              <a:ext uri="{FF2B5EF4-FFF2-40B4-BE49-F238E27FC236}">
                <a16:creationId xmlns:a16="http://schemas.microsoft.com/office/drawing/2014/main" id="{BA6FE9FC-78D1-0D4F-87E9-252051D07545}"/>
              </a:ext>
            </a:extLst>
          </p:cNvPr>
          <p:cNvSpPr>
            <a:spLocks noGrp="1"/>
          </p:cNvSpPr>
          <p:nvPr>
            <p:ph type="body" sz="quarter" idx="23"/>
          </p:nvPr>
        </p:nvSpPr>
        <p:spPr>
          <a:xfrm>
            <a:off x="11183216" y="1853174"/>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6" name="Text Placeholder 5">
            <a:extLst>
              <a:ext uri="{FF2B5EF4-FFF2-40B4-BE49-F238E27FC236}">
                <a16:creationId xmlns:a16="http://schemas.microsoft.com/office/drawing/2014/main" id="{E1905928-9C52-7E4A-A93D-FE6BAE6B4235}"/>
              </a:ext>
            </a:extLst>
          </p:cNvPr>
          <p:cNvSpPr>
            <a:spLocks noGrp="1"/>
          </p:cNvSpPr>
          <p:nvPr>
            <p:ph type="body" sz="quarter" idx="24"/>
          </p:nvPr>
        </p:nvSpPr>
        <p:spPr>
          <a:xfrm>
            <a:off x="11321762" y="1987645"/>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7" name="Text Placeholder 5">
            <a:extLst>
              <a:ext uri="{FF2B5EF4-FFF2-40B4-BE49-F238E27FC236}">
                <a16:creationId xmlns:a16="http://schemas.microsoft.com/office/drawing/2014/main" id="{C26F08BE-3B10-5148-8AAF-562472CE9AE8}"/>
              </a:ext>
            </a:extLst>
          </p:cNvPr>
          <p:cNvSpPr>
            <a:spLocks noGrp="1"/>
          </p:cNvSpPr>
          <p:nvPr>
            <p:ph type="body" sz="quarter" idx="25"/>
          </p:nvPr>
        </p:nvSpPr>
        <p:spPr>
          <a:xfrm>
            <a:off x="11460307" y="2122115"/>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8" name="Text Placeholder 5">
            <a:extLst>
              <a:ext uri="{FF2B5EF4-FFF2-40B4-BE49-F238E27FC236}">
                <a16:creationId xmlns:a16="http://schemas.microsoft.com/office/drawing/2014/main" id="{EE0FAC2C-81E8-D248-987C-DE5444DDF05F}"/>
              </a:ext>
            </a:extLst>
          </p:cNvPr>
          <p:cNvSpPr>
            <a:spLocks noGrp="1"/>
          </p:cNvSpPr>
          <p:nvPr>
            <p:ph type="body" sz="quarter" idx="26"/>
          </p:nvPr>
        </p:nvSpPr>
        <p:spPr>
          <a:xfrm>
            <a:off x="11598853" y="2256586"/>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9" name="Text Placeholder 5">
            <a:extLst>
              <a:ext uri="{FF2B5EF4-FFF2-40B4-BE49-F238E27FC236}">
                <a16:creationId xmlns:a16="http://schemas.microsoft.com/office/drawing/2014/main" id="{88D1FC9B-F351-8D4F-B610-8CB199F9B798}"/>
              </a:ext>
            </a:extLst>
          </p:cNvPr>
          <p:cNvSpPr>
            <a:spLocks noGrp="1"/>
          </p:cNvSpPr>
          <p:nvPr>
            <p:ph type="body" sz="quarter" idx="27"/>
          </p:nvPr>
        </p:nvSpPr>
        <p:spPr>
          <a:xfrm>
            <a:off x="11737398" y="2391056"/>
            <a:ext cx="2844511" cy="479051"/>
          </a:xfrm>
        </p:spPr>
        <p:txBody>
          <a:bodyPr vert="horz" lIns="91440" tIns="45720" rIns="91440" bIns="45720" rtlCol="0">
            <a:normAutofit/>
          </a:bodyPr>
          <a:lstStyle>
            <a:lvl1pPr>
              <a:defRPr lang="en-US" dirty="0"/>
            </a:lvl1pPr>
          </a:lstStyle>
          <a:p>
            <a:pPr marL="365760" lvl="0" indent="-365760"/>
            <a:r>
              <a:rPr lang="en-US"/>
              <a:t>Click to edit Master text styles</a:t>
            </a:r>
          </a:p>
        </p:txBody>
      </p:sp>
      <p:sp>
        <p:nvSpPr>
          <p:cNvPr id="50" name="Text Placeholder 5">
            <a:extLst>
              <a:ext uri="{FF2B5EF4-FFF2-40B4-BE49-F238E27FC236}">
                <a16:creationId xmlns:a16="http://schemas.microsoft.com/office/drawing/2014/main" id="{3A8EAAFB-A88D-B640-9594-40CF06363FCE}"/>
              </a:ext>
            </a:extLst>
          </p:cNvPr>
          <p:cNvSpPr>
            <a:spLocks noGrp="1"/>
          </p:cNvSpPr>
          <p:nvPr>
            <p:ph type="body" sz="quarter" idx="28"/>
          </p:nvPr>
        </p:nvSpPr>
        <p:spPr>
          <a:xfrm>
            <a:off x="11875944" y="2525527"/>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51" name="Text Placeholder 5">
            <a:extLst>
              <a:ext uri="{FF2B5EF4-FFF2-40B4-BE49-F238E27FC236}">
                <a16:creationId xmlns:a16="http://schemas.microsoft.com/office/drawing/2014/main" id="{89A44BF9-F511-9946-B2D3-3FFB41C6AE46}"/>
              </a:ext>
            </a:extLst>
          </p:cNvPr>
          <p:cNvSpPr>
            <a:spLocks noGrp="1"/>
          </p:cNvSpPr>
          <p:nvPr>
            <p:ph type="body" sz="quarter" idx="29"/>
          </p:nvPr>
        </p:nvSpPr>
        <p:spPr>
          <a:xfrm>
            <a:off x="12014489" y="2659997"/>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52" name="Text Placeholder 5">
            <a:extLst>
              <a:ext uri="{FF2B5EF4-FFF2-40B4-BE49-F238E27FC236}">
                <a16:creationId xmlns:a16="http://schemas.microsoft.com/office/drawing/2014/main" id="{59390F98-FF31-C842-883D-DF044F1AFD4A}"/>
              </a:ext>
            </a:extLst>
          </p:cNvPr>
          <p:cNvSpPr>
            <a:spLocks noGrp="1"/>
          </p:cNvSpPr>
          <p:nvPr>
            <p:ph type="body" sz="quarter" idx="30"/>
          </p:nvPr>
        </p:nvSpPr>
        <p:spPr>
          <a:xfrm>
            <a:off x="12153035" y="2794468"/>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5" name="Slide Number Placeholder 26">
            <a:extLst>
              <a:ext uri="{FF2B5EF4-FFF2-40B4-BE49-F238E27FC236}">
                <a16:creationId xmlns:a16="http://schemas.microsoft.com/office/drawing/2014/main" id="{16088F90-8FB4-909F-46CC-657AEBC6EDE0}"/>
              </a:ext>
            </a:extLst>
          </p:cNvPr>
          <p:cNvSpPr>
            <a:spLocks noGrp="1"/>
          </p:cNvSpPr>
          <p:nvPr>
            <p:ph type="sldNum" sz="quarter" idx="4"/>
          </p:nvPr>
        </p:nvSpPr>
        <p:spPr>
          <a:xfrm>
            <a:off x="8869680" y="6492240"/>
            <a:ext cx="274320" cy="365760"/>
          </a:xfrm>
          <a:prstGeom prst="rect">
            <a:avLst/>
          </a:prstGeom>
        </p:spPr>
        <p:txBody>
          <a:bodyPr vert="horz" lIns="0" tIns="45720" rIns="0" bIns="45720" rtlCol="0" anchor="ctr">
            <a:noAutofit/>
          </a:bodyPr>
          <a:lstStyle>
            <a:lvl1pPr algn="l">
              <a:defRPr sz="900" b="1">
                <a:solidFill>
                  <a:schemeClr val="tx1"/>
                </a:solidFill>
              </a:defRPr>
            </a:lvl1pPr>
          </a:lstStyle>
          <a:p>
            <a:pPr>
              <a:defRPr/>
            </a:pPr>
            <a:r>
              <a:rPr lang="en-US">
                <a:solidFill>
                  <a:prstClr val="black"/>
                </a:solidFill>
              </a:rPr>
              <a:t> | </a:t>
            </a:r>
            <a:fld id="{3EAF645E-7E2B-4792-90B1-7B7BA0A8390A}" type="slidenum">
              <a:rPr lang="en-US" smtClean="0">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830160806"/>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ey Takeaways">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8A79677-70FC-F3B4-1B81-2771517789F0}"/>
              </a:ext>
              <a:ext uri="{C183D7F6-B498-43B3-948B-1728B52AA6E4}">
                <adec:decorative xmlns:adec="http://schemas.microsoft.com/office/drawing/2017/decorative" val="1"/>
              </a:ext>
            </a:extLst>
          </p:cNvPr>
          <p:cNvGrpSpPr/>
          <p:nvPr/>
        </p:nvGrpSpPr>
        <p:grpSpPr>
          <a:xfrm>
            <a:off x="432066" y="987519"/>
            <a:ext cx="8357471" cy="5337228"/>
            <a:chOff x="202559" y="3411398"/>
            <a:chExt cx="9484617" cy="3698270"/>
          </a:xfrm>
          <a:effectLst/>
        </p:grpSpPr>
        <p:sp>
          <p:nvSpPr>
            <p:cNvPr id="10" name="Rectangle: Diagonal Corners Rounded 9">
              <a:extLst>
                <a:ext uri="{FF2B5EF4-FFF2-40B4-BE49-F238E27FC236}">
                  <a16:creationId xmlns:a16="http://schemas.microsoft.com/office/drawing/2014/main" id="{44686D15-1802-A38C-8C63-1D52A47FBADF}"/>
                </a:ext>
              </a:extLst>
            </p:cNvPr>
            <p:cNvSpPr/>
            <p:nvPr/>
          </p:nvSpPr>
          <p:spPr>
            <a:xfrm>
              <a:off x="202559" y="3411398"/>
              <a:ext cx="9227981" cy="3587420"/>
            </a:xfrm>
            <a:prstGeom prst="round2DiagRect">
              <a:avLst/>
            </a:prstGeom>
            <a:solidFill>
              <a:srgbClr val="007DA3"/>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1" name="Rectangle: Diagonal Corners Rounded 10">
              <a:extLst>
                <a:ext uri="{FF2B5EF4-FFF2-40B4-BE49-F238E27FC236}">
                  <a16:creationId xmlns:a16="http://schemas.microsoft.com/office/drawing/2014/main" id="{62A5EA75-3EF0-AB85-8DE5-3A2076BF803B}"/>
                </a:ext>
              </a:extLst>
            </p:cNvPr>
            <p:cNvSpPr/>
            <p:nvPr/>
          </p:nvSpPr>
          <p:spPr>
            <a:xfrm>
              <a:off x="459196" y="3522248"/>
              <a:ext cx="9227980" cy="3587420"/>
            </a:xfrm>
            <a:prstGeom prst="round2DiagRect">
              <a:avLst/>
            </a:prstGeom>
            <a:solidFill>
              <a:schemeClr val="bg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grpSp>
      <p:sp>
        <p:nvSpPr>
          <p:cNvPr id="7" name="Title 6">
            <a:extLst>
              <a:ext uri="{FF2B5EF4-FFF2-40B4-BE49-F238E27FC236}">
                <a16:creationId xmlns:a16="http://schemas.microsoft.com/office/drawing/2014/main" id="{39A8EF76-E0F1-09AA-87A0-8F411A416298}"/>
              </a:ext>
            </a:extLst>
          </p:cNvPr>
          <p:cNvSpPr>
            <a:spLocks noGrp="1"/>
          </p:cNvSpPr>
          <p:nvPr>
            <p:ph type="title" hasCustomPrompt="1"/>
          </p:nvPr>
        </p:nvSpPr>
        <p:spPr/>
        <p:txBody>
          <a:bodyPr/>
          <a:lstStyle>
            <a:lvl1pPr>
              <a:defRPr/>
            </a:lvl1pPr>
          </a:lstStyle>
          <a:p>
            <a:r>
              <a:rPr lang="en-US" sz="4400" b="1"/>
              <a:t>“Key Takeaways”</a:t>
            </a:r>
          </a:p>
        </p:txBody>
      </p:sp>
      <p:sp>
        <p:nvSpPr>
          <p:cNvPr id="3" name="Content Placeholder 2"/>
          <p:cNvSpPr>
            <a:spLocks noGrp="1"/>
          </p:cNvSpPr>
          <p:nvPr>
            <p:ph idx="1"/>
          </p:nvPr>
        </p:nvSpPr>
        <p:spPr>
          <a:xfrm>
            <a:off x="873124" y="1383368"/>
            <a:ext cx="7658525" cy="4617664"/>
          </a:xfrm>
        </p:spPr>
        <p:txBody>
          <a:bodyPr/>
          <a:lstStyle>
            <a:lvl1pPr marL="365760" indent="-365760">
              <a:defRPr/>
            </a:lvl1pPr>
            <a:lvl2pPr marL="822960" indent="-365760">
              <a:buFont typeface="Courier New" panose="02070309020205020404" pitchFamily="49" charset="0"/>
              <a:buChar char="o"/>
              <a:defRPr/>
            </a:lvl2pPr>
            <a:lvl3pPr marL="1280160" indent="-365760">
              <a:buFont typeface="Wingdings" panose="05000000000000000000" pitchFamily="2" charset="2"/>
              <a:buChar char="§"/>
              <a:defRPr sz="2400"/>
            </a:lvl3pPr>
            <a:lvl4pPr marL="1737360" indent="-365760">
              <a:buFont typeface="Wingdings" panose="05000000000000000000" pitchFamily="2" charset="2"/>
              <a:buChar char="ü"/>
              <a:defRPr sz="2000"/>
            </a:lvl4pPr>
            <a:lvl5pPr marL="2194560" indent="-365760">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a:extLst>
              <a:ext uri="{FF2B5EF4-FFF2-40B4-BE49-F238E27FC236}">
                <a16:creationId xmlns:a16="http://schemas.microsoft.com/office/drawing/2014/main" id="{6F1F5E39-F92B-8B44-BB0A-8BC96E3E9CD1}"/>
              </a:ext>
            </a:extLst>
          </p:cNvPr>
          <p:cNvSpPr>
            <a:spLocks noGrp="1"/>
          </p:cNvSpPr>
          <p:nvPr>
            <p:ph type="body" sz="quarter" idx="11"/>
          </p:nvPr>
        </p:nvSpPr>
        <p:spPr>
          <a:xfrm>
            <a:off x="9520671" y="239527"/>
            <a:ext cx="2844511" cy="479051"/>
          </a:xfrm>
        </p:spPr>
        <p:txBody>
          <a:bodyPr>
            <a:noAutofit/>
          </a:bodyPr>
          <a:lstStyle>
            <a:lvl1pPr marL="0" indent="0">
              <a:buNone/>
              <a:defRPr sz="2400"/>
            </a:lvl1pPr>
          </a:lstStyle>
          <a:p>
            <a:pPr lvl="0"/>
            <a:r>
              <a:rPr lang="en-US"/>
              <a:t>Click to edit Master text styles</a:t>
            </a:r>
          </a:p>
        </p:txBody>
      </p:sp>
      <p:sp>
        <p:nvSpPr>
          <p:cNvPr id="34" name="Text Placeholder 5">
            <a:extLst>
              <a:ext uri="{FF2B5EF4-FFF2-40B4-BE49-F238E27FC236}">
                <a16:creationId xmlns:a16="http://schemas.microsoft.com/office/drawing/2014/main" id="{AEAB3D3A-874B-0F4C-8D52-6640E5C70F35}"/>
              </a:ext>
            </a:extLst>
          </p:cNvPr>
          <p:cNvSpPr>
            <a:spLocks noGrp="1"/>
          </p:cNvSpPr>
          <p:nvPr>
            <p:ph type="body" sz="quarter" idx="12"/>
          </p:nvPr>
        </p:nvSpPr>
        <p:spPr>
          <a:xfrm>
            <a:off x="9659216" y="373997"/>
            <a:ext cx="2844511" cy="479051"/>
          </a:xfrm>
        </p:spPr>
        <p:txBody>
          <a:bodyPr>
            <a:noAutofit/>
          </a:bodyPr>
          <a:lstStyle>
            <a:lvl1pPr marL="0" indent="0">
              <a:buNone/>
              <a:defRPr sz="2400"/>
            </a:lvl1pPr>
          </a:lstStyle>
          <a:p>
            <a:pPr lvl="0"/>
            <a:r>
              <a:rPr lang="en-US"/>
              <a:t>Click to edit Master text styles</a:t>
            </a:r>
          </a:p>
        </p:txBody>
      </p:sp>
      <p:sp>
        <p:nvSpPr>
          <p:cNvPr id="35" name="Text Placeholder 5">
            <a:extLst>
              <a:ext uri="{FF2B5EF4-FFF2-40B4-BE49-F238E27FC236}">
                <a16:creationId xmlns:a16="http://schemas.microsoft.com/office/drawing/2014/main" id="{A4631F6E-1BEF-384E-86D8-1FB1966AC383}"/>
              </a:ext>
            </a:extLst>
          </p:cNvPr>
          <p:cNvSpPr>
            <a:spLocks noGrp="1"/>
          </p:cNvSpPr>
          <p:nvPr>
            <p:ph type="body" sz="quarter" idx="13"/>
          </p:nvPr>
        </p:nvSpPr>
        <p:spPr>
          <a:xfrm>
            <a:off x="9797762" y="508468"/>
            <a:ext cx="2844511" cy="479051"/>
          </a:xfrm>
        </p:spPr>
        <p:txBody>
          <a:bodyPr>
            <a:noAutofit/>
          </a:bodyPr>
          <a:lstStyle>
            <a:lvl1pPr marL="0" indent="0">
              <a:buNone/>
              <a:defRPr sz="2400"/>
            </a:lvl1pPr>
          </a:lstStyle>
          <a:p>
            <a:pPr lvl="0"/>
            <a:r>
              <a:rPr lang="en-US"/>
              <a:t>Click to edit Master text styles</a:t>
            </a:r>
          </a:p>
        </p:txBody>
      </p:sp>
      <p:sp>
        <p:nvSpPr>
          <p:cNvPr id="36" name="Text Placeholder 5">
            <a:extLst>
              <a:ext uri="{FF2B5EF4-FFF2-40B4-BE49-F238E27FC236}">
                <a16:creationId xmlns:a16="http://schemas.microsoft.com/office/drawing/2014/main" id="{8EE1869B-0147-D44B-87B1-20AEEFB04089}"/>
              </a:ext>
            </a:extLst>
          </p:cNvPr>
          <p:cNvSpPr>
            <a:spLocks noGrp="1"/>
          </p:cNvSpPr>
          <p:nvPr>
            <p:ph type="body" sz="quarter" idx="14"/>
          </p:nvPr>
        </p:nvSpPr>
        <p:spPr>
          <a:xfrm>
            <a:off x="9936307" y="642939"/>
            <a:ext cx="2844511" cy="479051"/>
          </a:xfrm>
        </p:spPr>
        <p:txBody>
          <a:bodyPr>
            <a:noAutofit/>
          </a:bodyPr>
          <a:lstStyle>
            <a:lvl1pPr marL="0" indent="0">
              <a:buNone/>
              <a:defRPr sz="2400"/>
            </a:lvl1pPr>
          </a:lstStyle>
          <a:p>
            <a:pPr lvl="0"/>
            <a:r>
              <a:rPr lang="en-US"/>
              <a:t>Click to edit Master text styles</a:t>
            </a:r>
          </a:p>
        </p:txBody>
      </p:sp>
      <p:sp>
        <p:nvSpPr>
          <p:cNvPr id="37" name="Text Placeholder 5">
            <a:extLst>
              <a:ext uri="{FF2B5EF4-FFF2-40B4-BE49-F238E27FC236}">
                <a16:creationId xmlns:a16="http://schemas.microsoft.com/office/drawing/2014/main" id="{DEF3879D-82BB-F144-852D-34A41B56DF33}"/>
              </a:ext>
            </a:extLst>
          </p:cNvPr>
          <p:cNvSpPr>
            <a:spLocks noGrp="1"/>
          </p:cNvSpPr>
          <p:nvPr>
            <p:ph type="body" sz="quarter" idx="15"/>
          </p:nvPr>
        </p:nvSpPr>
        <p:spPr>
          <a:xfrm>
            <a:off x="10074853" y="777409"/>
            <a:ext cx="2844511" cy="479051"/>
          </a:xfrm>
        </p:spPr>
        <p:txBody>
          <a:bodyPr>
            <a:noAutofit/>
          </a:bodyPr>
          <a:lstStyle>
            <a:lvl1pPr marL="0" indent="0">
              <a:buNone/>
              <a:defRPr sz="2400"/>
            </a:lvl1pPr>
          </a:lstStyle>
          <a:p>
            <a:pPr lvl="0"/>
            <a:r>
              <a:rPr lang="en-US"/>
              <a:t>Click to edit Master text styles</a:t>
            </a:r>
          </a:p>
        </p:txBody>
      </p:sp>
      <p:sp>
        <p:nvSpPr>
          <p:cNvPr id="38" name="Text Placeholder 5">
            <a:extLst>
              <a:ext uri="{FF2B5EF4-FFF2-40B4-BE49-F238E27FC236}">
                <a16:creationId xmlns:a16="http://schemas.microsoft.com/office/drawing/2014/main" id="{E9A895CA-5FE0-244B-BBD1-C8428EED8382}"/>
              </a:ext>
            </a:extLst>
          </p:cNvPr>
          <p:cNvSpPr>
            <a:spLocks noGrp="1"/>
          </p:cNvSpPr>
          <p:nvPr>
            <p:ph type="body" sz="quarter" idx="16"/>
          </p:nvPr>
        </p:nvSpPr>
        <p:spPr>
          <a:xfrm>
            <a:off x="10213398" y="911880"/>
            <a:ext cx="2844511" cy="479051"/>
          </a:xfrm>
        </p:spPr>
        <p:txBody>
          <a:bodyPr>
            <a:noAutofit/>
          </a:bodyPr>
          <a:lstStyle>
            <a:lvl1pPr marL="0" indent="0">
              <a:buNone/>
              <a:defRPr sz="2400"/>
            </a:lvl1pPr>
          </a:lstStyle>
          <a:p>
            <a:pPr lvl="0"/>
            <a:r>
              <a:rPr lang="en-US"/>
              <a:t>Click to edit Master text styles</a:t>
            </a:r>
          </a:p>
        </p:txBody>
      </p:sp>
      <p:sp>
        <p:nvSpPr>
          <p:cNvPr id="39" name="Text Placeholder 5">
            <a:extLst>
              <a:ext uri="{FF2B5EF4-FFF2-40B4-BE49-F238E27FC236}">
                <a16:creationId xmlns:a16="http://schemas.microsoft.com/office/drawing/2014/main" id="{5BBA5876-8924-7B4A-AD1B-DF73C7D288BC}"/>
              </a:ext>
            </a:extLst>
          </p:cNvPr>
          <p:cNvSpPr>
            <a:spLocks noGrp="1"/>
          </p:cNvSpPr>
          <p:nvPr>
            <p:ph type="body" sz="quarter" idx="17"/>
          </p:nvPr>
        </p:nvSpPr>
        <p:spPr>
          <a:xfrm>
            <a:off x="10351944" y="1046350"/>
            <a:ext cx="2844511" cy="479051"/>
          </a:xfrm>
        </p:spPr>
        <p:txBody>
          <a:bodyPr>
            <a:noAutofit/>
          </a:bodyPr>
          <a:lstStyle>
            <a:lvl1pPr marL="0" indent="0">
              <a:buNone/>
              <a:defRPr sz="2400"/>
            </a:lvl1pPr>
          </a:lstStyle>
          <a:p>
            <a:pPr lvl="0"/>
            <a:r>
              <a:rPr lang="en-US"/>
              <a:t>Click to edit Master text styles</a:t>
            </a:r>
          </a:p>
        </p:txBody>
      </p:sp>
      <p:sp>
        <p:nvSpPr>
          <p:cNvPr id="40" name="Text Placeholder 5">
            <a:extLst>
              <a:ext uri="{FF2B5EF4-FFF2-40B4-BE49-F238E27FC236}">
                <a16:creationId xmlns:a16="http://schemas.microsoft.com/office/drawing/2014/main" id="{5223A3B2-3B40-414E-AF6B-2E567FD3FCCD}"/>
              </a:ext>
            </a:extLst>
          </p:cNvPr>
          <p:cNvSpPr>
            <a:spLocks noGrp="1"/>
          </p:cNvSpPr>
          <p:nvPr>
            <p:ph type="body" sz="quarter" idx="18"/>
          </p:nvPr>
        </p:nvSpPr>
        <p:spPr>
          <a:xfrm>
            <a:off x="10490489" y="1180821"/>
            <a:ext cx="2844511" cy="479051"/>
          </a:xfrm>
        </p:spPr>
        <p:txBody>
          <a:bodyPr>
            <a:noAutofit/>
          </a:bodyPr>
          <a:lstStyle>
            <a:lvl1pPr marL="0" indent="0">
              <a:buNone/>
              <a:defRPr sz="2400"/>
            </a:lvl1pPr>
          </a:lstStyle>
          <a:p>
            <a:pPr lvl="0"/>
            <a:r>
              <a:rPr lang="en-US"/>
              <a:t>Click to edit Master text styles</a:t>
            </a:r>
          </a:p>
        </p:txBody>
      </p:sp>
      <p:sp>
        <p:nvSpPr>
          <p:cNvPr id="41" name="Text Placeholder 5">
            <a:extLst>
              <a:ext uri="{FF2B5EF4-FFF2-40B4-BE49-F238E27FC236}">
                <a16:creationId xmlns:a16="http://schemas.microsoft.com/office/drawing/2014/main" id="{81CEC1A6-7785-9240-BED0-32CF0167D137}"/>
              </a:ext>
            </a:extLst>
          </p:cNvPr>
          <p:cNvSpPr>
            <a:spLocks noGrp="1"/>
          </p:cNvSpPr>
          <p:nvPr>
            <p:ph type="body" sz="quarter" idx="19"/>
          </p:nvPr>
        </p:nvSpPr>
        <p:spPr>
          <a:xfrm>
            <a:off x="10629035" y="1315292"/>
            <a:ext cx="2844511" cy="479051"/>
          </a:xfrm>
        </p:spPr>
        <p:txBody>
          <a:bodyPr>
            <a:noAutofit/>
          </a:bodyPr>
          <a:lstStyle>
            <a:lvl1pPr marL="0" indent="0">
              <a:buNone/>
              <a:defRPr sz="2400"/>
            </a:lvl1pPr>
          </a:lstStyle>
          <a:p>
            <a:pPr lvl="0"/>
            <a:r>
              <a:rPr lang="en-US"/>
              <a:t>Click to edit Master text styles</a:t>
            </a:r>
          </a:p>
        </p:txBody>
      </p:sp>
      <p:sp>
        <p:nvSpPr>
          <p:cNvPr id="42" name="Text Placeholder 5">
            <a:extLst>
              <a:ext uri="{FF2B5EF4-FFF2-40B4-BE49-F238E27FC236}">
                <a16:creationId xmlns:a16="http://schemas.microsoft.com/office/drawing/2014/main" id="{CE2624AB-A18C-7941-B762-904B961E3BDC}"/>
              </a:ext>
            </a:extLst>
          </p:cNvPr>
          <p:cNvSpPr>
            <a:spLocks noGrp="1"/>
          </p:cNvSpPr>
          <p:nvPr>
            <p:ph type="body" sz="quarter" idx="20"/>
          </p:nvPr>
        </p:nvSpPr>
        <p:spPr>
          <a:xfrm>
            <a:off x="10767580" y="1449762"/>
            <a:ext cx="2844511" cy="479051"/>
          </a:xfrm>
        </p:spPr>
        <p:txBody>
          <a:bodyPr>
            <a:noAutofit/>
          </a:bodyPr>
          <a:lstStyle>
            <a:lvl1pPr marL="0" indent="0">
              <a:buNone/>
              <a:defRPr sz="2400"/>
            </a:lvl1pPr>
          </a:lstStyle>
          <a:p>
            <a:pPr lvl="0"/>
            <a:r>
              <a:rPr lang="en-US"/>
              <a:t>Click to edit Master text styles</a:t>
            </a:r>
          </a:p>
        </p:txBody>
      </p:sp>
      <p:sp>
        <p:nvSpPr>
          <p:cNvPr id="43" name="Text Placeholder 5">
            <a:extLst>
              <a:ext uri="{FF2B5EF4-FFF2-40B4-BE49-F238E27FC236}">
                <a16:creationId xmlns:a16="http://schemas.microsoft.com/office/drawing/2014/main" id="{0C042A60-B74C-BF46-BD8C-4DBF24A5C5CF}"/>
              </a:ext>
            </a:extLst>
          </p:cNvPr>
          <p:cNvSpPr>
            <a:spLocks noGrp="1"/>
          </p:cNvSpPr>
          <p:nvPr>
            <p:ph type="body" sz="quarter" idx="21"/>
          </p:nvPr>
        </p:nvSpPr>
        <p:spPr>
          <a:xfrm>
            <a:off x="10906125" y="1584233"/>
            <a:ext cx="2844511" cy="479051"/>
          </a:xfrm>
        </p:spPr>
        <p:txBody>
          <a:bodyPr>
            <a:noAutofit/>
          </a:bodyPr>
          <a:lstStyle>
            <a:lvl1pPr marL="0" indent="0">
              <a:buNone/>
              <a:defRPr sz="2400"/>
            </a:lvl1pPr>
          </a:lstStyle>
          <a:p>
            <a:pPr lvl="0"/>
            <a:r>
              <a:rPr lang="en-US"/>
              <a:t>Click to edit Master text styles</a:t>
            </a:r>
          </a:p>
        </p:txBody>
      </p:sp>
      <p:sp>
        <p:nvSpPr>
          <p:cNvPr id="44" name="Text Placeholder 5">
            <a:extLst>
              <a:ext uri="{FF2B5EF4-FFF2-40B4-BE49-F238E27FC236}">
                <a16:creationId xmlns:a16="http://schemas.microsoft.com/office/drawing/2014/main" id="{C6F028AB-BE6E-B842-8563-7CD6B9110611}"/>
              </a:ext>
            </a:extLst>
          </p:cNvPr>
          <p:cNvSpPr>
            <a:spLocks noGrp="1"/>
          </p:cNvSpPr>
          <p:nvPr>
            <p:ph type="body" sz="quarter" idx="22"/>
          </p:nvPr>
        </p:nvSpPr>
        <p:spPr>
          <a:xfrm>
            <a:off x="11044671" y="1718703"/>
            <a:ext cx="2844511" cy="479051"/>
          </a:xfrm>
        </p:spPr>
        <p:txBody>
          <a:bodyPr>
            <a:noAutofit/>
          </a:bodyPr>
          <a:lstStyle>
            <a:lvl1pPr marL="0" indent="0">
              <a:buNone/>
              <a:defRPr sz="2400"/>
            </a:lvl1pPr>
          </a:lstStyle>
          <a:p>
            <a:pPr lvl="0"/>
            <a:r>
              <a:rPr lang="en-US"/>
              <a:t>Click to edit Master text styles</a:t>
            </a:r>
          </a:p>
        </p:txBody>
      </p:sp>
      <p:sp>
        <p:nvSpPr>
          <p:cNvPr id="45" name="Text Placeholder 5">
            <a:extLst>
              <a:ext uri="{FF2B5EF4-FFF2-40B4-BE49-F238E27FC236}">
                <a16:creationId xmlns:a16="http://schemas.microsoft.com/office/drawing/2014/main" id="{BA6FE9FC-78D1-0D4F-87E9-252051D07545}"/>
              </a:ext>
            </a:extLst>
          </p:cNvPr>
          <p:cNvSpPr>
            <a:spLocks noGrp="1"/>
          </p:cNvSpPr>
          <p:nvPr>
            <p:ph type="body" sz="quarter" idx="23"/>
          </p:nvPr>
        </p:nvSpPr>
        <p:spPr>
          <a:xfrm>
            <a:off x="11183216" y="1853174"/>
            <a:ext cx="2844511" cy="479051"/>
          </a:xfrm>
        </p:spPr>
        <p:txBody>
          <a:bodyPr>
            <a:noAutofit/>
          </a:bodyPr>
          <a:lstStyle>
            <a:lvl1pPr marL="0" indent="0">
              <a:buNone/>
              <a:defRPr sz="2400"/>
            </a:lvl1pPr>
          </a:lstStyle>
          <a:p>
            <a:pPr lvl="0"/>
            <a:r>
              <a:rPr lang="en-US"/>
              <a:t>Click to edit Master text styles</a:t>
            </a:r>
          </a:p>
        </p:txBody>
      </p:sp>
      <p:sp>
        <p:nvSpPr>
          <p:cNvPr id="46" name="Text Placeholder 5">
            <a:extLst>
              <a:ext uri="{FF2B5EF4-FFF2-40B4-BE49-F238E27FC236}">
                <a16:creationId xmlns:a16="http://schemas.microsoft.com/office/drawing/2014/main" id="{E1905928-9C52-7E4A-A93D-FE6BAE6B4235}"/>
              </a:ext>
            </a:extLst>
          </p:cNvPr>
          <p:cNvSpPr>
            <a:spLocks noGrp="1"/>
          </p:cNvSpPr>
          <p:nvPr>
            <p:ph type="body" sz="quarter" idx="24"/>
          </p:nvPr>
        </p:nvSpPr>
        <p:spPr>
          <a:xfrm>
            <a:off x="11321762" y="1987645"/>
            <a:ext cx="2844511" cy="479051"/>
          </a:xfrm>
        </p:spPr>
        <p:txBody>
          <a:bodyPr>
            <a:noAutofit/>
          </a:bodyPr>
          <a:lstStyle>
            <a:lvl1pPr marL="0" indent="0">
              <a:buNone/>
              <a:defRPr sz="2400"/>
            </a:lvl1pPr>
          </a:lstStyle>
          <a:p>
            <a:pPr lvl="0"/>
            <a:r>
              <a:rPr lang="en-US"/>
              <a:t>Click to edit Master text styles</a:t>
            </a:r>
          </a:p>
        </p:txBody>
      </p:sp>
      <p:sp>
        <p:nvSpPr>
          <p:cNvPr id="47" name="Text Placeholder 5">
            <a:extLst>
              <a:ext uri="{FF2B5EF4-FFF2-40B4-BE49-F238E27FC236}">
                <a16:creationId xmlns:a16="http://schemas.microsoft.com/office/drawing/2014/main" id="{C26F08BE-3B10-5148-8AAF-562472CE9AE8}"/>
              </a:ext>
            </a:extLst>
          </p:cNvPr>
          <p:cNvSpPr>
            <a:spLocks noGrp="1"/>
          </p:cNvSpPr>
          <p:nvPr>
            <p:ph type="body" sz="quarter" idx="25"/>
          </p:nvPr>
        </p:nvSpPr>
        <p:spPr>
          <a:xfrm>
            <a:off x="11460307" y="2122115"/>
            <a:ext cx="2844511" cy="479051"/>
          </a:xfrm>
        </p:spPr>
        <p:txBody>
          <a:bodyPr>
            <a:noAutofit/>
          </a:bodyPr>
          <a:lstStyle>
            <a:lvl1pPr marL="0" indent="0">
              <a:buNone/>
              <a:defRPr sz="2400"/>
            </a:lvl1pPr>
          </a:lstStyle>
          <a:p>
            <a:pPr lvl="0"/>
            <a:r>
              <a:rPr lang="en-US"/>
              <a:t>Click to edit Master text styles</a:t>
            </a:r>
          </a:p>
        </p:txBody>
      </p:sp>
      <p:sp>
        <p:nvSpPr>
          <p:cNvPr id="48" name="Text Placeholder 5">
            <a:extLst>
              <a:ext uri="{FF2B5EF4-FFF2-40B4-BE49-F238E27FC236}">
                <a16:creationId xmlns:a16="http://schemas.microsoft.com/office/drawing/2014/main" id="{EE0FAC2C-81E8-D248-987C-DE5444DDF05F}"/>
              </a:ext>
            </a:extLst>
          </p:cNvPr>
          <p:cNvSpPr>
            <a:spLocks noGrp="1"/>
          </p:cNvSpPr>
          <p:nvPr>
            <p:ph type="body" sz="quarter" idx="26"/>
          </p:nvPr>
        </p:nvSpPr>
        <p:spPr>
          <a:xfrm>
            <a:off x="11598853" y="2256586"/>
            <a:ext cx="2844511" cy="479051"/>
          </a:xfrm>
        </p:spPr>
        <p:txBody>
          <a:bodyPr>
            <a:noAutofit/>
          </a:bodyPr>
          <a:lstStyle>
            <a:lvl1pPr marL="0" indent="0">
              <a:buNone/>
              <a:defRPr sz="2400"/>
            </a:lvl1pPr>
          </a:lstStyle>
          <a:p>
            <a:pPr lvl="0"/>
            <a:r>
              <a:rPr lang="en-US"/>
              <a:t>Click to edit Master text styles</a:t>
            </a:r>
          </a:p>
        </p:txBody>
      </p:sp>
      <p:sp>
        <p:nvSpPr>
          <p:cNvPr id="49" name="Text Placeholder 5">
            <a:extLst>
              <a:ext uri="{FF2B5EF4-FFF2-40B4-BE49-F238E27FC236}">
                <a16:creationId xmlns:a16="http://schemas.microsoft.com/office/drawing/2014/main" id="{88D1FC9B-F351-8D4F-B610-8CB199F9B798}"/>
              </a:ext>
            </a:extLst>
          </p:cNvPr>
          <p:cNvSpPr>
            <a:spLocks noGrp="1"/>
          </p:cNvSpPr>
          <p:nvPr>
            <p:ph type="body" sz="quarter" idx="27"/>
          </p:nvPr>
        </p:nvSpPr>
        <p:spPr>
          <a:xfrm>
            <a:off x="11737398" y="2391056"/>
            <a:ext cx="2844511" cy="479051"/>
          </a:xfrm>
        </p:spPr>
        <p:txBody>
          <a:bodyPr>
            <a:noAutofit/>
          </a:bodyPr>
          <a:lstStyle>
            <a:lvl1pPr marL="0" indent="0">
              <a:buNone/>
              <a:defRPr sz="2400"/>
            </a:lvl1pPr>
          </a:lstStyle>
          <a:p>
            <a:pPr lvl="0"/>
            <a:r>
              <a:rPr lang="en-US"/>
              <a:t>Click to edit Master text styles</a:t>
            </a:r>
          </a:p>
        </p:txBody>
      </p:sp>
      <p:sp>
        <p:nvSpPr>
          <p:cNvPr id="50" name="Text Placeholder 5">
            <a:extLst>
              <a:ext uri="{FF2B5EF4-FFF2-40B4-BE49-F238E27FC236}">
                <a16:creationId xmlns:a16="http://schemas.microsoft.com/office/drawing/2014/main" id="{3A8EAAFB-A88D-B640-9594-40CF06363FCE}"/>
              </a:ext>
            </a:extLst>
          </p:cNvPr>
          <p:cNvSpPr>
            <a:spLocks noGrp="1"/>
          </p:cNvSpPr>
          <p:nvPr>
            <p:ph type="body" sz="quarter" idx="28"/>
          </p:nvPr>
        </p:nvSpPr>
        <p:spPr>
          <a:xfrm>
            <a:off x="11875944" y="2525527"/>
            <a:ext cx="2844511" cy="479051"/>
          </a:xfrm>
        </p:spPr>
        <p:txBody>
          <a:bodyPr>
            <a:noAutofit/>
          </a:bodyPr>
          <a:lstStyle>
            <a:lvl1pPr marL="0" indent="0">
              <a:buNone/>
              <a:defRPr sz="2400"/>
            </a:lvl1pPr>
          </a:lstStyle>
          <a:p>
            <a:pPr lvl="0"/>
            <a:r>
              <a:rPr lang="en-US"/>
              <a:t>Click to edit Master text styles</a:t>
            </a:r>
          </a:p>
        </p:txBody>
      </p:sp>
      <p:sp>
        <p:nvSpPr>
          <p:cNvPr id="51" name="Text Placeholder 5">
            <a:extLst>
              <a:ext uri="{FF2B5EF4-FFF2-40B4-BE49-F238E27FC236}">
                <a16:creationId xmlns:a16="http://schemas.microsoft.com/office/drawing/2014/main" id="{89A44BF9-F511-9946-B2D3-3FFB41C6AE46}"/>
              </a:ext>
            </a:extLst>
          </p:cNvPr>
          <p:cNvSpPr>
            <a:spLocks noGrp="1"/>
          </p:cNvSpPr>
          <p:nvPr>
            <p:ph type="body" sz="quarter" idx="29"/>
          </p:nvPr>
        </p:nvSpPr>
        <p:spPr>
          <a:xfrm>
            <a:off x="12014489" y="2659997"/>
            <a:ext cx="2844511" cy="479051"/>
          </a:xfrm>
        </p:spPr>
        <p:txBody>
          <a:bodyPr>
            <a:noAutofit/>
          </a:bodyPr>
          <a:lstStyle>
            <a:lvl1pPr marL="0" indent="0">
              <a:buNone/>
              <a:defRPr sz="2400"/>
            </a:lvl1pPr>
          </a:lstStyle>
          <a:p>
            <a:pPr lvl="0"/>
            <a:r>
              <a:rPr lang="en-US"/>
              <a:t>Click to edit Master text styles</a:t>
            </a:r>
          </a:p>
        </p:txBody>
      </p:sp>
      <p:sp>
        <p:nvSpPr>
          <p:cNvPr id="52" name="Text Placeholder 5">
            <a:extLst>
              <a:ext uri="{FF2B5EF4-FFF2-40B4-BE49-F238E27FC236}">
                <a16:creationId xmlns:a16="http://schemas.microsoft.com/office/drawing/2014/main" id="{59390F98-FF31-C842-883D-DF044F1AFD4A}"/>
              </a:ext>
            </a:extLst>
          </p:cNvPr>
          <p:cNvSpPr>
            <a:spLocks noGrp="1"/>
          </p:cNvSpPr>
          <p:nvPr>
            <p:ph type="body" sz="quarter" idx="30"/>
          </p:nvPr>
        </p:nvSpPr>
        <p:spPr>
          <a:xfrm>
            <a:off x="12153035" y="2794468"/>
            <a:ext cx="2844511" cy="479051"/>
          </a:xfrm>
        </p:spPr>
        <p:txBody>
          <a:bodyPr>
            <a:noAutofit/>
          </a:bodyPr>
          <a:lstStyle>
            <a:lvl1pPr marL="0" indent="0">
              <a:buNone/>
              <a:defRPr sz="2400"/>
            </a:lvl1pPr>
          </a:lstStyle>
          <a:p>
            <a:pPr lvl="0"/>
            <a:r>
              <a:rPr lang="en-US"/>
              <a:t>Click to edit Master text styles</a:t>
            </a:r>
          </a:p>
        </p:txBody>
      </p:sp>
      <p:sp>
        <p:nvSpPr>
          <p:cNvPr id="5" name="Slide Number Placeholder 26">
            <a:extLst>
              <a:ext uri="{FF2B5EF4-FFF2-40B4-BE49-F238E27FC236}">
                <a16:creationId xmlns:a16="http://schemas.microsoft.com/office/drawing/2014/main" id="{16088F90-8FB4-909F-46CC-657AEBC6EDE0}"/>
              </a:ext>
            </a:extLst>
          </p:cNvPr>
          <p:cNvSpPr>
            <a:spLocks noGrp="1"/>
          </p:cNvSpPr>
          <p:nvPr>
            <p:ph type="sldNum" sz="quarter" idx="4"/>
          </p:nvPr>
        </p:nvSpPr>
        <p:spPr>
          <a:xfrm>
            <a:off x="8869680" y="6492240"/>
            <a:ext cx="274320" cy="365760"/>
          </a:xfrm>
          <a:prstGeom prst="rect">
            <a:avLst/>
          </a:prstGeom>
        </p:spPr>
        <p:txBody>
          <a:bodyPr vert="horz" lIns="0" tIns="45720" rIns="0" bIns="45720" rtlCol="0" anchor="ctr">
            <a:noAutofit/>
          </a:bodyPr>
          <a:lstStyle>
            <a:lvl1pPr algn="l">
              <a:defRPr sz="900" b="1">
                <a:solidFill>
                  <a:schemeClr val="tx1"/>
                </a:solidFill>
              </a:defRPr>
            </a:lvl1pPr>
          </a:lstStyle>
          <a:p>
            <a:pPr>
              <a:defRPr/>
            </a:pPr>
            <a:r>
              <a:rPr lang="en-US">
                <a:solidFill>
                  <a:prstClr val="black"/>
                </a:solidFill>
              </a:rPr>
              <a:t> | </a:t>
            </a:r>
            <a:fld id="{3EAF645E-7E2B-4792-90B1-7B7BA0A8390A}" type="slidenum">
              <a:rPr lang="en-US" smtClean="0">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4271913748"/>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pic>
        <p:nvPicPr>
          <p:cNvPr id="8" name="Content Placeholder 4">
            <a:extLst>
              <a:ext uri="{FF2B5EF4-FFF2-40B4-BE49-F238E27FC236}">
                <a16:creationId xmlns:a16="http://schemas.microsoft.com/office/drawing/2014/main" id="{5E1597B3-8E61-8CFD-9958-42068FCD811F}"/>
              </a:ext>
              <a:ext uri="{C183D7F6-B498-43B3-948B-1728B52AA6E4}">
                <adec:decorative xmlns:adec="http://schemas.microsoft.com/office/drawing/2017/decorative" val="1"/>
              </a:ext>
            </a:extLst>
          </p:cNvPr>
          <p:cNvPicPr>
            <a:picLocks noGrp="1" noChangeAspect="1"/>
          </p:cNvPicPr>
          <p:nvPr userDrawn="1"/>
        </p:nvPicPr>
        <p:blipFill>
          <a:blip r:embed="rId8"/>
          <a:srcRect/>
          <a:stretch/>
        </p:blipFill>
        <p:spPr>
          <a:xfrm>
            <a:off x="0" y="0"/>
            <a:ext cx="9144000" cy="6858000"/>
          </a:xfrm>
          <a:prstGeom prst="rect">
            <a:avLst/>
          </a:prstGeom>
        </p:spPr>
      </p:pic>
      <p:sp>
        <p:nvSpPr>
          <p:cNvPr id="2" name="Title Placeholder 1"/>
          <p:cNvSpPr>
            <a:spLocks noGrp="1"/>
          </p:cNvSpPr>
          <p:nvPr>
            <p:ph type="title"/>
          </p:nvPr>
        </p:nvSpPr>
        <p:spPr>
          <a:xfrm>
            <a:off x="457200" y="0"/>
            <a:ext cx="8229600" cy="914400"/>
          </a:xfrm>
          <a:prstGeom prst="rect">
            <a:avLst/>
          </a:prstGeom>
        </p:spPr>
        <p:txBody>
          <a:bodyPr vert="horz" lIns="91440" tIns="9144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097279"/>
            <a:ext cx="8229600" cy="52120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61915F07-ED40-C658-7FB4-9E12F3381437}"/>
              </a:ext>
              <a:ext uri="{C183D7F6-B498-43B3-948B-1728B52AA6E4}">
                <adec:decorative xmlns:adec="http://schemas.microsoft.com/office/drawing/2017/decorative" val="1"/>
              </a:ext>
            </a:extLst>
          </p:cNvPr>
          <p:cNvCxnSpPr>
            <a:cxnSpLocks/>
          </p:cNvCxnSpPr>
          <p:nvPr userDrawn="1"/>
        </p:nvCxnSpPr>
        <p:spPr>
          <a:xfrm>
            <a:off x="457199" y="6519672"/>
            <a:ext cx="0" cy="320040"/>
          </a:xfrm>
          <a:prstGeom prst="line">
            <a:avLst/>
          </a:prstGeom>
          <a:ln w="12700">
            <a:solidFill>
              <a:srgbClr val="009EC2"/>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EAEB803E-BCEE-876D-9A2E-80CB57F6A31D}"/>
              </a:ext>
              <a:ext uri="{C183D7F6-B498-43B3-948B-1728B52AA6E4}">
                <adec:decorative xmlns:adec="http://schemas.microsoft.com/office/drawing/2017/decorative" val="1"/>
              </a:ext>
            </a:extLst>
          </p:cNvPr>
          <p:cNvSpPr txBox="1"/>
          <p:nvPr userDrawn="1"/>
        </p:nvSpPr>
        <p:spPr>
          <a:xfrm>
            <a:off x="6492241" y="6492240"/>
            <a:ext cx="2377440" cy="365760"/>
          </a:xfrm>
          <a:prstGeom prst="rect">
            <a:avLst/>
          </a:prstGeom>
          <a:noFill/>
        </p:spPr>
        <p:txBody>
          <a:bodyPr wrap="square" rIns="0" anchor="ctr">
            <a:noAutofit/>
          </a:bodyPr>
          <a:lstStyle/>
          <a:p>
            <a:pPr algn="r"/>
            <a:r>
              <a:rPr lang="en-US" sz="900" b="1">
                <a:solidFill>
                  <a:prstClr val="black"/>
                </a:solidFill>
              </a:rPr>
              <a:t>Gram-Negative </a:t>
            </a:r>
            <a:r>
              <a:rPr lang="en-US" sz="900" b="1" err="1">
                <a:solidFill>
                  <a:prstClr val="black"/>
                </a:solidFill>
              </a:rPr>
              <a:t>Enterics</a:t>
            </a:r>
            <a:endParaRPr lang="en-US" sz="900" b="1"/>
          </a:p>
        </p:txBody>
      </p:sp>
      <p:sp>
        <p:nvSpPr>
          <p:cNvPr id="4" name="Slide Number Placeholder 26">
            <a:extLst>
              <a:ext uri="{FF2B5EF4-FFF2-40B4-BE49-F238E27FC236}">
                <a16:creationId xmlns:a16="http://schemas.microsoft.com/office/drawing/2014/main" id="{4C42BB01-4530-7669-96F4-8CA701CC2F17}"/>
              </a:ext>
            </a:extLst>
          </p:cNvPr>
          <p:cNvSpPr>
            <a:spLocks noGrp="1"/>
          </p:cNvSpPr>
          <p:nvPr>
            <p:ph type="sldNum" sz="quarter" idx="4"/>
          </p:nvPr>
        </p:nvSpPr>
        <p:spPr>
          <a:xfrm>
            <a:off x="8869681" y="6492240"/>
            <a:ext cx="274320" cy="365760"/>
          </a:xfrm>
          <a:prstGeom prst="rect">
            <a:avLst/>
          </a:prstGeom>
        </p:spPr>
        <p:txBody>
          <a:bodyPr vert="horz" lIns="0" tIns="45720" rIns="0" bIns="45720" rtlCol="0" anchor="ctr"/>
          <a:lstStyle>
            <a:lvl1pPr algn="l">
              <a:defRPr sz="900" b="1">
                <a:solidFill>
                  <a:schemeClr val="tx1"/>
                </a:solidFill>
              </a:defRPr>
            </a:lvl1pPr>
          </a:lstStyle>
          <a:p>
            <a:pPr>
              <a:defRPr/>
            </a:pPr>
            <a:r>
              <a:rPr lang="en-US">
                <a:solidFill>
                  <a:prstClr val="black"/>
                </a:solidFill>
              </a:rPr>
              <a:t> | </a:t>
            </a:r>
            <a:fld id="{3EAF645E-7E2B-4792-90B1-7B7BA0A8390A}" type="slidenum">
              <a:rPr lang="en-US" smtClean="0">
                <a:solidFill>
                  <a:prstClr val="black"/>
                </a:solidFill>
              </a:rPr>
              <a:pPr>
                <a:defRPr/>
              </a:pPr>
              <a:t>‹#›</a:t>
            </a:fld>
            <a:endParaRPr lang="en-US">
              <a:solidFill>
                <a:prstClr val="black"/>
              </a:solidFill>
            </a:endParaRPr>
          </a:p>
        </p:txBody>
      </p:sp>
      <p:sp>
        <p:nvSpPr>
          <p:cNvPr id="5" name="Text Box 2">
            <a:extLst>
              <a:ext uri="{FF2B5EF4-FFF2-40B4-BE49-F238E27FC236}">
                <a16:creationId xmlns:a16="http://schemas.microsoft.com/office/drawing/2014/main" id="{C5E41954-7618-D964-643C-70DFB596FD60}"/>
              </a:ext>
            </a:extLst>
          </p:cNvPr>
          <p:cNvSpPr txBox="1">
            <a:spLocks noChangeArrowheads="1"/>
          </p:cNvSpPr>
          <p:nvPr userDrawn="1"/>
        </p:nvSpPr>
        <p:spPr bwMode="auto">
          <a:xfrm>
            <a:off x="620395" y="6471285"/>
            <a:ext cx="3483610" cy="318770"/>
          </a:xfrm>
          <a:prstGeom prst="rect">
            <a:avLst/>
          </a:prstGeom>
          <a:solidFill>
            <a:srgbClr val="FFFFFF"/>
          </a:solidFill>
          <a:ln w="9525">
            <a:noFill/>
            <a:miter lim="800000"/>
            <a:headEnd/>
            <a:tailEnd/>
          </a:ln>
        </p:spPr>
        <p:txBody>
          <a:bodyPr rot="0" vert="horz" wrap="square" lIns="0" tIns="0" rIns="0" bIns="0" anchor="b" anchorCtr="0">
            <a:spAutoFit/>
          </a:bodyPr>
          <a:lstStyle/>
          <a:p>
            <a:pPr marL="0" marR="0"/>
            <a:r>
              <a:rPr lang="en-US" sz="1000" b="1">
                <a:effectLst/>
                <a:latin typeface="Calibri" panose="020F0502020204030204" pitchFamily="34" charset="0"/>
                <a:ea typeface="Calibri" panose="020F0502020204030204" pitchFamily="34" charset="0"/>
                <a:cs typeface="Times New Roman" panose="02020603050405020304" pitchFamily="18" charset="0"/>
              </a:rPr>
              <a:t>AHRQ Safety Program for MRSA Prevention|</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marL="0" marR="0"/>
            <a:r>
              <a:rPr lang="en-US" sz="1000" b="1">
                <a:effectLst/>
                <a:latin typeface="Calibri" panose="020F0502020204030204" pitchFamily="34" charset="0"/>
                <a:ea typeface="Calibri" panose="020F0502020204030204" pitchFamily="34" charset="0"/>
                <a:cs typeface="Times New Roman" panose="02020603050405020304" pitchFamily="18" charset="0"/>
              </a:rPr>
              <a:t>Improving Skin Care and MDRO Prevention in Long-Term Care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0674328"/>
      </p:ext>
    </p:extLst>
  </p:cSld>
  <p:clrMap bg1="lt1" tx1="dk1" bg2="lt2" tx2="dk2" accent1="accent1" accent2="accent2" accent3="accent3" accent4="accent4" accent5="accent5" accent6="accent6" hlink="hlink" folHlink="folHlink"/>
  <p:sldLayoutIdLst>
    <p:sldLayoutId id="2147483680" r:id="rId1"/>
    <p:sldLayoutId id="2147483682" r:id="rId2"/>
    <p:sldLayoutId id="2147483685" r:id="rId3"/>
    <p:sldLayoutId id="2147483686" r:id="rId4"/>
    <p:sldLayoutId id="2147483681" r:id="rId5"/>
    <p:sldLayoutId id="2147483683" r:id="rId6"/>
  </p:sldLayoutIdLst>
  <p:hf hdr="0" ftr="0" dt="0"/>
  <p:txStyles>
    <p:titleStyle>
      <a:lvl1pPr algn="l" defTabSz="887553" rtl="0" eaLnBrk="1" latinLnBrk="0" hangingPunct="1">
        <a:lnSpc>
          <a:spcPct val="90000"/>
        </a:lnSpc>
        <a:spcBef>
          <a:spcPct val="0"/>
        </a:spcBef>
        <a:buNone/>
        <a:defRPr lang="en-US" sz="4400" b="1" kern="1200" dirty="0">
          <a:solidFill>
            <a:schemeClr val="tx1"/>
          </a:solidFill>
          <a:latin typeface="+mn-lt"/>
          <a:ea typeface="+mj-ea"/>
          <a:cs typeface="+mj-cs"/>
        </a:defRPr>
      </a:lvl1pPr>
    </p:titleStyle>
    <p:bodyStyle>
      <a:lvl1pPr marL="460375" indent="-460375" algn="l" defTabSz="887553" rtl="0" eaLnBrk="1" latinLnBrk="0" hangingPunct="1">
        <a:lnSpc>
          <a:spcPct val="100000"/>
        </a:lnSpc>
        <a:spcBef>
          <a:spcPts val="600"/>
        </a:spcBef>
        <a:buFont typeface="Arial" panose="020B0604020202020204" pitchFamily="34" charset="0"/>
        <a:buChar char="•"/>
        <a:defRPr sz="3200" kern="1200">
          <a:solidFill>
            <a:schemeClr val="tx1"/>
          </a:solidFill>
          <a:latin typeface="+mn-lt"/>
          <a:ea typeface="+mn-ea"/>
          <a:cs typeface="+mn-cs"/>
        </a:defRPr>
      </a:lvl1pPr>
      <a:lvl2pPr marL="974725" indent="-514350" algn="l" defTabSz="887553" rtl="0" eaLnBrk="1" latinLnBrk="0" hangingPunct="1">
        <a:lnSpc>
          <a:spcPct val="100000"/>
        </a:lnSpc>
        <a:spcBef>
          <a:spcPts val="600"/>
        </a:spcBef>
        <a:buFont typeface="Courier New" panose="02070309020205020404" pitchFamily="49" charset="0"/>
        <a:buChar char="o"/>
        <a:defRPr lang="en-US" sz="2800" kern="1200" dirty="0">
          <a:solidFill>
            <a:schemeClr val="tx1"/>
          </a:solidFill>
          <a:latin typeface="+mn-lt"/>
          <a:ea typeface="+mn-ea"/>
          <a:cs typeface="+mn-cs"/>
        </a:defRPr>
      </a:lvl2pPr>
      <a:lvl3pPr marL="1371600" indent="-457200" algn="l" defTabSz="887553" rtl="0" eaLnBrk="1" latinLnBrk="0" hangingPunct="1">
        <a:lnSpc>
          <a:spcPct val="100000"/>
        </a:lnSpc>
        <a:spcBef>
          <a:spcPts val="600"/>
        </a:spcBef>
        <a:buFont typeface="Arial" panose="020B0604020202020204" pitchFamily="34" charset="0"/>
        <a:buChar char="•"/>
        <a:defRPr lang="en-US" sz="2400" kern="1200" dirty="0">
          <a:solidFill>
            <a:schemeClr val="tx1"/>
          </a:solidFill>
          <a:latin typeface="+mn-lt"/>
          <a:ea typeface="+mn-ea"/>
          <a:cs typeface="+mn-cs"/>
        </a:defRPr>
      </a:lvl3pPr>
      <a:lvl4pPr marL="1553218" indent="-221888" algn="l" defTabSz="887553" rtl="0" eaLnBrk="1" latinLnBrk="0" hangingPunct="1">
        <a:lnSpc>
          <a:spcPct val="100000"/>
        </a:lnSpc>
        <a:spcBef>
          <a:spcPts val="600"/>
        </a:spcBef>
        <a:buFont typeface="Arial" panose="020B0604020202020204" pitchFamily="34" charset="0"/>
        <a:buChar char="•"/>
        <a:defRPr lang="en-US" sz="2000" kern="1200" dirty="0">
          <a:solidFill>
            <a:schemeClr val="tx1"/>
          </a:solidFill>
          <a:latin typeface="+mn-lt"/>
          <a:ea typeface="+mn-ea"/>
          <a:cs typeface="+mn-cs"/>
        </a:defRPr>
      </a:lvl4pPr>
      <a:lvl5pPr marL="1996995" indent="-221888" algn="l" defTabSz="887553"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5pPr>
      <a:lvl6pPr marL="2440771"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6pPr>
      <a:lvl7pPr marL="2884548"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7pPr>
      <a:lvl8pPr marL="3328325"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8pPr>
      <a:lvl9pPr marL="3772101"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9pPr>
    </p:bodyStyle>
    <p:otherStyle>
      <a:defPPr>
        <a:defRPr lang="en-US"/>
      </a:defPPr>
      <a:lvl1pPr marL="0" algn="l" defTabSz="887553" rtl="0" eaLnBrk="1" latinLnBrk="0" hangingPunct="1">
        <a:defRPr sz="1747" kern="1200">
          <a:solidFill>
            <a:schemeClr val="tx1"/>
          </a:solidFill>
          <a:latin typeface="+mn-lt"/>
          <a:ea typeface="+mn-ea"/>
          <a:cs typeface="+mn-cs"/>
        </a:defRPr>
      </a:lvl1pPr>
      <a:lvl2pPr marL="443777" algn="l" defTabSz="887553" rtl="0" eaLnBrk="1" latinLnBrk="0" hangingPunct="1">
        <a:defRPr sz="1747" kern="1200">
          <a:solidFill>
            <a:schemeClr val="tx1"/>
          </a:solidFill>
          <a:latin typeface="+mn-lt"/>
          <a:ea typeface="+mn-ea"/>
          <a:cs typeface="+mn-cs"/>
        </a:defRPr>
      </a:lvl2pPr>
      <a:lvl3pPr marL="887553" algn="l" defTabSz="887553" rtl="0" eaLnBrk="1" latinLnBrk="0" hangingPunct="1">
        <a:defRPr sz="1747" kern="1200">
          <a:solidFill>
            <a:schemeClr val="tx1"/>
          </a:solidFill>
          <a:latin typeface="+mn-lt"/>
          <a:ea typeface="+mn-ea"/>
          <a:cs typeface="+mn-cs"/>
        </a:defRPr>
      </a:lvl3pPr>
      <a:lvl4pPr marL="1331330" algn="l" defTabSz="887553" rtl="0" eaLnBrk="1" latinLnBrk="0" hangingPunct="1">
        <a:defRPr sz="1747" kern="1200">
          <a:solidFill>
            <a:schemeClr val="tx1"/>
          </a:solidFill>
          <a:latin typeface="+mn-lt"/>
          <a:ea typeface="+mn-ea"/>
          <a:cs typeface="+mn-cs"/>
        </a:defRPr>
      </a:lvl4pPr>
      <a:lvl5pPr marL="1775106" algn="l" defTabSz="887553" rtl="0" eaLnBrk="1" latinLnBrk="0" hangingPunct="1">
        <a:defRPr sz="1747" kern="1200">
          <a:solidFill>
            <a:schemeClr val="tx1"/>
          </a:solidFill>
          <a:latin typeface="+mn-lt"/>
          <a:ea typeface="+mn-ea"/>
          <a:cs typeface="+mn-cs"/>
        </a:defRPr>
      </a:lvl5pPr>
      <a:lvl6pPr marL="2218883" algn="l" defTabSz="887553" rtl="0" eaLnBrk="1" latinLnBrk="0" hangingPunct="1">
        <a:defRPr sz="1747" kern="1200">
          <a:solidFill>
            <a:schemeClr val="tx1"/>
          </a:solidFill>
          <a:latin typeface="+mn-lt"/>
          <a:ea typeface="+mn-ea"/>
          <a:cs typeface="+mn-cs"/>
        </a:defRPr>
      </a:lvl6pPr>
      <a:lvl7pPr marL="2662660" algn="l" defTabSz="887553" rtl="0" eaLnBrk="1" latinLnBrk="0" hangingPunct="1">
        <a:defRPr sz="1747" kern="1200">
          <a:solidFill>
            <a:schemeClr val="tx1"/>
          </a:solidFill>
          <a:latin typeface="+mn-lt"/>
          <a:ea typeface="+mn-ea"/>
          <a:cs typeface="+mn-cs"/>
        </a:defRPr>
      </a:lvl7pPr>
      <a:lvl8pPr marL="3106436" algn="l" defTabSz="887553" rtl="0" eaLnBrk="1" latinLnBrk="0" hangingPunct="1">
        <a:defRPr sz="1747" kern="1200">
          <a:solidFill>
            <a:schemeClr val="tx1"/>
          </a:solidFill>
          <a:latin typeface="+mn-lt"/>
          <a:ea typeface="+mn-ea"/>
          <a:cs typeface="+mn-cs"/>
        </a:defRPr>
      </a:lvl8pPr>
      <a:lvl9pPr marL="3550213" algn="l" defTabSz="887553" rtl="0" eaLnBrk="1" latinLnBrk="0" hangingPunct="1">
        <a:defRPr sz="1747"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hyperlink" Target="https://www.ahrq.gov/hai/tools/mrsa-prevention/MDRO-LTC/enhanced-barrier-precautions.html" TargetMode="External"/><Relationship Id="rId4" Type="http://schemas.openxmlformats.org/officeDocument/2006/relationships/hyperlink" Target="https://www.cdc.gov/infection-control/media/pdfs/contact-precautions-sign-P.pdf"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hyperlink" Target="https://www.ahrq.gov/sites/default/files/wysiwyg/hai/tools/mdro-ltc/030-contact-precautions-quiz-teachable-moment.docx"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24.png"/><Relationship Id="rId5" Type="http://schemas.openxmlformats.org/officeDocument/2006/relationships/hyperlink" Target="https://www.cdc.gov/c-diff/media/pdfs/FS-Cdiff-PatientsFamilies-508.pdf" TargetMode="External"/><Relationship Id="rId4" Type="http://schemas.openxmlformats.org/officeDocument/2006/relationships/hyperlink" Target="https://www.ahrq.gov/sites/default/files/wysiwyg/hai/tools/mdro-ltc/031-resident-chronic-wound-diarrhea-teachable-moment.pdf"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hyperlink" Target="https://www.cdc.gov/c-diff/about/index.html" TargetMode="External"/><Relationship Id="rId2" Type="http://schemas.openxmlformats.org/officeDocument/2006/relationships/hyperlink" Target="https://harrisons.unboundmedicine.com/harrisons/view/Harrisons-Manual-of-Medicine/623660/all/GRAM_NEGATIVE_ENTERIC_BACTERIA#:~:text=Gram%2Dnegative%20bacilli%20(GNB),care%20facilities%20and%20hospital%20settings" TargetMode="External"/><Relationship Id="rId1" Type="http://schemas.openxmlformats.org/officeDocument/2006/relationships/slideLayout" Target="../slideLayouts/slideLayout5.xml"/><Relationship Id="rId5" Type="http://schemas.openxmlformats.org/officeDocument/2006/relationships/hyperlink" Target="https://www.cdc.gov/c-diff/media/pdfs/FS-Cdiff-PatientsFamilies-508.pdf" TargetMode="External"/><Relationship Id="rId4" Type="http://schemas.openxmlformats.org/officeDocument/2006/relationships/hyperlink" Target="https://www.cdc.gov/infection-control/media/pdfs/contact-precautions-sign-P.pdf"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ahrq.gov/hai/tools/mrsa-prevention/MDRO-LTC/enhanced-barrier-precautions.html" TargetMode="External"/><Relationship Id="rId1" Type="http://schemas.openxmlformats.org/officeDocument/2006/relationships/slideLayout" Target="../slideLayouts/slideLayout5.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AF2958D5-1619-BC47-A469-9664C492C525}"/>
              </a:ext>
            </a:extLst>
          </p:cNvPr>
          <p:cNvSpPr>
            <a:spLocks noGrp="1"/>
          </p:cNvSpPr>
          <p:nvPr>
            <p:ph type="title" idx="4294967295"/>
          </p:nvPr>
        </p:nvSpPr>
        <p:spPr>
          <a:xfrm>
            <a:off x="1050925" y="1870075"/>
            <a:ext cx="7042150" cy="21510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887553"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sz="4400" b="1" i="0" u="none" strike="noStrike" kern="1200" cap="none" spc="0" normalizeH="0" baseline="0" noProof="0">
                <a:ln>
                  <a:noFill/>
                </a:ln>
                <a:solidFill>
                  <a:schemeClr val="tx1"/>
                </a:solidFill>
                <a:effectLst/>
                <a:uLnTx/>
                <a:uFillTx/>
                <a:latin typeface="+mn-lt"/>
                <a:ea typeface="+mn-ea"/>
                <a:cs typeface="Arial" panose="020B0604020202020204" pitchFamily="34" charset="0"/>
              </a:rPr>
              <a:t>Down and Dirty With Stool:</a:t>
            </a:r>
          </a:p>
          <a:p>
            <a:pPr marL="0" marR="0" lvl="0" indent="0" algn="ctr" defTabSz="887553"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sz="4400" b="1" i="0" u="none" strike="noStrike" kern="1200" cap="none" spc="0" normalizeH="0" baseline="0" noProof="0">
                <a:ln>
                  <a:noFill/>
                </a:ln>
                <a:solidFill>
                  <a:schemeClr val="tx1"/>
                </a:solidFill>
                <a:effectLst/>
                <a:uLnTx/>
                <a:uFillTx/>
                <a:latin typeface="+mn-lt"/>
                <a:ea typeface="+mn-ea"/>
                <a:cs typeface="Arial" panose="020B0604020202020204" pitchFamily="34" charset="0"/>
              </a:rPr>
              <a:t>Enteric Pathogens</a:t>
            </a:r>
          </a:p>
        </p:txBody>
      </p:sp>
      <p:sp>
        <p:nvSpPr>
          <p:cNvPr id="14" name="Text Placeholder 13">
            <a:extLst>
              <a:ext uri="{FF2B5EF4-FFF2-40B4-BE49-F238E27FC236}">
                <a16:creationId xmlns:a16="http://schemas.microsoft.com/office/drawing/2014/main" id="{F80A764F-A0D7-8A4E-B1F9-C32D5F0C53BF}"/>
              </a:ext>
            </a:extLst>
          </p:cNvPr>
          <p:cNvSpPr>
            <a:spLocks noGrp="1"/>
          </p:cNvSpPr>
          <p:nvPr>
            <p:ph type="body" sz="quarter" idx="15"/>
          </p:nvPr>
        </p:nvSpPr>
        <p:spPr>
          <a:xfrm>
            <a:off x="1051560" y="4156586"/>
            <a:ext cx="7040880" cy="1005840"/>
          </a:xfrm>
        </p:spPr>
        <p:txBody>
          <a:bodyPr>
            <a:normAutofit/>
          </a:bodyPr>
          <a:lstStyle/>
          <a:p>
            <a:r>
              <a:rPr lang="en-US" sz="2800">
                <a:ea typeface="+mn-lt"/>
                <a:cs typeface="+mn-lt"/>
              </a:rPr>
              <a:t>AHRQ Safety Program for MRSA Prevention</a:t>
            </a:r>
            <a:endParaRPr lang="en-US">
              <a:ea typeface="Calibri"/>
            </a:endParaRPr>
          </a:p>
        </p:txBody>
      </p:sp>
      <p:sp>
        <p:nvSpPr>
          <p:cNvPr id="2" name="TextBox 1">
            <a:extLst>
              <a:ext uri="{FF2B5EF4-FFF2-40B4-BE49-F238E27FC236}">
                <a16:creationId xmlns:a16="http://schemas.microsoft.com/office/drawing/2014/main" id="{1712C2B1-DD95-3472-6F50-8825E1E784CB}"/>
              </a:ext>
            </a:extLst>
          </p:cNvPr>
          <p:cNvSpPr txBox="1"/>
          <p:nvPr/>
        </p:nvSpPr>
        <p:spPr>
          <a:xfrm>
            <a:off x="6683829" y="6375619"/>
            <a:ext cx="2492829" cy="523220"/>
          </a:xfrm>
          <a:prstGeom prst="rect">
            <a:avLst/>
          </a:prstGeom>
          <a:noFill/>
        </p:spPr>
        <p:txBody>
          <a:bodyPr wrap="square" rtlCol="0">
            <a:spAutoFit/>
          </a:bodyPr>
          <a:lstStyle/>
          <a:p>
            <a:pPr algn="r"/>
            <a:r>
              <a:rPr lang="en-US" sz="1400" dirty="0"/>
              <a:t>AHRQ Pub. No. 25(26)-0066</a:t>
            </a:r>
          </a:p>
          <a:p>
            <a:pPr algn="r"/>
            <a:r>
              <a:rPr lang="en-US" sz="1400" dirty="0"/>
              <a:t>October 2025</a:t>
            </a:r>
          </a:p>
        </p:txBody>
      </p:sp>
    </p:spTree>
    <p:extLst>
      <p:ext uri="{BB962C8B-B14F-4D97-AF65-F5344CB8AC3E}">
        <p14:creationId xmlns:p14="http://schemas.microsoft.com/office/powerpoint/2010/main" val="19150197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5BD5DB-F25A-1122-D2EA-3F048617E466}"/>
            </a:ext>
          </a:extLst>
        </p:cNvPr>
        <p:cNvGrpSpPr/>
        <p:nvPr/>
      </p:nvGrpSpPr>
      <p:grpSpPr>
        <a:xfrm>
          <a:off x="0" y="0"/>
          <a:ext cx="0" cy="0"/>
          <a:chOff x="0" y="0"/>
          <a:chExt cx="0" cy="0"/>
        </a:xfrm>
      </p:grpSpPr>
      <p:sp>
        <p:nvSpPr>
          <p:cNvPr id="26" name="Title 25">
            <a:extLst>
              <a:ext uri="{FF2B5EF4-FFF2-40B4-BE49-F238E27FC236}">
                <a16:creationId xmlns:a16="http://schemas.microsoft.com/office/drawing/2014/main" id="{8767FA07-4A9A-C982-7531-4808E6EA91DB}"/>
              </a:ext>
            </a:extLst>
          </p:cNvPr>
          <p:cNvSpPr>
            <a:spLocks noGrp="1"/>
          </p:cNvSpPr>
          <p:nvPr>
            <p:ph type="title"/>
          </p:nvPr>
        </p:nvSpPr>
        <p:spPr/>
        <p:txBody>
          <a:bodyPr/>
          <a:lstStyle/>
          <a:p>
            <a:r>
              <a:rPr lang="en-US"/>
              <a:t>Contact Precautions</a:t>
            </a:r>
            <a:r>
              <a:rPr lang="en-US" baseline="30000"/>
              <a:t>4</a:t>
            </a:r>
            <a:endParaRPr lang="en-US"/>
          </a:p>
        </p:txBody>
      </p:sp>
      <p:sp>
        <p:nvSpPr>
          <p:cNvPr id="27" name="Content Placeholder 26">
            <a:extLst>
              <a:ext uri="{FF2B5EF4-FFF2-40B4-BE49-F238E27FC236}">
                <a16:creationId xmlns:a16="http://schemas.microsoft.com/office/drawing/2014/main" id="{CCE9B639-C86C-83EF-7F26-BD9F45A014E9}"/>
              </a:ext>
            </a:extLst>
          </p:cNvPr>
          <p:cNvSpPr>
            <a:spLocks noGrp="1"/>
          </p:cNvSpPr>
          <p:nvPr>
            <p:ph idx="1"/>
          </p:nvPr>
        </p:nvSpPr>
        <p:spPr>
          <a:xfrm>
            <a:off x="299003" y="955761"/>
            <a:ext cx="4867633" cy="4889864"/>
          </a:xfrm>
        </p:spPr>
        <p:txBody>
          <a:bodyPr>
            <a:normAutofit fontScale="92500" lnSpcReduction="20000"/>
          </a:bodyPr>
          <a:lstStyle/>
          <a:p>
            <a:r>
              <a:rPr lang="en-US" sz="3050" dirty="0"/>
              <a:t>Used for patients with infections that are spread by touching the patient </a:t>
            </a:r>
            <a:r>
              <a:rPr lang="en-US" sz="3050" i="1" dirty="0"/>
              <a:t>or</a:t>
            </a:r>
            <a:r>
              <a:rPr lang="en-US" sz="3050" dirty="0"/>
              <a:t> items in the room</a:t>
            </a:r>
          </a:p>
          <a:p>
            <a:pPr lvl="1"/>
            <a:r>
              <a:rPr lang="en-US" sz="2600" dirty="0"/>
              <a:t>Ex: residents with</a:t>
            </a:r>
            <a:r>
              <a:rPr lang="en-US" sz="2600" dirty="0">
                <a:latin typeface="Arial" panose="020B0604020202020204" pitchFamily="34" charset="0"/>
                <a:cs typeface="Arial" panose="020B0604020202020204" pitchFamily="34" charset="0"/>
              </a:rPr>
              <a:t>—</a:t>
            </a:r>
            <a:endParaRPr lang="en-US" sz="2600" dirty="0">
              <a:cs typeface="Calibri"/>
            </a:endParaRPr>
          </a:p>
          <a:p>
            <a:pPr lvl="2"/>
            <a:r>
              <a:rPr lang="en-US" dirty="0"/>
              <a:t>Diarrheal illnesses (</a:t>
            </a:r>
            <a:r>
              <a:rPr lang="en-US" i="1" dirty="0"/>
              <a:t>C. difficile</a:t>
            </a:r>
            <a:r>
              <a:rPr lang="en-US" dirty="0"/>
              <a:t>, norovirus, </a:t>
            </a:r>
            <a:r>
              <a:rPr lang="en-US" i="1" dirty="0"/>
              <a:t>E coli</a:t>
            </a:r>
            <a:r>
              <a:rPr lang="en-US" dirty="0"/>
              <a:t>, etc.)</a:t>
            </a:r>
            <a:endParaRPr lang="en-US" dirty="0">
              <a:cs typeface="Calibri"/>
            </a:endParaRPr>
          </a:p>
          <a:p>
            <a:pPr lvl="2"/>
            <a:r>
              <a:rPr lang="en-US" dirty="0"/>
              <a:t>Scabies</a:t>
            </a:r>
          </a:p>
          <a:p>
            <a:r>
              <a:rPr lang="en-US" sz="3050" dirty="0"/>
              <a:t>Requires gown AND gloves to </a:t>
            </a:r>
            <a:r>
              <a:rPr lang="en-US" sz="3050" b="1" dirty="0"/>
              <a:t>enter room </a:t>
            </a:r>
            <a:r>
              <a:rPr lang="en-US" sz="3050" dirty="0"/>
              <a:t>(not just during direct care)</a:t>
            </a:r>
            <a:endParaRPr lang="en-US" sz="3050" dirty="0">
              <a:cs typeface="Calibri"/>
            </a:endParaRPr>
          </a:p>
          <a:p>
            <a:pPr lvl="1"/>
            <a:r>
              <a:rPr lang="en-US" sz="2600" dirty="0"/>
              <a:t>This is because touching the environment can lead to transmission. </a:t>
            </a:r>
            <a:endParaRPr lang="en-US" dirty="0"/>
          </a:p>
        </p:txBody>
      </p:sp>
      <p:pic>
        <p:nvPicPr>
          <p:cNvPr id="3" name="Picture 2" descr="Image of CDC's &quot;Contact Precautions&quot; infographic.">
            <a:extLst>
              <a:ext uri="{FF2B5EF4-FFF2-40B4-BE49-F238E27FC236}">
                <a16:creationId xmlns:a16="http://schemas.microsoft.com/office/drawing/2014/main" id="{1E4DC069-3D20-9941-6849-725DF6605F7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24833" y="1092045"/>
            <a:ext cx="3544847" cy="4129732"/>
          </a:xfrm>
          <a:prstGeom prst="rect">
            <a:avLst/>
          </a:prstGeom>
        </p:spPr>
      </p:pic>
      <p:sp>
        <p:nvSpPr>
          <p:cNvPr id="28" name="Text Placeholder 27">
            <a:extLst>
              <a:ext uri="{FF2B5EF4-FFF2-40B4-BE49-F238E27FC236}">
                <a16:creationId xmlns:a16="http://schemas.microsoft.com/office/drawing/2014/main" id="{6D92172D-5EED-21FD-20C9-C85B217E89BB}"/>
              </a:ext>
            </a:extLst>
          </p:cNvPr>
          <p:cNvSpPr>
            <a:spLocks noGrp="1"/>
          </p:cNvSpPr>
          <p:nvPr>
            <p:ph type="body" sz="quarter" idx="11"/>
          </p:nvPr>
        </p:nvSpPr>
        <p:spPr>
          <a:xfrm>
            <a:off x="5324833" y="5286904"/>
            <a:ext cx="3682007" cy="479051"/>
          </a:xfrm>
        </p:spPr>
        <p:txBody>
          <a:bodyPr>
            <a:normAutofit fontScale="40000" lnSpcReduction="20000"/>
          </a:bodyPr>
          <a:lstStyle/>
          <a:p>
            <a:pPr marL="0" indent="0">
              <a:buNone/>
            </a:pPr>
            <a:r>
              <a:rPr lang="en-US" dirty="0"/>
              <a:t>Image source: </a:t>
            </a:r>
            <a:r>
              <a:rPr lang="en-US" dirty="0">
                <a:hlinkClick r:id="rId4"/>
              </a:rPr>
              <a:t>https://www.cdc.gov/infection-control/media/pdfs/contact-precautions-sign-P.pdf</a:t>
            </a:r>
            <a:endParaRPr lang="en-US" dirty="0"/>
          </a:p>
        </p:txBody>
      </p:sp>
      <p:sp>
        <p:nvSpPr>
          <p:cNvPr id="2" name="Slide Number Placeholder 26">
            <a:extLst>
              <a:ext uri="{FF2B5EF4-FFF2-40B4-BE49-F238E27FC236}">
                <a16:creationId xmlns:a16="http://schemas.microsoft.com/office/drawing/2014/main" id="{250D673D-F0ED-870F-2B8C-75C44C2B4FC5}"/>
              </a:ext>
            </a:extLst>
          </p:cNvPr>
          <p:cNvSpPr>
            <a:spLocks noGrp="1"/>
          </p:cNvSpPr>
          <p:nvPr>
            <p:ph type="sldNum" sz="quarter" idx="4"/>
          </p:nvPr>
        </p:nvSpPr>
        <p:spPr>
          <a:xfrm>
            <a:off x="8869680" y="6492240"/>
            <a:ext cx="274320" cy="365760"/>
          </a:xfrm>
        </p:spPr>
        <p:txBody>
          <a:bodyPr vert="horz" lIns="0" tIns="45720" rIns="0" bIns="45720" rtlCol="0" anchor="ctr"/>
          <a:lstStyle>
            <a:lvl1pPr algn="l">
              <a:defRPr sz="900" b="1">
                <a:solidFill>
                  <a:schemeClr val="tx1"/>
                </a:solidFill>
              </a:defRPr>
            </a:lvl1pPr>
          </a:lstStyle>
          <a:p>
            <a:r>
              <a:rPr lang="en-US"/>
              <a:t> | </a:t>
            </a:r>
            <a:fld id="{3EAF645E-7E2B-4792-90B1-7B7BA0A8390A}" type="slidenum">
              <a:rPr lang="en-US" smtClean="0"/>
              <a:pPr/>
              <a:t>10</a:t>
            </a:fld>
            <a:endParaRPr lang="en-US"/>
          </a:p>
        </p:txBody>
      </p:sp>
      <p:sp>
        <p:nvSpPr>
          <p:cNvPr id="4" name="TextBox 3">
            <a:extLst>
              <a:ext uri="{FF2B5EF4-FFF2-40B4-BE49-F238E27FC236}">
                <a16:creationId xmlns:a16="http://schemas.microsoft.com/office/drawing/2014/main" id="{D089A41E-6352-AFAD-6D6E-115C76FE8D1B}"/>
              </a:ext>
            </a:extLst>
          </p:cNvPr>
          <p:cNvSpPr txBox="1"/>
          <p:nvPr/>
        </p:nvSpPr>
        <p:spPr>
          <a:xfrm>
            <a:off x="1121227" y="5932713"/>
            <a:ext cx="6858000" cy="400110"/>
          </a:xfrm>
          <a:prstGeom prst="rect">
            <a:avLst/>
          </a:prstGeom>
          <a:noFill/>
        </p:spPr>
        <p:txBody>
          <a:bodyPr wrap="square" rtlCol="0">
            <a:spAutoFit/>
          </a:bodyPr>
          <a:lstStyle/>
          <a:p>
            <a:pPr algn="ctr"/>
            <a:r>
              <a:rPr lang="en-US" sz="2000" b="1" dirty="0"/>
              <a:t>Check out the </a:t>
            </a:r>
            <a:r>
              <a:rPr lang="en-US" sz="2000" b="1" dirty="0">
                <a:hlinkClick r:id="rId5"/>
              </a:rPr>
              <a:t>Enhanced barrier precautions page </a:t>
            </a:r>
            <a:r>
              <a:rPr lang="en-US" sz="2000" b="1" dirty="0"/>
              <a:t>of this toolkit</a:t>
            </a:r>
          </a:p>
        </p:txBody>
      </p:sp>
    </p:spTree>
    <p:extLst>
      <p:ext uri="{BB962C8B-B14F-4D97-AF65-F5344CB8AC3E}">
        <p14:creationId xmlns:p14="http://schemas.microsoft.com/office/powerpoint/2010/main" val="11794465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B49CB1EF-5ACC-C27C-C049-3CE6E75370ED}"/>
              </a:ext>
            </a:extLst>
          </p:cNvPr>
          <p:cNvSpPr>
            <a:spLocks noGrp="1"/>
          </p:cNvSpPr>
          <p:nvPr>
            <p:ph type="title"/>
          </p:nvPr>
        </p:nvSpPr>
        <p:spPr/>
        <p:txBody>
          <a:bodyPr/>
          <a:lstStyle/>
          <a:p>
            <a:r>
              <a:rPr lang="en-US"/>
              <a:t>Teachable Moment</a:t>
            </a:r>
          </a:p>
        </p:txBody>
      </p:sp>
      <p:sp>
        <p:nvSpPr>
          <p:cNvPr id="23" name="Content Placeholder 22">
            <a:extLst>
              <a:ext uri="{FF2B5EF4-FFF2-40B4-BE49-F238E27FC236}">
                <a16:creationId xmlns:a16="http://schemas.microsoft.com/office/drawing/2014/main" id="{5DA95777-D16A-5855-C127-219A6BA5964D}"/>
              </a:ext>
            </a:extLst>
          </p:cNvPr>
          <p:cNvSpPr>
            <a:spLocks noGrp="1"/>
          </p:cNvSpPr>
          <p:nvPr>
            <p:ph idx="1"/>
          </p:nvPr>
        </p:nvSpPr>
        <p:spPr/>
        <p:txBody>
          <a:bodyPr/>
          <a:lstStyle/>
          <a:p>
            <a:pPr marL="229870" indent="0">
              <a:buFont typeface="Arial" panose="020B0604020202020204" pitchFamily="34" charset="0"/>
              <a:buNone/>
            </a:pPr>
            <a:r>
              <a:rPr lang="en-US" sz="3600" b="1"/>
              <a:t>Questions to consider:</a:t>
            </a:r>
            <a:endParaRPr lang="en-US" sz="3600" b="1">
              <a:ea typeface="Calibri"/>
              <a:cs typeface="Calibri"/>
            </a:endParaRPr>
          </a:p>
          <a:p>
            <a:pPr marL="744538" indent="-514350">
              <a:buFont typeface="Arial" panose="020B0604020202020204" pitchFamily="34" charset="0"/>
              <a:buAutoNum type="arabicPeriod"/>
            </a:pPr>
            <a:r>
              <a:rPr lang="en-US" sz="3200"/>
              <a:t>What problems would have been avoided with proper PPE use?</a:t>
            </a:r>
          </a:p>
          <a:p>
            <a:pPr marL="744538" indent="-514350">
              <a:buFont typeface="Arial" panose="020B0604020202020204" pitchFamily="34" charset="0"/>
              <a:buAutoNum type="arabicPeriod"/>
            </a:pPr>
            <a:r>
              <a:rPr lang="en-US" sz="3200"/>
              <a:t>How can your facility make sure hand hygiene products are easily accessible?</a:t>
            </a:r>
            <a:endParaRPr lang="en-US"/>
          </a:p>
        </p:txBody>
      </p:sp>
      <p:sp>
        <p:nvSpPr>
          <p:cNvPr id="24" name="Slide Number Placeholder 23">
            <a:extLst>
              <a:ext uri="{FF2B5EF4-FFF2-40B4-BE49-F238E27FC236}">
                <a16:creationId xmlns:a16="http://schemas.microsoft.com/office/drawing/2014/main" id="{7331A79F-15E2-810B-5F3A-05DF2BD64715}"/>
              </a:ext>
            </a:extLst>
          </p:cNvPr>
          <p:cNvSpPr>
            <a:spLocks noGrp="1"/>
          </p:cNvSpPr>
          <p:nvPr>
            <p:ph type="sldNum" sz="quarter" idx="4"/>
          </p:nvPr>
        </p:nvSpPr>
        <p:spPr/>
        <p:txBody>
          <a:bodyPr/>
          <a:lstStyle/>
          <a:p>
            <a:r>
              <a:rPr lang="en-US"/>
              <a:t> | </a:t>
            </a:r>
            <a:fld id="{3EAF645E-7E2B-4792-90B1-7B7BA0A8390A}" type="slidenum">
              <a:rPr lang="en-US" smtClean="0"/>
              <a:pPr/>
              <a:t>11</a:t>
            </a:fld>
            <a:endParaRPr lang="en-US"/>
          </a:p>
        </p:txBody>
      </p:sp>
    </p:spTree>
    <p:extLst>
      <p:ext uri="{BB962C8B-B14F-4D97-AF65-F5344CB8AC3E}">
        <p14:creationId xmlns:p14="http://schemas.microsoft.com/office/powerpoint/2010/main" val="12791606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0C16B70-C5E2-7237-B573-65F652B78393}"/>
              </a:ext>
            </a:extLst>
          </p:cNvPr>
          <p:cNvSpPr>
            <a:spLocks noGrp="1"/>
          </p:cNvSpPr>
          <p:nvPr>
            <p:ph type="title"/>
          </p:nvPr>
        </p:nvSpPr>
        <p:spPr/>
        <p:txBody>
          <a:bodyPr>
            <a:noAutofit/>
          </a:bodyPr>
          <a:lstStyle/>
          <a:p>
            <a:r>
              <a:rPr lang="en-US" sz="3200"/>
              <a:t>Wound Care and the Incontinent Resident</a:t>
            </a:r>
          </a:p>
        </p:txBody>
      </p:sp>
      <p:sp>
        <p:nvSpPr>
          <p:cNvPr id="5" name="Content Placeholder 4">
            <a:extLst>
              <a:ext uri="{FF2B5EF4-FFF2-40B4-BE49-F238E27FC236}">
                <a16:creationId xmlns:a16="http://schemas.microsoft.com/office/drawing/2014/main" id="{CA915173-1E25-5722-4AEA-7768813B1929}"/>
              </a:ext>
            </a:extLst>
          </p:cNvPr>
          <p:cNvSpPr>
            <a:spLocks noGrp="1"/>
          </p:cNvSpPr>
          <p:nvPr>
            <p:ph idx="1"/>
          </p:nvPr>
        </p:nvSpPr>
        <p:spPr>
          <a:xfrm>
            <a:off x="801230" y="1431199"/>
            <a:ext cx="4930080" cy="5000904"/>
          </a:xfrm>
        </p:spPr>
        <p:txBody>
          <a:bodyPr>
            <a:normAutofit lnSpcReduction="10000"/>
          </a:bodyPr>
          <a:lstStyle/>
          <a:p>
            <a:pPr marL="285750" indent="-285750">
              <a:buFont typeface="Arial" panose="020B0604020202020204" pitchFamily="34" charset="0"/>
              <a:buChar char="•"/>
            </a:pPr>
            <a:r>
              <a:rPr lang="en-US" sz="3200"/>
              <a:t>Mr. Jones is an 82-year-old resident with a history of a stroke, with limited mobility as a result </a:t>
            </a:r>
            <a:endParaRPr lang="en-US" sz="3200">
              <a:cs typeface="Calibri"/>
            </a:endParaRPr>
          </a:p>
          <a:p>
            <a:pPr marL="285750" indent="-285750">
              <a:buFont typeface="Arial" panose="020B0604020202020204" pitchFamily="34" charset="0"/>
              <a:buChar char="•"/>
            </a:pPr>
            <a:r>
              <a:rPr lang="en-US" sz="3200"/>
              <a:t>Chronic stage 2 sacral decubitus wound</a:t>
            </a:r>
            <a:endParaRPr lang="en-US" sz="3200">
              <a:cs typeface="Calibri"/>
            </a:endParaRPr>
          </a:p>
          <a:p>
            <a:pPr marL="285750" indent="-285750">
              <a:buFont typeface="Arial" panose="020B0604020202020204" pitchFamily="34" charset="0"/>
              <a:buChar char="•"/>
            </a:pPr>
            <a:r>
              <a:rPr lang="en-US" sz="3200"/>
              <a:t>Develops new-onset diarrhea and is incontinent of stool four to eight times a day</a:t>
            </a:r>
            <a:endParaRPr lang="en-US"/>
          </a:p>
        </p:txBody>
      </p:sp>
      <p:pic>
        <p:nvPicPr>
          <p:cNvPr id="3" name="Picture 2" descr="A stage 2 wound.">
            <a:extLst>
              <a:ext uri="{FF2B5EF4-FFF2-40B4-BE49-F238E27FC236}">
                <a16:creationId xmlns:a16="http://schemas.microsoft.com/office/drawing/2014/main" id="{D04F4324-CC48-B456-BECC-77DF1A8B018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16200000">
            <a:off x="5021269" y="2248190"/>
            <a:ext cx="4286247" cy="2866166"/>
          </a:xfrm>
          <a:prstGeom prst="rect">
            <a:avLst/>
          </a:prstGeom>
          <a:effectLst>
            <a:outerShdw blurRad="50800" dist="38100" dir="2700000" algn="tl" rotWithShape="0">
              <a:prstClr val="black">
                <a:alpha val="40000"/>
              </a:prstClr>
            </a:outerShdw>
          </a:effectLst>
        </p:spPr>
      </p:pic>
      <p:sp>
        <p:nvSpPr>
          <p:cNvPr id="2" name="Slide Number Placeholder 1">
            <a:extLst>
              <a:ext uri="{FF2B5EF4-FFF2-40B4-BE49-F238E27FC236}">
                <a16:creationId xmlns:a16="http://schemas.microsoft.com/office/drawing/2014/main" id="{D8FCCA01-D351-9D3A-8F51-1951DEDFC528}"/>
              </a:ext>
            </a:extLst>
          </p:cNvPr>
          <p:cNvSpPr>
            <a:spLocks noGrp="1"/>
          </p:cNvSpPr>
          <p:nvPr>
            <p:ph type="sldNum" sz="quarter" idx="4"/>
          </p:nvPr>
        </p:nvSpPr>
        <p:spPr/>
        <p:txBody>
          <a:bodyPr/>
          <a:lstStyle/>
          <a:p>
            <a:r>
              <a:rPr lang="en-US"/>
              <a:t> | </a:t>
            </a:r>
            <a:fld id="{3EAF645E-7E2B-4792-90B1-7B7BA0A8390A}" type="slidenum">
              <a:rPr lang="en-US" smtClean="0"/>
              <a:pPr/>
              <a:t>12</a:t>
            </a:fld>
            <a:endParaRPr lang="en-US"/>
          </a:p>
        </p:txBody>
      </p:sp>
    </p:spTree>
    <p:extLst>
      <p:ext uri="{BB962C8B-B14F-4D97-AF65-F5344CB8AC3E}">
        <p14:creationId xmlns:p14="http://schemas.microsoft.com/office/powerpoint/2010/main" val="11924515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C0892-201D-E0CF-B815-062BEA0E2590}"/>
              </a:ext>
            </a:extLst>
          </p:cNvPr>
          <p:cNvSpPr>
            <a:spLocks noGrp="1"/>
          </p:cNvSpPr>
          <p:nvPr>
            <p:ph type="title"/>
          </p:nvPr>
        </p:nvSpPr>
        <p:spPr/>
        <p:txBody>
          <a:bodyPr/>
          <a:lstStyle/>
          <a:p>
            <a:r>
              <a:rPr lang="en-US"/>
              <a:t>The Challenge</a:t>
            </a:r>
          </a:p>
        </p:txBody>
      </p:sp>
      <p:sp>
        <p:nvSpPr>
          <p:cNvPr id="3" name="Content Placeholder 2">
            <a:extLst>
              <a:ext uri="{FF2B5EF4-FFF2-40B4-BE49-F238E27FC236}">
                <a16:creationId xmlns:a16="http://schemas.microsoft.com/office/drawing/2014/main" id="{8D97EE53-7342-5E0E-8232-C7F0C02CAB4F}"/>
              </a:ext>
            </a:extLst>
          </p:cNvPr>
          <p:cNvSpPr>
            <a:spLocks noGrp="1"/>
          </p:cNvSpPr>
          <p:nvPr>
            <p:ph idx="1"/>
          </p:nvPr>
        </p:nvSpPr>
        <p:spPr>
          <a:xfrm>
            <a:off x="801229" y="1180821"/>
            <a:ext cx="8068451" cy="3248939"/>
          </a:xfrm>
        </p:spPr>
        <p:txBody>
          <a:bodyPr>
            <a:normAutofit fontScale="85000" lnSpcReduction="10000"/>
          </a:bodyPr>
          <a:lstStyle/>
          <a:p>
            <a:pPr marL="285750" indent="-285750">
              <a:buFont typeface="Arial" panose="020B0604020202020204" pitchFamily="34" charset="0"/>
              <a:buChar char="•"/>
            </a:pPr>
            <a:r>
              <a:rPr lang="en-US" sz="3200"/>
              <a:t>Mr. Jones is due for his dressing change when the nurse notices he's been incontinent of stool. </a:t>
            </a:r>
            <a:endParaRPr lang="en-US" sz="3200">
              <a:cs typeface="Calibri"/>
            </a:endParaRPr>
          </a:p>
          <a:p>
            <a:pPr marL="285750" indent="-285750">
              <a:buFont typeface="Arial" panose="020B0604020202020204" pitchFamily="34" charset="0"/>
              <a:buChar char="•"/>
            </a:pPr>
            <a:r>
              <a:rPr lang="en-US" sz="3200"/>
              <a:t>The nurse assists the CNA with cleaning up after the incontinence before performing the dressing change. Neither the nurse nor the CNA use a gown.</a:t>
            </a:r>
            <a:endParaRPr lang="en-US" sz="3200">
              <a:cs typeface="Calibri"/>
            </a:endParaRPr>
          </a:p>
          <a:p>
            <a:pPr marL="285750" indent="-285750">
              <a:buFont typeface="Arial" panose="020B0604020202020204" pitchFamily="34" charset="0"/>
              <a:buChar char="•"/>
            </a:pPr>
            <a:r>
              <a:rPr lang="en-US" sz="3200">
                <a:cs typeface="Calibri"/>
              </a:rPr>
              <a:t>As the nurse removes her gloves, she cannot see that stool bacteria, some of which are</a:t>
            </a:r>
            <a:r>
              <a:rPr lang="en-US">
                <a:cs typeface="Calibri"/>
              </a:rPr>
              <a:t> resistant, contaminate</a:t>
            </a:r>
            <a:r>
              <a:rPr lang="en-US" sz="3200">
                <a:cs typeface="Calibri"/>
              </a:rPr>
              <a:t> her hands. </a:t>
            </a:r>
            <a:endParaRPr lang="en-US"/>
          </a:p>
        </p:txBody>
      </p:sp>
      <p:pic>
        <p:nvPicPr>
          <p:cNvPr id="25" name="Picture 3" descr="A picture of two hands reaching out to each other. One is covered with cartoon bacteria.">
            <a:extLst>
              <a:ext uri="{FF2B5EF4-FFF2-40B4-BE49-F238E27FC236}">
                <a16:creationId xmlns:a16="http://schemas.microsoft.com/office/drawing/2014/main" id="{BCC2F703-333F-2237-FCCE-732BF841B95B}"/>
              </a:ext>
            </a:extLst>
          </p:cNvPr>
          <p:cNvPicPr>
            <a:picLocks noChangeAspect="1"/>
          </p:cNvPicPr>
          <p:nvPr/>
        </p:nvPicPr>
        <p:blipFill>
          <a:blip r:embed="rId2" cstate="email">
            <a:extLst>
              <a:ext uri="{28A0092B-C50C-407E-A947-70E740481C1C}">
                <a14:useLocalDpi xmlns:a14="http://schemas.microsoft.com/office/drawing/2010/main"/>
              </a:ext>
            </a:extLst>
          </a:blip>
          <a:srcRect t="12490" b="14835"/>
          <a:stretch/>
        </p:blipFill>
        <p:spPr>
          <a:xfrm>
            <a:off x="2517687" y="4320036"/>
            <a:ext cx="4108625" cy="1863491"/>
          </a:xfrm>
          <a:prstGeom prst="rect">
            <a:avLst/>
          </a:prstGeom>
          <a:effectLst>
            <a:outerShdw blurRad="50800" dist="38100" dir="2700000" algn="tl" rotWithShape="0">
              <a:prstClr val="black">
                <a:alpha val="40000"/>
              </a:prstClr>
            </a:outerShdw>
          </a:effectLst>
        </p:spPr>
      </p:pic>
      <p:sp>
        <p:nvSpPr>
          <p:cNvPr id="24" name="Slide Number Placeholder 23">
            <a:extLst>
              <a:ext uri="{FF2B5EF4-FFF2-40B4-BE49-F238E27FC236}">
                <a16:creationId xmlns:a16="http://schemas.microsoft.com/office/drawing/2014/main" id="{F0E28CBB-5E1A-429E-AD2B-8F14E0E73AF3}"/>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13</a:t>
            </a:fld>
            <a:endParaRPr lang="en-US">
              <a:solidFill>
                <a:prstClr val="black"/>
              </a:solidFill>
            </a:endParaRPr>
          </a:p>
        </p:txBody>
      </p:sp>
    </p:spTree>
    <p:extLst>
      <p:ext uri="{BB962C8B-B14F-4D97-AF65-F5344CB8AC3E}">
        <p14:creationId xmlns:p14="http://schemas.microsoft.com/office/powerpoint/2010/main" val="42414797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F7513-6F14-46AA-9D96-C3BE7672A45A}"/>
              </a:ext>
            </a:extLst>
          </p:cNvPr>
          <p:cNvSpPr>
            <a:spLocks noGrp="1"/>
          </p:cNvSpPr>
          <p:nvPr>
            <p:ph type="title"/>
          </p:nvPr>
        </p:nvSpPr>
        <p:spPr/>
        <p:txBody>
          <a:bodyPr/>
          <a:lstStyle/>
          <a:p>
            <a:r>
              <a:rPr lang="en-US"/>
              <a:t>The Error</a:t>
            </a:r>
          </a:p>
        </p:txBody>
      </p:sp>
      <p:sp>
        <p:nvSpPr>
          <p:cNvPr id="3" name="Content Placeholder 2">
            <a:extLst>
              <a:ext uri="{FF2B5EF4-FFF2-40B4-BE49-F238E27FC236}">
                <a16:creationId xmlns:a16="http://schemas.microsoft.com/office/drawing/2014/main" id="{E2DA1F28-7A41-E967-EEAA-6FD1671FC98D}"/>
              </a:ext>
            </a:extLst>
          </p:cNvPr>
          <p:cNvSpPr>
            <a:spLocks noGrp="1"/>
          </p:cNvSpPr>
          <p:nvPr>
            <p:ph idx="1"/>
          </p:nvPr>
        </p:nvSpPr>
        <p:spPr>
          <a:xfrm>
            <a:off x="801230" y="1235251"/>
            <a:ext cx="4902512" cy="5000904"/>
          </a:xfrm>
        </p:spPr>
        <p:txBody>
          <a:bodyPr>
            <a:normAutofit fontScale="85000" lnSpcReduction="20000"/>
          </a:bodyPr>
          <a:lstStyle/>
          <a:p>
            <a:pPr marL="285750" indent="-285750">
              <a:buFont typeface="Arial" panose="020B0604020202020204" pitchFamily="34" charset="0"/>
              <a:buChar char="•"/>
            </a:pPr>
            <a:r>
              <a:rPr lang="en-US" sz="3200">
                <a:cs typeface="Calibri"/>
              </a:rPr>
              <a:t>The nurse fails to perform hand hygiene before the dressing change.</a:t>
            </a:r>
            <a:endParaRPr lang="en-US" sz="3200"/>
          </a:p>
          <a:p>
            <a:pPr marL="285750" indent="-285750">
              <a:buFont typeface="Arial" panose="020B0604020202020204" pitchFamily="34" charset="0"/>
              <a:buChar char="•"/>
            </a:pPr>
            <a:r>
              <a:rPr lang="en-US" sz="3200">
                <a:cs typeface="Calibri"/>
              </a:rPr>
              <a:t>Some of the resistant bacteria is transferred from her hands to the clean dressing.  </a:t>
            </a:r>
            <a:endParaRPr lang="en-US" sz="3200">
              <a:ea typeface="Calibri"/>
              <a:cs typeface="Calibri"/>
            </a:endParaRPr>
          </a:p>
          <a:p>
            <a:pPr marL="285750" indent="-285750">
              <a:buFont typeface="Arial" panose="020B0604020202020204" pitchFamily="34" charset="0"/>
              <a:buChar char="•"/>
            </a:pPr>
            <a:r>
              <a:rPr lang="en-US" sz="3200"/>
              <a:t>Wound culture taken one week later grows an antibiotic-resistant </a:t>
            </a:r>
            <a:r>
              <a:rPr lang="en-US" sz="3200" i="1"/>
              <a:t>E coli.</a:t>
            </a:r>
            <a:endParaRPr lang="en-US" sz="3200" i="1">
              <a:cs typeface="Calibri"/>
            </a:endParaRPr>
          </a:p>
          <a:p>
            <a:pPr marL="285750" indent="-285750">
              <a:buFont typeface="Arial" panose="020B0604020202020204" pitchFamily="34" charset="0"/>
              <a:buChar char="•"/>
            </a:pPr>
            <a:r>
              <a:rPr lang="en-US" sz="3200">
                <a:ea typeface="Calibri" panose="020F0502020204030204"/>
                <a:cs typeface="Calibri"/>
              </a:rPr>
              <a:t>Because wound supplies were contaminated, more residents develop infections caused by the same resistant </a:t>
            </a:r>
            <a:r>
              <a:rPr lang="en-US" sz="3200" i="1">
                <a:ea typeface="Calibri" panose="020F0502020204030204"/>
                <a:cs typeface="Calibri"/>
              </a:rPr>
              <a:t>E. coli</a:t>
            </a:r>
            <a:endParaRPr lang="en-US"/>
          </a:p>
        </p:txBody>
      </p:sp>
      <p:pic>
        <p:nvPicPr>
          <p:cNvPr id="25" name="Picture 24" descr="Aclose-uo of an infected pressure injury.">
            <a:extLst>
              <a:ext uri="{FF2B5EF4-FFF2-40B4-BE49-F238E27FC236}">
                <a16:creationId xmlns:a16="http://schemas.microsoft.com/office/drawing/2014/main" id="{4D3CCE90-1D51-0CF7-2F7A-B5131906090F}"/>
              </a:ext>
            </a:extLst>
          </p:cNvPr>
          <p:cNvPicPr>
            <a:picLocks noChangeAspect="1"/>
          </p:cNvPicPr>
          <p:nvPr/>
        </p:nvPicPr>
        <p:blipFill>
          <a:blip r:embed="rId2"/>
          <a:stretch>
            <a:fillRect/>
          </a:stretch>
        </p:blipFill>
        <p:spPr>
          <a:xfrm rot="5400000">
            <a:off x="4921448" y="2236132"/>
            <a:ext cx="4686191" cy="2844512"/>
          </a:xfrm>
          <a:prstGeom prst="rect">
            <a:avLst/>
          </a:prstGeom>
          <a:effectLst>
            <a:outerShdw blurRad="50800" dist="38100" dir="2700000" algn="tl" rotWithShape="0">
              <a:prstClr val="black">
                <a:alpha val="40000"/>
              </a:prstClr>
            </a:outerShdw>
          </a:effectLst>
        </p:spPr>
      </p:pic>
      <p:sp>
        <p:nvSpPr>
          <p:cNvPr id="24" name="Slide Number Placeholder 23">
            <a:extLst>
              <a:ext uri="{FF2B5EF4-FFF2-40B4-BE49-F238E27FC236}">
                <a16:creationId xmlns:a16="http://schemas.microsoft.com/office/drawing/2014/main" id="{4DBA9EA7-BDA3-C091-7BFD-5FE3304F7AFF}"/>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14</a:t>
            </a:fld>
            <a:endParaRPr lang="en-US">
              <a:solidFill>
                <a:prstClr val="black"/>
              </a:solidFill>
            </a:endParaRPr>
          </a:p>
        </p:txBody>
      </p:sp>
    </p:spTree>
    <p:extLst>
      <p:ext uri="{BB962C8B-B14F-4D97-AF65-F5344CB8AC3E}">
        <p14:creationId xmlns:p14="http://schemas.microsoft.com/office/powerpoint/2010/main" val="33856961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AC2FA-C182-A907-2976-0BEC6705B459}"/>
              </a:ext>
            </a:extLst>
          </p:cNvPr>
          <p:cNvSpPr>
            <a:spLocks noGrp="1"/>
          </p:cNvSpPr>
          <p:nvPr>
            <p:ph type="title"/>
          </p:nvPr>
        </p:nvSpPr>
        <p:spPr/>
        <p:txBody>
          <a:bodyPr/>
          <a:lstStyle/>
          <a:p>
            <a:r>
              <a:rPr lang="en-US"/>
              <a:t>Potential for Patient Harm</a:t>
            </a:r>
          </a:p>
        </p:txBody>
      </p:sp>
      <p:pic>
        <p:nvPicPr>
          <p:cNvPr id="4" name="Picture 3" descr="An image of the Triangle of Transmission with the words &quot;Prevent MDRO Transmission&quot; in the center and a red caution sign next to each of the legs.">
            <a:extLst>
              <a:ext uri="{FF2B5EF4-FFF2-40B4-BE49-F238E27FC236}">
                <a16:creationId xmlns:a16="http://schemas.microsoft.com/office/drawing/2014/main" id="{8588CBDC-EA62-467A-1C77-474144162D33}"/>
              </a:ext>
            </a:extLst>
          </p:cNvPr>
          <p:cNvPicPr>
            <a:picLocks noChangeAspect="1"/>
          </p:cNvPicPr>
          <p:nvPr/>
        </p:nvPicPr>
        <p:blipFill>
          <a:blip r:embed="rId2"/>
          <a:stretch>
            <a:fillRect/>
          </a:stretch>
        </p:blipFill>
        <p:spPr>
          <a:xfrm>
            <a:off x="672760" y="1027116"/>
            <a:ext cx="8196920" cy="5256958"/>
          </a:xfrm>
          <a:prstGeom prst="rect">
            <a:avLst/>
          </a:prstGeom>
        </p:spPr>
      </p:pic>
      <p:sp>
        <p:nvSpPr>
          <p:cNvPr id="24" name="Slide Number Placeholder 23">
            <a:extLst>
              <a:ext uri="{FF2B5EF4-FFF2-40B4-BE49-F238E27FC236}">
                <a16:creationId xmlns:a16="http://schemas.microsoft.com/office/drawing/2014/main" id="{422E3F97-271B-4DAC-08AD-0647A3E4F710}"/>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15</a:t>
            </a:fld>
            <a:endParaRPr lang="en-US">
              <a:solidFill>
                <a:prstClr val="black"/>
              </a:solidFill>
            </a:endParaRPr>
          </a:p>
        </p:txBody>
      </p:sp>
    </p:spTree>
    <p:extLst>
      <p:ext uri="{BB962C8B-B14F-4D97-AF65-F5344CB8AC3E}">
        <p14:creationId xmlns:p14="http://schemas.microsoft.com/office/powerpoint/2010/main" val="4066080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3BE86-3A65-A936-BFF4-105852897BE3}"/>
              </a:ext>
            </a:extLst>
          </p:cNvPr>
          <p:cNvSpPr>
            <a:spLocks noGrp="1"/>
          </p:cNvSpPr>
          <p:nvPr>
            <p:ph type="title"/>
          </p:nvPr>
        </p:nvSpPr>
        <p:spPr/>
        <p:txBody>
          <a:bodyPr/>
          <a:lstStyle/>
          <a:p>
            <a:r>
              <a:rPr lang="en-US"/>
              <a:t>Patient Safety in the Moment</a:t>
            </a:r>
          </a:p>
        </p:txBody>
      </p:sp>
      <p:sp>
        <p:nvSpPr>
          <p:cNvPr id="3" name="Content Placeholder 2">
            <a:extLst>
              <a:ext uri="{FF2B5EF4-FFF2-40B4-BE49-F238E27FC236}">
                <a16:creationId xmlns:a16="http://schemas.microsoft.com/office/drawing/2014/main" id="{52613778-0751-92CD-27D8-538C3BE817EE}"/>
              </a:ext>
            </a:extLst>
          </p:cNvPr>
          <p:cNvSpPr>
            <a:spLocks noGrp="1"/>
          </p:cNvSpPr>
          <p:nvPr>
            <p:ph idx="1"/>
          </p:nvPr>
        </p:nvSpPr>
        <p:spPr>
          <a:xfrm>
            <a:off x="801229" y="1188982"/>
            <a:ext cx="7917392" cy="1067604"/>
          </a:xfrm>
        </p:spPr>
        <p:txBody>
          <a:bodyPr>
            <a:normAutofit fontScale="92500" lnSpcReduction="10000"/>
          </a:bodyPr>
          <a:lstStyle/>
          <a:p>
            <a:pPr marL="0" indent="0">
              <a:buNone/>
            </a:pPr>
            <a:r>
              <a:rPr lang="en-US" sz="3600" b="1"/>
              <a:t>What could the nurse and CNA have done instead?</a:t>
            </a:r>
            <a:endParaRPr lang="en-US" sz="3200"/>
          </a:p>
        </p:txBody>
      </p:sp>
      <p:sp>
        <p:nvSpPr>
          <p:cNvPr id="26" name="Text Placeholder 25">
            <a:extLst>
              <a:ext uri="{FF2B5EF4-FFF2-40B4-BE49-F238E27FC236}">
                <a16:creationId xmlns:a16="http://schemas.microsoft.com/office/drawing/2014/main" id="{319ACFD4-E9AF-4559-7B9E-9C5B7E9EAC03}"/>
              </a:ext>
            </a:extLst>
          </p:cNvPr>
          <p:cNvSpPr>
            <a:spLocks noGrp="1"/>
          </p:cNvSpPr>
          <p:nvPr>
            <p:ph type="body" sz="quarter" idx="11"/>
          </p:nvPr>
        </p:nvSpPr>
        <p:spPr>
          <a:xfrm>
            <a:off x="801229" y="2328611"/>
            <a:ext cx="4472229" cy="3660057"/>
          </a:xfrm>
        </p:spPr>
        <p:txBody>
          <a:bodyPr>
            <a:normAutofit fontScale="92500" lnSpcReduction="10000"/>
          </a:bodyPr>
          <a:lstStyle/>
          <a:p>
            <a:pPr marL="457200" indent="-457200">
              <a:buFont typeface="Arial" panose="020B0604020202020204" pitchFamily="34" charset="0"/>
              <a:buChar char="•"/>
            </a:pPr>
            <a:r>
              <a:rPr lang="en-US" sz="3200"/>
              <a:t>Used appropriate PPE (contact precautions) for a resident with new-onset diarrhea. </a:t>
            </a:r>
            <a:endParaRPr lang="en-US" sz="3200">
              <a:ea typeface="Calibri"/>
              <a:cs typeface="Calibri"/>
            </a:endParaRPr>
          </a:p>
          <a:p>
            <a:pPr marL="457200" indent="-457200">
              <a:buFont typeface="Arial" panose="020B0604020202020204" pitchFamily="34" charset="0"/>
              <a:buChar char="•"/>
            </a:pPr>
            <a:r>
              <a:rPr lang="en-US" sz="3200"/>
              <a:t>Performed hand hygiene after cleaning up stool incontinence and before wound care. </a:t>
            </a:r>
            <a:endParaRPr lang="en-US"/>
          </a:p>
        </p:txBody>
      </p:sp>
      <p:pic>
        <p:nvPicPr>
          <p:cNvPr id="25" name="Picture 24">
            <a:extLst>
              <a:ext uri="{FF2B5EF4-FFF2-40B4-BE49-F238E27FC236}">
                <a16:creationId xmlns:a16="http://schemas.microsoft.com/office/drawing/2014/main" id="{991EAD22-D8A9-AE56-FB28-5EFDD2D3C8C7}"/>
              </a:ex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a:ext>
            </a:extLst>
          </a:blip>
          <a:srcRect l="12470"/>
          <a:stretch/>
        </p:blipFill>
        <p:spPr>
          <a:xfrm>
            <a:off x="5273458" y="2328611"/>
            <a:ext cx="3445163" cy="2651961"/>
          </a:xfrm>
          <a:prstGeom prst="rect">
            <a:avLst/>
          </a:prstGeom>
          <a:effectLst>
            <a:outerShdw blurRad="50800" dist="38100" dir="2700000" algn="tl" rotWithShape="0">
              <a:prstClr val="black">
                <a:alpha val="40000"/>
              </a:prstClr>
            </a:outerShdw>
          </a:effectLst>
        </p:spPr>
      </p:pic>
      <p:sp>
        <p:nvSpPr>
          <p:cNvPr id="24" name="Slide Number Placeholder 23">
            <a:extLst>
              <a:ext uri="{FF2B5EF4-FFF2-40B4-BE49-F238E27FC236}">
                <a16:creationId xmlns:a16="http://schemas.microsoft.com/office/drawing/2014/main" id="{2D78C10D-A558-5DFA-FEB4-FBAD02A605CF}"/>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16</a:t>
            </a:fld>
            <a:endParaRPr lang="en-US">
              <a:solidFill>
                <a:prstClr val="black"/>
              </a:solidFill>
            </a:endParaRPr>
          </a:p>
        </p:txBody>
      </p:sp>
    </p:spTree>
    <p:extLst>
      <p:ext uri="{BB962C8B-B14F-4D97-AF65-F5344CB8AC3E}">
        <p14:creationId xmlns:p14="http://schemas.microsoft.com/office/powerpoint/2010/main" val="28229273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15C61-C6DE-04EA-4655-FD94820BE09F}"/>
              </a:ext>
            </a:extLst>
          </p:cNvPr>
          <p:cNvSpPr>
            <a:spLocks noGrp="1"/>
          </p:cNvSpPr>
          <p:nvPr>
            <p:ph type="title"/>
          </p:nvPr>
        </p:nvSpPr>
        <p:spPr/>
        <p:txBody>
          <a:bodyPr/>
          <a:lstStyle/>
          <a:p>
            <a:r>
              <a:rPr lang="en-US"/>
              <a:t>Preventing the Next Harm</a:t>
            </a:r>
          </a:p>
        </p:txBody>
      </p:sp>
      <p:sp>
        <p:nvSpPr>
          <p:cNvPr id="3" name="Content Placeholder 2">
            <a:extLst>
              <a:ext uri="{FF2B5EF4-FFF2-40B4-BE49-F238E27FC236}">
                <a16:creationId xmlns:a16="http://schemas.microsoft.com/office/drawing/2014/main" id="{2EA606DB-2B9A-E2E5-4D15-3B3C6AB12FEE}"/>
              </a:ext>
            </a:extLst>
          </p:cNvPr>
          <p:cNvSpPr>
            <a:spLocks noGrp="1"/>
          </p:cNvSpPr>
          <p:nvPr>
            <p:ph idx="1"/>
          </p:nvPr>
        </p:nvSpPr>
        <p:spPr>
          <a:xfrm>
            <a:off x="801229" y="1232792"/>
            <a:ext cx="7953112" cy="1075765"/>
          </a:xfrm>
        </p:spPr>
        <p:txBody>
          <a:bodyPr>
            <a:normAutofit fontScale="92500" lnSpcReduction="10000"/>
          </a:bodyPr>
          <a:lstStyle/>
          <a:p>
            <a:pPr marL="0" indent="0">
              <a:buNone/>
            </a:pPr>
            <a:r>
              <a:rPr lang="en-US" sz="3600" b="1">
                <a:latin typeface="+mn-lt"/>
              </a:rPr>
              <a:t>What can be done to avoid the same error from happening again?</a:t>
            </a:r>
          </a:p>
        </p:txBody>
      </p:sp>
      <p:sp>
        <p:nvSpPr>
          <p:cNvPr id="26" name="Text Placeholder 25">
            <a:extLst>
              <a:ext uri="{FF2B5EF4-FFF2-40B4-BE49-F238E27FC236}">
                <a16:creationId xmlns:a16="http://schemas.microsoft.com/office/drawing/2014/main" id="{E4E84C55-B69B-7D74-2CE0-A848973DDE91}"/>
              </a:ext>
            </a:extLst>
          </p:cNvPr>
          <p:cNvSpPr>
            <a:spLocks noGrp="1"/>
          </p:cNvSpPr>
          <p:nvPr>
            <p:ph type="body" sz="quarter" idx="11"/>
          </p:nvPr>
        </p:nvSpPr>
        <p:spPr>
          <a:xfrm>
            <a:off x="801229" y="2350607"/>
            <a:ext cx="4619071" cy="3617944"/>
          </a:xfrm>
        </p:spPr>
        <p:txBody>
          <a:bodyPr>
            <a:normAutofit fontScale="92500" lnSpcReduction="10000"/>
          </a:bodyPr>
          <a:lstStyle/>
          <a:p>
            <a:pPr marL="285750" indent="-285750">
              <a:buFont typeface="Arial" panose="020B0604020202020204" pitchFamily="34" charset="0"/>
              <a:buChar char="•"/>
            </a:pPr>
            <a:r>
              <a:rPr lang="en-US"/>
              <a:t>Have supplies readily available to encourage the use of infection prevention measures. </a:t>
            </a:r>
            <a:endParaRPr lang="en-US">
              <a:ea typeface="Calibri"/>
              <a:cs typeface="Calibri"/>
            </a:endParaRPr>
          </a:p>
          <a:p>
            <a:pPr marL="285750" indent="-285750">
              <a:buFont typeface="Arial" panose="020B0604020202020204" pitchFamily="34" charset="0"/>
              <a:buChar char="•"/>
            </a:pPr>
            <a:r>
              <a:rPr lang="en-US"/>
              <a:t>Regularly review status of patients who require contact precautions, with appropriate signage.</a:t>
            </a:r>
          </a:p>
        </p:txBody>
      </p:sp>
      <p:pic>
        <p:nvPicPr>
          <p:cNvPr id="25" name="Picture 24" descr="Team of clinicians wearing gloves">
            <a:extLst>
              <a:ext uri="{FF2B5EF4-FFF2-40B4-BE49-F238E27FC236}">
                <a16:creationId xmlns:a16="http://schemas.microsoft.com/office/drawing/2014/main" id="{97F63195-AE2E-09B1-53D1-58AD9CDA668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51053" y="2577624"/>
            <a:ext cx="3310399" cy="2207297"/>
          </a:xfrm>
          <a:prstGeom prst="rect">
            <a:avLst/>
          </a:prstGeom>
          <a:effectLst>
            <a:outerShdw blurRad="50800" dist="38100" dir="2700000" algn="tl" rotWithShape="0">
              <a:prstClr val="black">
                <a:alpha val="40000"/>
              </a:prstClr>
            </a:outerShdw>
          </a:effectLst>
        </p:spPr>
      </p:pic>
      <p:sp>
        <p:nvSpPr>
          <p:cNvPr id="24" name="Slide Number Placeholder 23">
            <a:extLst>
              <a:ext uri="{FF2B5EF4-FFF2-40B4-BE49-F238E27FC236}">
                <a16:creationId xmlns:a16="http://schemas.microsoft.com/office/drawing/2014/main" id="{D623D593-1309-1053-47BE-4F02E839E647}"/>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17</a:t>
            </a:fld>
            <a:endParaRPr lang="en-US">
              <a:solidFill>
                <a:prstClr val="black"/>
              </a:solidFill>
            </a:endParaRPr>
          </a:p>
        </p:txBody>
      </p:sp>
    </p:spTree>
    <p:extLst>
      <p:ext uri="{BB962C8B-B14F-4D97-AF65-F5344CB8AC3E}">
        <p14:creationId xmlns:p14="http://schemas.microsoft.com/office/powerpoint/2010/main" val="26278759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20778-17FB-921C-8936-52DE7537D6B1}"/>
              </a:ext>
            </a:extLst>
          </p:cNvPr>
          <p:cNvSpPr>
            <a:spLocks noGrp="1"/>
          </p:cNvSpPr>
          <p:nvPr>
            <p:ph type="title"/>
          </p:nvPr>
        </p:nvSpPr>
        <p:spPr/>
        <p:txBody>
          <a:bodyPr/>
          <a:lstStyle/>
          <a:p>
            <a:r>
              <a:rPr lang="en-US"/>
              <a:t>System-Based Safety Changes</a:t>
            </a:r>
          </a:p>
        </p:txBody>
      </p:sp>
      <p:sp>
        <p:nvSpPr>
          <p:cNvPr id="3" name="Content Placeholder 2">
            <a:extLst>
              <a:ext uri="{FF2B5EF4-FFF2-40B4-BE49-F238E27FC236}">
                <a16:creationId xmlns:a16="http://schemas.microsoft.com/office/drawing/2014/main" id="{56D653C7-1859-B76D-5C35-7888F86F16B8}"/>
              </a:ext>
            </a:extLst>
          </p:cNvPr>
          <p:cNvSpPr>
            <a:spLocks noGrp="1"/>
          </p:cNvSpPr>
          <p:nvPr>
            <p:ph idx="1"/>
          </p:nvPr>
        </p:nvSpPr>
        <p:spPr>
          <a:xfrm>
            <a:off x="801230" y="1180821"/>
            <a:ext cx="5159524" cy="5000904"/>
          </a:xfrm>
        </p:spPr>
        <p:txBody>
          <a:bodyPr>
            <a:normAutofit lnSpcReduction="10000"/>
          </a:bodyPr>
          <a:lstStyle/>
          <a:p>
            <a:pPr marL="285750" indent="-285750"/>
            <a:r>
              <a:rPr lang="en-US" sz="3200" dirty="0"/>
              <a:t>Invest in over-the-door PPE holders to make PPE more visible and accessible for staff.</a:t>
            </a:r>
            <a:endParaRPr lang="en-US" sz="3200" dirty="0">
              <a:ea typeface="Calibri"/>
              <a:cs typeface="Calibri"/>
            </a:endParaRPr>
          </a:p>
          <a:p>
            <a:pPr marL="285750" indent="-285750"/>
            <a:r>
              <a:rPr lang="en-US" sz="3200" dirty="0">
                <a:ea typeface="Calibri"/>
                <a:cs typeface="Calibri"/>
              </a:rPr>
              <a:t>Have hand hygiene supplies available at the point of care. </a:t>
            </a:r>
          </a:p>
          <a:p>
            <a:pPr marL="285750" indent="-285750"/>
            <a:r>
              <a:rPr lang="en-US" sz="3200" dirty="0">
                <a:ea typeface="Calibri"/>
                <a:cs typeface="Calibri"/>
              </a:rPr>
              <a:t>Avoid using wound care carts with communal supplies.</a:t>
            </a:r>
            <a:endParaRPr lang="en-US" dirty="0"/>
          </a:p>
        </p:txBody>
      </p:sp>
      <p:pic>
        <p:nvPicPr>
          <p:cNvPr id="25" name="Picture 24" descr="Illustration of a box of medical gloves">
            <a:extLst>
              <a:ext uri="{FF2B5EF4-FFF2-40B4-BE49-F238E27FC236}">
                <a16:creationId xmlns:a16="http://schemas.microsoft.com/office/drawing/2014/main" id="{D7B71A9C-0E30-5C3A-BD1D-81BC9151F01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858847" y="3870233"/>
            <a:ext cx="2827953" cy="1893301"/>
          </a:xfrm>
          <a:prstGeom prst="rect">
            <a:avLst/>
          </a:prstGeom>
          <a:effectLst/>
        </p:spPr>
      </p:pic>
      <p:pic>
        <p:nvPicPr>
          <p:cNvPr id="26" name="Picture 25" descr="A hand reaching out to a waterless hand cleaner dispenser.">
            <a:extLst>
              <a:ext uri="{FF2B5EF4-FFF2-40B4-BE49-F238E27FC236}">
                <a16:creationId xmlns:a16="http://schemas.microsoft.com/office/drawing/2014/main" id="{9E2AF19A-A172-C431-62F5-5CD48CDCE164}"/>
              </a:ext>
            </a:extLst>
          </p:cNvPr>
          <p:cNvPicPr>
            <a:picLocks noChangeAspect="1"/>
          </p:cNvPicPr>
          <p:nvPr/>
        </p:nvPicPr>
        <p:blipFill>
          <a:blip r:embed="rId3" cstate="email">
            <a:extLst>
              <a:ext uri="{28A0092B-C50C-407E-A947-70E740481C1C}">
                <a14:useLocalDpi xmlns:a14="http://schemas.microsoft.com/office/drawing/2010/main"/>
              </a:ext>
            </a:extLst>
          </a:blip>
          <a:srcRect r="12018"/>
          <a:stretch/>
        </p:blipFill>
        <p:spPr>
          <a:xfrm>
            <a:off x="5960753" y="1473041"/>
            <a:ext cx="2775647" cy="2104972"/>
          </a:xfrm>
          <a:prstGeom prst="rect">
            <a:avLst/>
          </a:prstGeom>
          <a:effectLst>
            <a:outerShdw blurRad="50800" dist="38100" dir="2700000" algn="tl" rotWithShape="0">
              <a:prstClr val="black">
                <a:alpha val="40000"/>
              </a:prstClr>
            </a:outerShdw>
          </a:effectLst>
        </p:spPr>
      </p:pic>
      <p:sp>
        <p:nvSpPr>
          <p:cNvPr id="24" name="Slide Number Placeholder 23">
            <a:extLst>
              <a:ext uri="{FF2B5EF4-FFF2-40B4-BE49-F238E27FC236}">
                <a16:creationId xmlns:a16="http://schemas.microsoft.com/office/drawing/2014/main" id="{6D217EC7-DAB7-9C30-7A55-607BD8645783}"/>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18</a:t>
            </a:fld>
            <a:endParaRPr lang="en-US">
              <a:solidFill>
                <a:prstClr val="black"/>
              </a:solidFill>
            </a:endParaRPr>
          </a:p>
        </p:txBody>
      </p:sp>
    </p:spTree>
    <p:extLst>
      <p:ext uri="{BB962C8B-B14F-4D97-AF65-F5344CB8AC3E}">
        <p14:creationId xmlns:p14="http://schemas.microsoft.com/office/powerpoint/2010/main" val="20938488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B15F765-F983-3F50-DC45-4CEE04C83FA6}"/>
              </a:ext>
            </a:extLst>
          </p:cNvPr>
          <p:cNvSpPr>
            <a:spLocks noGrp="1"/>
          </p:cNvSpPr>
          <p:nvPr>
            <p:ph type="title"/>
          </p:nvPr>
        </p:nvSpPr>
        <p:spPr>
          <a:xfrm>
            <a:off x="457200" y="0"/>
            <a:ext cx="8229600" cy="914400"/>
          </a:xfrm>
        </p:spPr>
        <p:txBody>
          <a:bodyPr/>
          <a:lstStyle/>
          <a:p>
            <a:r>
              <a:rPr lang="en-US"/>
              <a:t>Key Takeaways</a:t>
            </a:r>
          </a:p>
        </p:txBody>
      </p:sp>
      <p:sp>
        <p:nvSpPr>
          <p:cNvPr id="6" name="Content Placeholder 5">
            <a:extLst>
              <a:ext uri="{FF2B5EF4-FFF2-40B4-BE49-F238E27FC236}">
                <a16:creationId xmlns:a16="http://schemas.microsoft.com/office/drawing/2014/main" id="{46890966-39CE-16FA-B0AF-6C442C9546B8}"/>
              </a:ext>
            </a:extLst>
          </p:cNvPr>
          <p:cNvSpPr>
            <a:spLocks noGrp="1"/>
          </p:cNvSpPr>
          <p:nvPr>
            <p:ph idx="1"/>
          </p:nvPr>
        </p:nvSpPr>
        <p:spPr/>
        <p:txBody>
          <a:bodyPr/>
          <a:lstStyle/>
          <a:p>
            <a:r>
              <a:rPr lang="en-US"/>
              <a:t>Resistant organisms can live in the stool and survive in the environment for prolonged periods.</a:t>
            </a:r>
          </a:p>
          <a:p>
            <a:r>
              <a:rPr lang="en-US"/>
              <a:t>Contact precautions are used for all residents with active infections.</a:t>
            </a:r>
          </a:p>
          <a:p>
            <a:r>
              <a:rPr lang="en-US">
                <a:latin typeface="Calibri" panose="020F0502020204030204" pitchFamily="34" charset="0"/>
                <a:cs typeface="Calibri" panose="020F0502020204030204" pitchFamily="34" charset="0"/>
              </a:rPr>
              <a:t>Proper PPE, hand hygiene, and disinfection are key to prevent transmission of enteric bacteria. </a:t>
            </a:r>
            <a:endParaRPr lang="en-US"/>
          </a:p>
        </p:txBody>
      </p:sp>
      <p:sp>
        <p:nvSpPr>
          <p:cNvPr id="4" name="Slide Number Placeholder 3">
            <a:extLst>
              <a:ext uri="{FF2B5EF4-FFF2-40B4-BE49-F238E27FC236}">
                <a16:creationId xmlns:a16="http://schemas.microsoft.com/office/drawing/2014/main" id="{85CD4787-5662-BE96-BADA-6E67B57F55A8}"/>
              </a:ext>
            </a:extLst>
          </p:cNvPr>
          <p:cNvSpPr>
            <a:spLocks noGrp="1"/>
          </p:cNvSpPr>
          <p:nvPr>
            <p:ph type="sldNum" sz="quarter" idx="4"/>
          </p:nvPr>
        </p:nvSpPr>
        <p:spPr>
          <a:xfrm>
            <a:off x="8869680" y="6492240"/>
            <a:ext cx="274320" cy="365760"/>
          </a:xfrm>
        </p:spPr>
        <p:txBody>
          <a:bodyPr/>
          <a:lstStyle/>
          <a:p>
            <a:r>
              <a:rPr lang="en-US"/>
              <a:t> | </a:t>
            </a:r>
            <a:fld id="{3EAF645E-7E2B-4792-90B1-7B7BA0A8390A}" type="slidenum">
              <a:rPr lang="en-US" smtClean="0"/>
              <a:pPr/>
              <a:t>19</a:t>
            </a:fld>
            <a:endParaRPr lang="en-US"/>
          </a:p>
        </p:txBody>
      </p:sp>
    </p:spTree>
    <p:extLst>
      <p:ext uri="{BB962C8B-B14F-4D97-AF65-F5344CB8AC3E}">
        <p14:creationId xmlns:p14="http://schemas.microsoft.com/office/powerpoint/2010/main" val="21466239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907478C-ADEA-B146-97F5-5CC471CE6586}"/>
              </a:ext>
            </a:extLst>
          </p:cNvPr>
          <p:cNvSpPr>
            <a:spLocks noGrp="1"/>
          </p:cNvSpPr>
          <p:nvPr>
            <p:ph type="title"/>
          </p:nvPr>
        </p:nvSpPr>
        <p:spPr>
          <a:xfrm>
            <a:off x="457200" y="0"/>
            <a:ext cx="8229600" cy="914400"/>
          </a:xfrm>
        </p:spPr>
        <p:txBody>
          <a:bodyPr>
            <a:noAutofit/>
          </a:bodyPr>
          <a:lstStyle/>
          <a:p>
            <a:pPr algn="l" rtl="0" fontAlgn="base"/>
            <a:r>
              <a:rPr lang="en-US" sz="3600"/>
              <a:t>All Staff Support Resident Care and Safety</a:t>
            </a:r>
          </a:p>
        </p:txBody>
      </p:sp>
      <p:sp>
        <p:nvSpPr>
          <p:cNvPr id="10" name="Content Placeholder 9">
            <a:extLst>
              <a:ext uri="{FF2B5EF4-FFF2-40B4-BE49-F238E27FC236}">
                <a16:creationId xmlns:a16="http://schemas.microsoft.com/office/drawing/2014/main" id="{E57BAFDC-F3A8-A107-0DF5-EE7ABA891F6F}"/>
              </a:ext>
            </a:extLst>
          </p:cNvPr>
          <p:cNvSpPr>
            <a:spLocks noGrp="1"/>
          </p:cNvSpPr>
          <p:nvPr>
            <p:ph idx="1"/>
          </p:nvPr>
        </p:nvSpPr>
        <p:spPr>
          <a:xfrm>
            <a:off x="457200" y="1097278"/>
            <a:ext cx="5432208" cy="5569336"/>
          </a:xfrm>
        </p:spPr>
        <p:txBody>
          <a:bodyPr vert="horz" lIns="91440" tIns="45720" rIns="91440" bIns="45720" rtlCol="0" anchor="t">
            <a:normAutofit lnSpcReduction="10000"/>
          </a:bodyPr>
          <a:lstStyle/>
          <a:p>
            <a:pPr marL="457200" indent="-457200">
              <a:spcAft>
                <a:spcPts val="1800"/>
              </a:spcAft>
              <a:buFont typeface="Arial"/>
              <a:buChar char="•"/>
            </a:pPr>
            <a:r>
              <a:rPr lang="en-US" sz="2800">
                <a:solidFill>
                  <a:srgbClr val="000000"/>
                </a:solidFill>
              </a:rPr>
              <a:t>T</a:t>
            </a:r>
            <a:r>
              <a:rPr lang="en-US" sz="2800" b="0" i="0">
                <a:solidFill>
                  <a:srgbClr val="000000"/>
                </a:solidFill>
                <a:effectLst/>
              </a:rPr>
              <a:t>he information provided in this presentation is important in the care of l</a:t>
            </a:r>
            <a:r>
              <a:rPr lang="en-US" sz="2800">
                <a:solidFill>
                  <a:srgbClr val="000000"/>
                </a:solidFill>
              </a:rPr>
              <a:t>ong-term care (LTC) </a:t>
            </a:r>
            <a:r>
              <a:rPr lang="en-US" sz="2800" b="0" i="0">
                <a:solidFill>
                  <a:srgbClr val="000000"/>
                </a:solidFill>
                <a:effectLst/>
              </a:rPr>
              <a:t>residents. In LTC facilities, each member of the </a:t>
            </a:r>
            <a:r>
              <a:rPr lang="en-US" sz="2800">
                <a:solidFill>
                  <a:srgbClr val="000000"/>
                </a:solidFill>
              </a:rPr>
              <a:t>facility’s staff </a:t>
            </a:r>
            <a:r>
              <a:rPr lang="en-US" sz="2800" b="0" i="0">
                <a:solidFill>
                  <a:srgbClr val="000000"/>
                </a:solidFill>
                <a:effectLst/>
              </a:rPr>
              <a:t>supports resident care and safety.</a:t>
            </a:r>
          </a:p>
          <a:p>
            <a:pPr marL="457200" indent="-457200">
              <a:buFont typeface="Arial"/>
              <a:buChar char="•"/>
            </a:pPr>
            <a:r>
              <a:rPr lang="en-US" sz="2800" b="0" i="0">
                <a:solidFill>
                  <a:srgbClr val="000000"/>
                </a:solidFill>
                <a:effectLst/>
              </a:rPr>
              <a:t>Some actions described in these presentations may not be in your scope of practice, but it is important to learn how all staff </a:t>
            </a:r>
            <a:r>
              <a:rPr lang="en-US" sz="2800">
                <a:solidFill>
                  <a:srgbClr val="000000"/>
                </a:solidFill>
              </a:rPr>
              <a:t>contribute to</a:t>
            </a:r>
            <a:r>
              <a:rPr lang="en-US" sz="2800" b="0" i="0">
                <a:solidFill>
                  <a:srgbClr val="000000"/>
                </a:solidFill>
                <a:effectLst/>
              </a:rPr>
              <a:t> resident care and safety. </a:t>
            </a:r>
            <a:endParaRPr lang="en-US" sz="2800">
              <a:ea typeface="+mn-lt"/>
              <a:cs typeface="+mn-lt"/>
            </a:endParaRPr>
          </a:p>
        </p:txBody>
      </p:sp>
      <p:pic>
        <p:nvPicPr>
          <p:cNvPr id="3" name="Picture 2" descr="A group of people standing together with crossed arms&#10;&#10;">
            <a:extLst>
              <a:ext uri="{FF2B5EF4-FFF2-40B4-BE49-F238E27FC236}">
                <a16:creationId xmlns:a16="http://schemas.microsoft.com/office/drawing/2014/main" id="{2C797198-616C-53AF-91B9-A847A2FA7978}"/>
              </a:ext>
            </a:extLst>
          </p:cNvPr>
          <p:cNvPicPr>
            <a:picLocks noChangeAspect="1"/>
          </p:cNvPicPr>
          <p:nvPr/>
        </p:nvPicPr>
        <p:blipFill>
          <a:blip r:embed="rId3"/>
          <a:srcRect t="30087" b="5333"/>
          <a:stretch/>
        </p:blipFill>
        <p:spPr>
          <a:xfrm>
            <a:off x="5921228" y="2482596"/>
            <a:ext cx="2930911" cy="1892808"/>
          </a:xfrm>
          <a:prstGeom prst="rect">
            <a:avLst/>
          </a:prstGeom>
          <a:effectLst>
            <a:outerShdw blurRad="50800" dist="38100" dir="2700000" algn="tl" rotWithShape="0">
              <a:prstClr val="black">
                <a:alpha val="40000"/>
              </a:prstClr>
            </a:outerShdw>
          </a:effectLst>
        </p:spPr>
      </p:pic>
      <p:sp>
        <p:nvSpPr>
          <p:cNvPr id="49" name="Slide Number Placeholder 26">
            <a:extLst>
              <a:ext uri="{FF2B5EF4-FFF2-40B4-BE49-F238E27FC236}">
                <a16:creationId xmlns:a16="http://schemas.microsoft.com/office/drawing/2014/main" id="{F97A80AC-A925-D2BD-03EF-80EA95EAD120}"/>
              </a:ext>
            </a:extLst>
          </p:cNvPr>
          <p:cNvSpPr>
            <a:spLocks noGrp="1"/>
          </p:cNvSpPr>
          <p:nvPr>
            <p:ph type="sldNum" sz="quarter" idx="4"/>
          </p:nvPr>
        </p:nvSpPr>
        <p:spPr>
          <a:xfrm>
            <a:off x="8869680" y="6492240"/>
            <a:ext cx="274320" cy="365760"/>
          </a:xfrm>
        </p:spPr>
        <p:txBody>
          <a:bodyPr vert="horz" lIns="0" tIns="45720" rIns="0" bIns="45720" rtlCol="0" anchor="ctr"/>
          <a:lstStyle>
            <a:lvl1pPr algn="l">
              <a:defRPr sz="900" b="1">
                <a:solidFill>
                  <a:schemeClr val="tx1"/>
                </a:solidFill>
              </a:defRPr>
            </a:lvl1pPr>
          </a:lstStyle>
          <a:p>
            <a:r>
              <a:rPr lang="en-US"/>
              <a:t> | </a:t>
            </a:r>
            <a:fld id="{3EAF645E-7E2B-4792-90B1-7B7BA0A8390A}" type="slidenum">
              <a:rPr lang="en-US" smtClean="0"/>
              <a:pPr/>
              <a:t>2</a:t>
            </a:fld>
            <a:endParaRPr lang="en-US"/>
          </a:p>
        </p:txBody>
      </p:sp>
    </p:spTree>
    <p:extLst>
      <p:ext uri="{BB962C8B-B14F-4D97-AF65-F5344CB8AC3E}">
        <p14:creationId xmlns:p14="http://schemas.microsoft.com/office/powerpoint/2010/main" val="9985941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E7F81-80AA-7AB2-22BE-AC0F77C86E6B}"/>
              </a:ext>
            </a:extLst>
          </p:cNvPr>
          <p:cNvSpPr>
            <a:spLocks noGrp="1"/>
          </p:cNvSpPr>
          <p:nvPr>
            <p:ph type="title"/>
          </p:nvPr>
        </p:nvSpPr>
        <p:spPr/>
        <p:txBody>
          <a:bodyPr/>
          <a:lstStyle/>
          <a:p>
            <a:r>
              <a:rPr lang="en-US"/>
              <a:t>Supporting Materials</a:t>
            </a:r>
          </a:p>
        </p:txBody>
      </p:sp>
      <p:sp>
        <p:nvSpPr>
          <p:cNvPr id="3" name="Content Placeholder 2">
            <a:extLst>
              <a:ext uri="{FF2B5EF4-FFF2-40B4-BE49-F238E27FC236}">
                <a16:creationId xmlns:a16="http://schemas.microsoft.com/office/drawing/2014/main" id="{A891CC67-36BF-957E-00DA-900B1F167EB1}"/>
              </a:ext>
            </a:extLst>
          </p:cNvPr>
          <p:cNvSpPr>
            <a:spLocks noGrp="1"/>
          </p:cNvSpPr>
          <p:nvPr>
            <p:ph idx="1"/>
          </p:nvPr>
        </p:nvSpPr>
        <p:spPr>
          <a:xfrm>
            <a:off x="233125" y="1249522"/>
            <a:ext cx="4466465" cy="5002422"/>
          </a:xfrm>
        </p:spPr>
        <p:txBody>
          <a:bodyPr>
            <a:normAutofit fontScale="92500"/>
          </a:bodyPr>
          <a:lstStyle/>
          <a:p>
            <a:pPr marL="0" indent="0">
              <a:buNone/>
            </a:pPr>
            <a:r>
              <a:rPr lang="en-US" sz="3500" dirty="0">
                <a:ea typeface="Calibri"/>
                <a:cs typeface="Calibri"/>
              </a:rPr>
              <a:t>Teachable Moments:</a:t>
            </a:r>
          </a:p>
          <a:p>
            <a:r>
              <a:rPr lang="en-US" dirty="0">
                <a:hlinkClick r:id="rId3"/>
              </a:rPr>
              <a:t>Contact Precautions Quiz</a:t>
            </a:r>
            <a:r>
              <a:rPr lang="en-US" dirty="0"/>
              <a:t> </a:t>
            </a:r>
          </a:p>
          <a:p>
            <a:r>
              <a:rPr lang="en-US" dirty="0">
                <a:hlinkClick r:id="rId4"/>
              </a:rPr>
              <a:t>The Case of the Resident With A Chronic Wound and Diarrhea</a:t>
            </a:r>
            <a:r>
              <a:rPr lang="en-US" dirty="0"/>
              <a:t> </a:t>
            </a:r>
          </a:p>
          <a:p>
            <a:pPr marL="0" indent="0">
              <a:buNone/>
            </a:pPr>
            <a:r>
              <a:rPr lang="en-US" sz="3500" dirty="0"/>
              <a:t>External Supporting Material: </a:t>
            </a:r>
          </a:p>
          <a:p>
            <a:r>
              <a:rPr lang="en-US" dirty="0">
                <a:hlinkClick r:id="rId5"/>
              </a:rPr>
              <a:t>CDC </a:t>
            </a:r>
            <a:r>
              <a:rPr lang="en-US" dirty="0">
                <a:latin typeface="Arial" panose="020B0604020202020204" pitchFamily="34" charset="0"/>
                <a:cs typeface="Arial" panose="020B0604020202020204" pitchFamily="34" charset="0"/>
                <a:hlinkClick r:id="rId5"/>
              </a:rPr>
              <a:t>–</a:t>
            </a:r>
            <a:r>
              <a:rPr lang="en-US" dirty="0">
                <a:hlinkClick r:id="rId5"/>
              </a:rPr>
              <a:t> </a:t>
            </a:r>
            <a:r>
              <a:rPr lang="en-US" i="1" dirty="0">
                <a:hlinkClick r:id="rId5"/>
              </a:rPr>
              <a:t>C. difficile </a:t>
            </a:r>
            <a:r>
              <a:rPr lang="en-US" dirty="0">
                <a:hlinkClick r:id="rId5"/>
              </a:rPr>
              <a:t>Informational Poster</a:t>
            </a:r>
            <a:r>
              <a:rPr lang="en-US" baseline="30000" dirty="0"/>
              <a:t>5</a:t>
            </a:r>
            <a:endParaRPr lang="en-US" sz="5100" dirty="0">
              <a:ea typeface="Calibri"/>
              <a:cs typeface="Calibri"/>
            </a:endParaRPr>
          </a:p>
        </p:txBody>
      </p:sp>
      <p:pic>
        <p:nvPicPr>
          <p:cNvPr id="25" name="Picture 24" descr="This diagram indicates the Four Key Strategies to Protect Skin and Prevent Infection. The four strategies include:&#10;1. Keep Skin Clean and Safe.&#10;2. Reduce MDRO Transmission.&#10;3. Use Antibiotics Wisely.&#10;4. Clean High-Touch Surfaces.">
            <a:extLst>
              <a:ext uri="{FF2B5EF4-FFF2-40B4-BE49-F238E27FC236}">
                <a16:creationId xmlns:a16="http://schemas.microsoft.com/office/drawing/2014/main" id="{7EDEC320-7640-5DE8-C2F1-133341B1AC5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305204" y="1664762"/>
            <a:ext cx="5075622" cy="3778095"/>
          </a:xfrm>
          <a:prstGeom prst="rect">
            <a:avLst/>
          </a:prstGeom>
        </p:spPr>
      </p:pic>
      <p:sp>
        <p:nvSpPr>
          <p:cNvPr id="24" name="Slide Number Placeholder 23">
            <a:extLst>
              <a:ext uri="{FF2B5EF4-FFF2-40B4-BE49-F238E27FC236}">
                <a16:creationId xmlns:a16="http://schemas.microsoft.com/office/drawing/2014/main" id="{BBFEF377-09F6-8772-4DA3-F65CB6C84D85}"/>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20</a:t>
            </a:fld>
            <a:endParaRPr lang="en-US">
              <a:solidFill>
                <a:prstClr val="black"/>
              </a:solidFill>
            </a:endParaRPr>
          </a:p>
        </p:txBody>
      </p:sp>
    </p:spTree>
    <p:extLst>
      <p:ext uri="{BB962C8B-B14F-4D97-AF65-F5344CB8AC3E}">
        <p14:creationId xmlns:p14="http://schemas.microsoft.com/office/powerpoint/2010/main" val="3735417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30">
            <a:extLst>
              <a:ext uri="{FF2B5EF4-FFF2-40B4-BE49-F238E27FC236}">
                <a16:creationId xmlns:a16="http://schemas.microsoft.com/office/drawing/2014/main" id="{0DA32A48-674F-6B3B-AE7B-C89CEA768851}"/>
              </a:ext>
            </a:extLst>
          </p:cNvPr>
          <p:cNvSpPr>
            <a:spLocks noGrp="1"/>
          </p:cNvSpPr>
          <p:nvPr>
            <p:ph type="title"/>
          </p:nvPr>
        </p:nvSpPr>
        <p:spPr/>
        <p:txBody>
          <a:bodyPr/>
          <a:lstStyle/>
          <a:p>
            <a:r>
              <a:rPr lang="en-US"/>
              <a:t>Disclaimer</a:t>
            </a:r>
          </a:p>
        </p:txBody>
      </p:sp>
      <p:sp>
        <p:nvSpPr>
          <p:cNvPr id="7" name="Content Placeholder 6">
            <a:extLst>
              <a:ext uri="{FF2B5EF4-FFF2-40B4-BE49-F238E27FC236}">
                <a16:creationId xmlns:a16="http://schemas.microsoft.com/office/drawing/2014/main" id="{07566B40-2960-5555-5F32-A6855EA6A2EC}"/>
              </a:ext>
            </a:extLst>
          </p:cNvPr>
          <p:cNvSpPr>
            <a:spLocks noGrp="1"/>
          </p:cNvSpPr>
          <p:nvPr>
            <p:ph idx="1"/>
          </p:nvPr>
        </p:nvSpPr>
        <p:spPr/>
        <p:txBody>
          <a:bodyPr>
            <a:normAutofit/>
          </a:bodyPr>
          <a:lstStyle/>
          <a:p>
            <a:pPr lvl="0">
              <a:spcBef>
                <a:spcPts val="1800"/>
              </a:spcBef>
            </a:pPr>
            <a:r>
              <a:rPr lang="en-US" sz="2400"/>
              <a:t>The findings and recommendations in this presentation are those of the authors, who are responsible for its content, and do not necessarily represent the views of AHRQ. No statement in this presentation should be construed as an official position of AHRQ or of the U.S. Department of Health and Human Services.</a:t>
            </a:r>
          </a:p>
          <a:p>
            <a:pPr lvl="0">
              <a:spcBef>
                <a:spcPts val="1800"/>
              </a:spcBef>
            </a:pPr>
            <a:r>
              <a:rPr lang="en-US" sz="2400"/>
              <a:t>Any practice described in this presentation must be applied by healthcare practitioners in accordance with professional judgment and standards of care in regard to the unique circumstances that may apply in each situation they encounter. These practices are offered as helpful options for consideration by healthcare practitioners, not as guidelines.</a:t>
            </a:r>
          </a:p>
        </p:txBody>
      </p:sp>
      <p:sp>
        <p:nvSpPr>
          <p:cNvPr id="23" name="Slide Number Placeholder 22">
            <a:extLst>
              <a:ext uri="{FF2B5EF4-FFF2-40B4-BE49-F238E27FC236}">
                <a16:creationId xmlns:a16="http://schemas.microsoft.com/office/drawing/2014/main" id="{9D1AC14C-4F80-54B1-D7AD-3B943032C31D}"/>
              </a:ext>
            </a:extLst>
          </p:cNvPr>
          <p:cNvSpPr>
            <a:spLocks noGrp="1"/>
          </p:cNvSpPr>
          <p:nvPr>
            <p:ph type="sldNum" sz="quarter" idx="4"/>
          </p:nvPr>
        </p:nvSpPr>
        <p:spPr/>
        <p:txBody>
          <a:bodyPr/>
          <a:lstStyle/>
          <a:p>
            <a:r>
              <a:rPr lang="en-US"/>
              <a:t> | </a:t>
            </a:r>
            <a:fld id="{3EAF645E-7E2B-4792-90B1-7B7BA0A8390A}" type="slidenum">
              <a:rPr lang="en-US" smtClean="0"/>
              <a:pPr/>
              <a:t>21</a:t>
            </a:fld>
            <a:endParaRPr lang="en-US"/>
          </a:p>
        </p:txBody>
      </p:sp>
    </p:spTree>
    <p:extLst>
      <p:ext uri="{BB962C8B-B14F-4D97-AF65-F5344CB8AC3E}">
        <p14:creationId xmlns:p14="http://schemas.microsoft.com/office/powerpoint/2010/main" val="21754149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24612-ECBC-5096-EBAC-0430A8E6F00A}"/>
              </a:ext>
            </a:extLst>
          </p:cNvPr>
          <p:cNvSpPr>
            <a:spLocks noGrp="1"/>
          </p:cNvSpPr>
          <p:nvPr>
            <p:ph type="title"/>
          </p:nvPr>
        </p:nvSpPr>
        <p:spPr>
          <a:xfrm>
            <a:off x="457200" y="0"/>
            <a:ext cx="8229600" cy="914400"/>
          </a:xfrm>
        </p:spPr>
        <p:txBody>
          <a:bodyPr/>
          <a:lstStyle/>
          <a:p>
            <a:r>
              <a:rPr lang="en-US"/>
              <a:t>References—1  </a:t>
            </a:r>
          </a:p>
        </p:txBody>
      </p:sp>
      <p:sp>
        <p:nvSpPr>
          <p:cNvPr id="6" name="Content Placeholder 5">
            <a:extLst>
              <a:ext uri="{FF2B5EF4-FFF2-40B4-BE49-F238E27FC236}">
                <a16:creationId xmlns:a16="http://schemas.microsoft.com/office/drawing/2014/main" id="{5DBDEEFF-9F3A-678C-1906-79F6F1CC864F}"/>
              </a:ext>
            </a:extLst>
          </p:cNvPr>
          <p:cNvSpPr>
            <a:spLocks noGrp="1"/>
          </p:cNvSpPr>
          <p:nvPr>
            <p:ph idx="1"/>
          </p:nvPr>
        </p:nvSpPr>
        <p:spPr/>
        <p:txBody>
          <a:bodyPr>
            <a:normAutofit fontScale="62500" lnSpcReduction="20000"/>
          </a:bodyPr>
          <a:lstStyle/>
          <a:p>
            <a:pPr marL="457200" indent="-457200" fontAlgn="base">
              <a:lnSpc>
                <a:spcPct val="100000"/>
              </a:lnSpc>
              <a:buFont typeface="+mj-lt"/>
              <a:buAutoNum type="arabicPeriod"/>
            </a:pPr>
            <a:r>
              <a:rPr lang="en-US" sz="3200"/>
              <a:t>Harrison’s Manual of Medicine. Gram-Negative Enteric Bacteria. General Considerations. McGraw Hill Education. Unbound Medicine. </a:t>
            </a:r>
            <a:r>
              <a:rPr lang="en-US" sz="3200" u="sng">
                <a:hlinkClick r:id="rId2"/>
              </a:rPr>
              <a:t>https://harrisons.unboundmedicine.com/harrisons/view/Harrisons-Manual-of-Medicine/623660/all/GRAM_NEGATIVE_ENTERIC_BACTERIA#:~:text=Gram%2Dnegative%20bacilli%20(GNB),care%20facilities%20and%20hospital%20settings</a:t>
            </a:r>
            <a:r>
              <a:rPr lang="en-US" sz="3200"/>
              <a:t>. Accessed July </a:t>
            </a:r>
            <a:r>
              <a:rPr lang="en-US"/>
              <a:t>29</a:t>
            </a:r>
            <a:r>
              <a:rPr lang="en-US" sz="3200"/>
              <a:t>, 2025. </a:t>
            </a:r>
          </a:p>
          <a:p>
            <a:pPr marL="457200" indent="-457200" fontAlgn="base">
              <a:lnSpc>
                <a:spcPct val="100000"/>
              </a:lnSpc>
              <a:buFont typeface="+mj-lt"/>
              <a:buAutoNum type="arabicPeriod"/>
            </a:pPr>
            <a:r>
              <a:rPr lang="en-US" sz="3200"/>
              <a:t>Rose C, Parker A, Jefferson B, et al. The characterization of feces and urine: a review of the literature to inform advanced treatment technology. Crit Rev Environ Sci Technol. 2015 Sep 2;45(17):1827-1879. PMID: 26246784. </a:t>
            </a:r>
          </a:p>
          <a:p>
            <a:pPr marL="457200" indent="-457200">
              <a:lnSpc>
                <a:spcPct val="100000"/>
              </a:lnSpc>
              <a:buAutoNum type="arabicPeriod"/>
            </a:pPr>
            <a:r>
              <a:rPr lang="en-US" sz="3200">
                <a:ea typeface="+mn-lt"/>
                <a:cs typeface="+mn-lt"/>
              </a:rPr>
              <a:t>Centers for Disease Control and Prevention. About C diff. </a:t>
            </a:r>
            <a:r>
              <a:rPr lang="en-US" sz="3200">
                <a:ea typeface="+mn-lt"/>
                <a:cs typeface="+mn-lt"/>
                <a:hlinkClick r:id="rId3"/>
              </a:rPr>
              <a:t>https://www.cdc.gov/c-diff/about/index.html</a:t>
            </a:r>
            <a:r>
              <a:rPr lang="en-US" sz="3200">
                <a:ea typeface="+mn-lt"/>
                <a:cs typeface="+mn-lt"/>
              </a:rPr>
              <a:t>. Accessed July </a:t>
            </a:r>
            <a:r>
              <a:rPr lang="en-US">
                <a:ea typeface="+mn-lt"/>
                <a:cs typeface="+mn-lt"/>
              </a:rPr>
              <a:t>29</a:t>
            </a:r>
            <a:r>
              <a:rPr lang="en-US" sz="3200">
                <a:ea typeface="+mn-lt"/>
                <a:cs typeface="+mn-lt"/>
              </a:rPr>
              <a:t>, 2025. </a:t>
            </a:r>
            <a:endParaRPr lang="en-US" sz="3200">
              <a:cs typeface="Calibri"/>
            </a:endParaRPr>
          </a:p>
          <a:p>
            <a:pPr marL="457200" indent="-457200">
              <a:buFont typeface="+mj-lt"/>
              <a:buAutoNum type="arabicPeriod" startAt="4"/>
            </a:pPr>
            <a:r>
              <a:rPr lang="en-US" sz="3200"/>
              <a:t>Centers for Disease Control and Prevention. Contact Precautions- Example Sign. </a:t>
            </a:r>
            <a:r>
              <a:rPr lang="en-US">
                <a:hlinkClick r:id="rId4"/>
              </a:rPr>
              <a:t>https://www.cdc.gov/infection-control/media/pdfs/contact-precautions-sign-P.pdf</a:t>
            </a:r>
            <a:r>
              <a:rPr lang="en-US" sz="3200"/>
              <a:t>. Accessed July </a:t>
            </a:r>
            <a:r>
              <a:rPr lang="en-US"/>
              <a:t>29</a:t>
            </a:r>
            <a:r>
              <a:rPr lang="en-US" sz="3200"/>
              <a:t>, 2025.</a:t>
            </a:r>
          </a:p>
          <a:p>
            <a:pPr marL="457200" indent="-457200">
              <a:buFont typeface="+mj-lt"/>
              <a:buAutoNum type="arabicPeriod" startAt="4"/>
            </a:pPr>
            <a:r>
              <a:rPr lang="en-US" sz="3200"/>
              <a:t>Centers for Disease Control and Prevention. C. diff Infection: Am I At Risk? </a:t>
            </a:r>
            <a:r>
              <a:rPr lang="en-US">
                <a:hlinkClick r:id="rId5"/>
              </a:rPr>
              <a:t>C. diff infection: Am I at risk?</a:t>
            </a:r>
            <a:r>
              <a:rPr lang="en-US"/>
              <a:t>. Accessed July 29, 2025. </a:t>
            </a:r>
            <a:endParaRPr lang="en-US" sz="3200"/>
          </a:p>
        </p:txBody>
      </p:sp>
      <p:sp>
        <p:nvSpPr>
          <p:cNvPr id="3" name="Slide Number Placeholder 26">
            <a:extLst>
              <a:ext uri="{FF2B5EF4-FFF2-40B4-BE49-F238E27FC236}">
                <a16:creationId xmlns:a16="http://schemas.microsoft.com/office/drawing/2014/main" id="{3FA46DC5-2BE8-46AA-7F05-F7F5740EABDF}"/>
              </a:ext>
            </a:extLst>
          </p:cNvPr>
          <p:cNvSpPr>
            <a:spLocks noGrp="1"/>
          </p:cNvSpPr>
          <p:nvPr>
            <p:ph type="sldNum" sz="quarter" idx="4"/>
          </p:nvPr>
        </p:nvSpPr>
        <p:spPr>
          <a:xfrm>
            <a:off x="8869680" y="6492240"/>
            <a:ext cx="274320" cy="365760"/>
          </a:xfrm>
        </p:spPr>
        <p:txBody>
          <a:bodyPr vert="horz" lIns="0" tIns="45720" rIns="0" bIns="45720" rtlCol="0" anchor="ctr"/>
          <a:lstStyle>
            <a:lvl1pPr algn="l">
              <a:defRPr sz="900" b="1">
                <a:solidFill>
                  <a:schemeClr val="tx1"/>
                </a:solidFill>
              </a:defRPr>
            </a:lvl1pPr>
          </a:lstStyle>
          <a:p>
            <a:r>
              <a:rPr lang="en-US"/>
              <a:t> | </a:t>
            </a:r>
            <a:fld id="{3EAF645E-7E2B-4792-90B1-7B7BA0A8390A}" type="slidenum">
              <a:rPr lang="en-US" smtClean="0"/>
              <a:pPr/>
              <a:t>22</a:t>
            </a:fld>
            <a:endParaRPr lang="en-US"/>
          </a:p>
        </p:txBody>
      </p:sp>
    </p:spTree>
    <p:extLst>
      <p:ext uri="{BB962C8B-B14F-4D97-AF65-F5344CB8AC3E}">
        <p14:creationId xmlns:p14="http://schemas.microsoft.com/office/powerpoint/2010/main" val="14562265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907478C-ADEA-B146-97F5-5CC471CE6586}"/>
              </a:ext>
            </a:extLst>
          </p:cNvPr>
          <p:cNvSpPr>
            <a:spLocks noGrp="1"/>
          </p:cNvSpPr>
          <p:nvPr>
            <p:ph type="title"/>
          </p:nvPr>
        </p:nvSpPr>
        <p:spPr>
          <a:xfrm>
            <a:off x="457200" y="0"/>
            <a:ext cx="8229600" cy="914400"/>
          </a:xfrm>
        </p:spPr>
        <p:txBody>
          <a:bodyPr>
            <a:normAutofit/>
          </a:bodyPr>
          <a:lstStyle/>
          <a:p>
            <a:r>
              <a:rPr lang="en-US"/>
              <a:t>Educational Objectives</a:t>
            </a:r>
          </a:p>
        </p:txBody>
      </p:sp>
      <p:sp>
        <p:nvSpPr>
          <p:cNvPr id="10" name="Content Placeholder 9">
            <a:extLst>
              <a:ext uri="{FF2B5EF4-FFF2-40B4-BE49-F238E27FC236}">
                <a16:creationId xmlns:a16="http://schemas.microsoft.com/office/drawing/2014/main" id="{E57BAFDC-F3A8-A107-0DF5-EE7ABA891F6F}"/>
              </a:ext>
            </a:extLst>
          </p:cNvPr>
          <p:cNvSpPr>
            <a:spLocks noGrp="1"/>
          </p:cNvSpPr>
          <p:nvPr>
            <p:ph idx="1"/>
          </p:nvPr>
        </p:nvSpPr>
        <p:spPr>
          <a:xfrm>
            <a:off x="457201" y="1097279"/>
            <a:ext cx="3940628" cy="5212080"/>
          </a:xfrm>
        </p:spPr>
        <p:txBody>
          <a:bodyPr>
            <a:normAutofit fontScale="92500" lnSpcReduction="20000"/>
          </a:bodyPr>
          <a:lstStyle/>
          <a:p>
            <a:r>
              <a:rPr lang="en-US" sz="3000"/>
              <a:t>Discuss what bacteria  are commonly found in stool</a:t>
            </a:r>
          </a:p>
          <a:p>
            <a:r>
              <a:rPr lang="en-US" sz="3000"/>
              <a:t>Review how bacteria in the stool are spread and can cause infections in other parts of the body</a:t>
            </a:r>
            <a:endParaRPr lang="en-US" sz="3000">
              <a:cs typeface="Calibri"/>
            </a:endParaRPr>
          </a:p>
          <a:p>
            <a:r>
              <a:rPr lang="en-US" sz="3000"/>
              <a:t>Learn what precautions are necessary to control the spread of gram-negative </a:t>
            </a:r>
            <a:r>
              <a:rPr lang="en-US" sz="3000" err="1"/>
              <a:t>enterics</a:t>
            </a:r>
            <a:endParaRPr lang="en-US"/>
          </a:p>
        </p:txBody>
      </p:sp>
      <p:pic>
        <p:nvPicPr>
          <p:cNvPr id="3" name="Picture 4" descr="This diagram indicates the Four Key Strategies to Protect Skin and Prevent Infection. The four strategies include:&#10;1. Keep Skin Clean and Safe.&#10;2. Reduce MDRO Transmission.&#10;3. Use Antibiotics Wisely.&#10;4. Clean High-Touch Surfaces.">
            <a:extLst>
              <a:ext uri="{FF2B5EF4-FFF2-40B4-BE49-F238E27FC236}">
                <a16:creationId xmlns:a16="http://schemas.microsoft.com/office/drawing/2014/main" id="{7EBB020F-1A98-970E-0FD5-F6BE43142A6B}"/>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031409" y="1315293"/>
            <a:ext cx="5389800" cy="4018708"/>
          </a:xfrm>
          <a:prstGeom prst="rect">
            <a:avLst/>
          </a:prstGeom>
          <a:noFill/>
          <a:extLst>
            <a:ext uri="{909E8E84-426E-40DD-AFC4-6F175D3DCCD1}">
              <a14:hiddenFill xmlns:a14="http://schemas.microsoft.com/office/drawing/2010/main">
                <a:solidFill>
                  <a:srgbClr val="FFFFFF"/>
                </a:solidFill>
              </a14:hiddenFill>
            </a:ext>
          </a:extLst>
        </p:spPr>
      </p:pic>
      <p:sp>
        <p:nvSpPr>
          <p:cNvPr id="49" name="Slide Number Placeholder 26">
            <a:extLst>
              <a:ext uri="{FF2B5EF4-FFF2-40B4-BE49-F238E27FC236}">
                <a16:creationId xmlns:a16="http://schemas.microsoft.com/office/drawing/2014/main" id="{F97A80AC-A925-D2BD-03EF-80EA95EAD120}"/>
              </a:ext>
            </a:extLst>
          </p:cNvPr>
          <p:cNvSpPr>
            <a:spLocks noGrp="1"/>
          </p:cNvSpPr>
          <p:nvPr>
            <p:ph type="sldNum" sz="quarter" idx="4"/>
          </p:nvPr>
        </p:nvSpPr>
        <p:spPr>
          <a:xfrm>
            <a:off x="8869680" y="6492240"/>
            <a:ext cx="274320" cy="365760"/>
          </a:xfrm>
        </p:spPr>
        <p:txBody>
          <a:bodyPr vert="horz" lIns="0" tIns="45720" rIns="0" bIns="45720" rtlCol="0" anchor="ctr"/>
          <a:lstStyle>
            <a:lvl1pPr algn="l">
              <a:defRPr sz="900" b="1">
                <a:solidFill>
                  <a:schemeClr val="tx1"/>
                </a:solidFill>
              </a:defRPr>
            </a:lvl1pPr>
          </a:lstStyle>
          <a:p>
            <a:r>
              <a:rPr lang="en-US"/>
              <a:t> | </a:t>
            </a:r>
            <a:fld id="{3EAF645E-7E2B-4792-90B1-7B7BA0A8390A}" type="slidenum">
              <a:rPr lang="en-US" smtClean="0"/>
              <a:pPr/>
              <a:t>3</a:t>
            </a:fld>
            <a:endParaRPr lang="en-US"/>
          </a:p>
        </p:txBody>
      </p:sp>
    </p:spTree>
    <p:extLst>
      <p:ext uri="{BB962C8B-B14F-4D97-AF65-F5344CB8AC3E}">
        <p14:creationId xmlns:p14="http://schemas.microsoft.com/office/powerpoint/2010/main" val="14500917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a:extLst>
              <a:ext uri="{FF2B5EF4-FFF2-40B4-BE49-F238E27FC236}">
                <a16:creationId xmlns:a16="http://schemas.microsoft.com/office/drawing/2014/main" id="{BAA84D3C-6713-82F3-F269-F7930F150B43}"/>
              </a:ext>
            </a:extLst>
          </p:cNvPr>
          <p:cNvSpPr>
            <a:spLocks noGrp="1"/>
          </p:cNvSpPr>
          <p:nvPr>
            <p:ph type="title"/>
          </p:nvPr>
        </p:nvSpPr>
        <p:spPr/>
        <p:txBody>
          <a:bodyPr/>
          <a:lstStyle/>
          <a:p>
            <a:r>
              <a:rPr lang="en-US"/>
              <a:t>Normal Human Poop</a:t>
            </a:r>
            <a:r>
              <a:rPr lang="en-US" baseline="30000"/>
              <a:t>1</a:t>
            </a:r>
            <a:endParaRPr lang="en-US"/>
          </a:p>
        </p:txBody>
      </p:sp>
      <p:sp>
        <p:nvSpPr>
          <p:cNvPr id="27" name="Content Placeholder 26">
            <a:extLst>
              <a:ext uri="{FF2B5EF4-FFF2-40B4-BE49-F238E27FC236}">
                <a16:creationId xmlns:a16="http://schemas.microsoft.com/office/drawing/2014/main" id="{221F7597-7043-B807-1D93-2C17E1FBEF39}"/>
              </a:ext>
            </a:extLst>
          </p:cNvPr>
          <p:cNvSpPr>
            <a:spLocks noGrp="1"/>
          </p:cNvSpPr>
          <p:nvPr>
            <p:ph idx="1"/>
          </p:nvPr>
        </p:nvSpPr>
        <p:spPr/>
        <p:txBody>
          <a:bodyPr vert="horz" lIns="91440" tIns="45720" rIns="91440" bIns="45720" rtlCol="0" anchor="t">
            <a:normAutofit/>
          </a:bodyPr>
          <a:lstStyle/>
          <a:p>
            <a:r>
              <a:rPr lang="en-US" sz="3200" dirty="0">
                <a:cs typeface="Calibri" panose="020F0502020204030204"/>
              </a:rPr>
              <a:t>More than half the dry weight of stool is </a:t>
            </a:r>
            <a:r>
              <a:rPr lang="en-US" dirty="0">
                <a:cs typeface="Calibri" panose="020F0502020204030204"/>
              </a:rPr>
              <a:t>bacteria</a:t>
            </a:r>
            <a:r>
              <a:rPr lang="en-US" baseline="30000" dirty="0">
                <a:cs typeface="Calibri" panose="020F0502020204030204"/>
              </a:rPr>
              <a:t>2</a:t>
            </a:r>
            <a:endParaRPr lang="en-US" sz="3200" dirty="0">
              <a:cs typeface="Calibri" panose="020F0502020204030204"/>
            </a:endParaRPr>
          </a:p>
          <a:p>
            <a:r>
              <a:rPr lang="en-US" sz="3200" i="1" dirty="0">
                <a:cs typeface="Calibri" panose="020F0502020204030204"/>
              </a:rPr>
              <a:t>Enterococci:  </a:t>
            </a:r>
            <a:r>
              <a:rPr lang="en-US" sz="3200" dirty="0">
                <a:cs typeface="Calibri" panose="020F0502020204030204"/>
              </a:rPr>
              <a:t>Normal gram-positive enteric bacteria</a:t>
            </a:r>
          </a:p>
          <a:p>
            <a:r>
              <a:rPr lang="en-US" sz="3200" dirty="0" err="1">
                <a:cs typeface="Calibri" panose="020F0502020204030204"/>
              </a:rPr>
              <a:t>Enterobacterales</a:t>
            </a:r>
            <a:r>
              <a:rPr lang="en-US" sz="3200" dirty="0">
                <a:cs typeface="Calibri" panose="020F0502020204030204"/>
              </a:rPr>
              <a:t>:  Normal gram-negative enteric bacteria that live in our intestines</a:t>
            </a:r>
          </a:p>
          <a:p>
            <a:pPr lvl="1"/>
            <a:r>
              <a:rPr lang="en-US" i="1" dirty="0"/>
              <a:t>E.coli</a:t>
            </a:r>
          </a:p>
          <a:p>
            <a:pPr lvl="1"/>
            <a:r>
              <a:rPr lang="en-US" i="1" dirty="0"/>
              <a:t>Klebsiella</a:t>
            </a:r>
          </a:p>
          <a:p>
            <a:pPr lvl="1"/>
            <a:r>
              <a:rPr lang="en-US" i="1" dirty="0"/>
              <a:t>Proteus</a:t>
            </a:r>
          </a:p>
          <a:p>
            <a:pPr lvl="1"/>
            <a:r>
              <a:rPr lang="en-US" i="1" dirty="0"/>
              <a:t>Enterobacter</a:t>
            </a:r>
          </a:p>
        </p:txBody>
      </p:sp>
      <p:pic>
        <p:nvPicPr>
          <p:cNvPr id="3" name="Picture 2" descr="A picture of a toilet with handrails on the sides.">
            <a:extLst>
              <a:ext uri="{FF2B5EF4-FFF2-40B4-BE49-F238E27FC236}">
                <a16:creationId xmlns:a16="http://schemas.microsoft.com/office/drawing/2014/main" id="{A174EBA4-AC05-1199-AA33-18D2F05E3A0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11756" y="4283902"/>
            <a:ext cx="3149429" cy="2095602"/>
          </a:xfrm>
          <a:prstGeom prst="rect">
            <a:avLst/>
          </a:prstGeom>
        </p:spPr>
      </p:pic>
      <p:sp>
        <p:nvSpPr>
          <p:cNvPr id="2" name="Slide Number Placeholder 26">
            <a:extLst>
              <a:ext uri="{FF2B5EF4-FFF2-40B4-BE49-F238E27FC236}">
                <a16:creationId xmlns:a16="http://schemas.microsoft.com/office/drawing/2014/main" id="{F76415D6-582B-4618-BD4F-0000988650EE}"/>
              </a:ext>
            </a:extLst>
          </p:cNvPr>
          <p:cNvSpPr>
            <a:spLocks noGrp="1"/>
          </p:cNvSpPr>
          <p:nvPr>
            <p:ph type="sldNum" sz="quarter" idx="4"/>
          </p:nvPr>
        </p:nvSpPr>
        <p:spPr>
          <a:xfrm>
            <a:off x="8869680" y="6492240"/>
            <a:ext cx="274320" cy="365760"/>
          </a:xfrm>
        </p:spPr>
        <p:txBody>
          <a:bodyPr vert="horz" lIns="0" tIns="45720" rIns="0" bIns="45720" rtlCol="0" anchor="ctr"/>
          <a:lstStyle>
            <a:lvl1pPr algn="l">
              <a:defRPr sz="900" b="1">
                <a:solidFill>
                  <a:schemeClr val="tx1"/>
                </a:solidFill>
              </a:defRPr>
            </a:lvl1pPr>
          </a:lstStyle>
          <a:p>
            <a:r>
              <a:rPr lang="en-US"/>
              <a:t> | </a:t>
            </a:r>
            <a:fld id="{3EAF645E-7E2B-4792-90B1-7B7BA0A8390A}" type="slidenum">
              <a:rPr lang="en-US" smtClean="0"/>
              <a:pPr/>
              <a:t>4</a:t>
            </a:fld>
            <a:endParaRPr lang="en-US"/>
          </a:p>
        </p:txBody>
      </p:sp>
    </p:spTree>
    <p:extLst>
      <p:ext uri="{BB962C8B-B14F-4D97-AF65-F5344CB8AC3E}">
        <p14:creationId xmlns:p14="http://schemas.microsoft.com/office/powerpoint/2010/main" val="3571992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9AE02F-269C-BA36-6F3C-728DA949F9F1}"/>
            </a:ext>
          </a:extLst>
        </p:cNvPr>
        <p:cNvGrpSpPr/>
        <p:nvPr/>
      </p:nvGrpSpPr>
      <p:grpSpPr>
        <a:xfrm>
          <a:off x="0" y="0"/>
          <a:ext cx="0" cy="0"/>
          <a:chOff x="0" y="0"/>
          <a:chExt cx="0" cy="0"/>
        </a:xfrm>
      </p:grpSpPr>
      <p:sp>
        <p:nvSpPr>
          <p:cNvPr id="26" name="Title 25">
            <a:extLst>
              <a:ext uri="{FF2B5EF4-FFF2-40B4-BE49-F238E27FC236}">
                <a16:creationId xmlns:a16="http://schemas.microsoft.com/office/drawing/2014/main" id="{0E1CBC69-CA68-496F-AA62-EB61265FF809}"/>
              </a:ext>
            </a:extLst>
          </p:cNvPr>
          <p:cNvSpPr>
            <a:spLocks noGrp="1"/>
          </p:cNvSpPr>
          <p:nvPr>
            <p:ph type="title"/>
          </p:nvPr>
        </p:nvSpPr>
        <p:spPr/>
        <p:txBody>
          <a:bodyPr/>
          <a:lstStyle/>
          <a:p>
            <a:r>
              <a:rPr lang="en-US"/>
              <a:t>Pathogens in Our Poop</a:t>
            </a:r>
            <a:r>
              <a:rPr lang="en-US" baseline="30000"/>
              <a:t>3</a:t>
            </a:r>
            <a:endParaRPr lang="en-US"/>
          </a:p>
        </p:txBody>
      </p:sp>
      <p:sp>
        <p:nvSpPr>
          <p:cNvPr id="27" name="Content Placeholder 26">
            <a:extLst>
              <a:ext uri="{FF2B5EF4-FFF2-40B4-BE49-F238E27FC236}">
                <a16:creationId xmlns:a16="http://schemas.microsoft.com/office/drawing/2014/main" id="{7AEC03B4-839F-B10A-7B46-1288F5030BBB}"/>
              </a:ext>
            </a:extLst>
          </p:cNvPr>
          <p:cNvSpPr>
            <a:spLocks noGrp="1"/>
          </p:cNvSpPr>
          <p:nvPr>
            <p:ph idx="1"/>
          </p:nvPr>
        </p:nvSpPr>
        <p:spPr>
          <a:xfrm>
            <a:off x="457200" y="1097279"/>
            <a:ext cx="8229600" cy="3380285"/>
          </a:xfrm>
        </p:spPr>
        <p:txBody>
          <a:bodyPr>
            <a:normAutofit fontScale="92500" lnSpcReduction="10000"/>
          </a:bodyPr>
          <a:lstStyle/>
          <a:p>
            <a:r>
              <a:rPr lang="en-US" sz="2600"/>
              <a:t>Bacteria that cause gut or intestine infections</a:t>
            </a:r>
          </a:p>
          <a:p>
            <a:r>
              <a:rPr lang="en-US" sz="2600"/>
              <a:t>Usually come from contaminated food</a:t>
            </a:r>
          </a:p>
          <a:p>
            <a:pPr lvl="1">
              <a:spcBef>
                <a:spcPts val="0"/>
              </a:spcBef>
            </a:pPr>
            <a:r>
              <a:rPr lang="en-US" sz="2400" i="1"/>
              <a:t>Salmonella</a:t>
            </a:r>
          </a:p>
          <a:p>
            <a:pPr lvl="1">
              <a:spcBef>
                <a:spcPts val="0"/>
              </a:spcBef>
            </a:pPr>
            <a:r>
              <a:rPr lang="en-US" sz="2400" i="1"/>
              <a:t>Shigella</a:t>
            </a:r>
          </a:p>
          <a:p>
            <a:pPr lvl="1">
              <a:spcBef>
                <a:spcPts val="0"/>
              </a:spcBef>
            </a:pPr>
            <a:r>
              <a:rPr lang="en-US" sz="2400" i="1"/>
              <a:t>Yersinia</a:t>
            </a:r>
          </a:p>
          <a:p>
            <a:pPr lvl="1">
              <a:spcBef>
                <a:spcPts val="0"/>
              </a:spcBef>
            </a:pPr>
            <a:r>
              <a:rPr lang="en-US" sz="2400" i="1"/>
              <a:t>Campylobacter </a:t>
            </a:r>
            <a:r>
              <a:rPr lang="en-US" sz="2400" i="1" err="1"/>
              <a:t>jejuni</a:t>
            </a:r>
            <a:endParaRPr lang="en-US" sz="2400" i="1"/>
          </a:p>
          <a:p>
            <a:r>
              <a:rPr lang="en-US" sz="2600" i="1" err="1"/>
              <a:t>Clostridioides</a:t>
            </a:r>
            <a:r>
              <a:rPr lang="en-US" sz="2600" i="1"/>
              <a:t> difficile</a:t>
            </a:r>
          </a:p>
          <a:p>
            <a:pPr lvl="1">
              <a:spcBef>
                <a:spcPts val="0"/>
              </a:spcBef>
            </a:pPr>
            <a:r>
              <a:rPr lang="en-US" sz="2400"/>
              <a:t>Can stay on surfaces for months</a:t>
            </a:r>
          </a:p>
          <a:p>
            <a:pPr lvl="1">
              <a:spcBef>
                <a:spcPts val="0"/>
              </a:spcBef>
            </a:pPr>
            <a:r>
              <a:rPr lang="en-US" sz="2400"/>
              <a:t>Gets onto hands and then accidentally into mouth</a:t>
            </a:r>
          </a:p>
          <a:p>
            <a:pPr lvl="1">
              <a:spcBef>
                <a:spcPts val="0"/>
              </a:spcBef>
            </a:pPr>
            <a:r>
              <a:rPr lang="en-US" sz="2400"/>
              <a:t>Antibiotic use is the biggest risk factor</a:t>
            </a:r>
          </a:p>
        </p:txBody>
      </p:sp>
      <p:pic>
        <p:nvPicPr>
          <p:cNvPr id="6" name="Picture 5" descr="An artist's rendering of Salmonella enterica.">
            <a:extLst>
              <a:ext uri="{FF2B5EF4-FFF2-40B4-BE49-F238E27FC236}">
                <a16:creationId xmlns:a16="http://schemas.microsoft.com/office/drawing/2014/main" id="{E65CF349-E42A-C6BE-1457-FE4A004874BF}"/>
              </a:ext>
            </a:extLst>
          </p:cNvPr>
          <p:cNvPicPr>
            <a:picLocks noChangeAspect="1"/>
          </p:cNvPicPr>
          <p:nvPr/>
        </p:nvPicPr>
        <p:blipFill>
          <a:blip r:embed="rId3"/>
          <a:stretch>
            <a:fillRect/>
          </a:stretch>
        </p:blipFill>
        <p:spPr>
          <a:xfrm>
            <a:off x="6569652" y="1400736"/>
            <a:ext cx="2105025" cy="2190750"/>
          </a:xfrm>
          <a:prstGeom prst="rect">
            <a:avLst/>
          </a:prstGeom>
        </p:spPr>
      </p:pic>
      <p:pic>
        <p:nvPicPr>
          <p:cNvPr id="16" name="Picture 15" descr="Artist's rendering of Campylobacter, Enterococcus faecalis, and Clostridiodes difficile bacteria.">
            <a:extLst>
              <a:ext uri="{FF2B5EF4-FFF2-40B4-BE49-F238E27FC236}">
                <a16:creationId xmlns:a16="http://schemas.microsoft.com/office/drawing/2014/main" id="{3A645F9E-28D4-A73B-277F-220B015E7E3D}"/>
              </a:ext>
            </a:extLst>
          </p:cNvPr>
          <p:cNvPicPr>
            <a:picLocks noChangeAspect="1"/>
          </p:cNvPicPr>
          <p:nvPr/>
        </p:nvPicPr>
        <p:blipFill>
          <a:blip r:embed="rId4"/>
          <a:srcRect/>
          <a:stretch/>
        </p:blipFill>
        <p:spPr>
          <a:xfrm>
            <a:off x="2478660" y="4566676"/>
            <a:ext cx="4186679" cy="1781175"/>
          </a:xfrm>
          <a:prstGeom prst="rect">
            <a:avLst/>
          </a:prstGeom>
        </p:spPr>
      </p:pic>
      <p:sp>
        <p:nvSpPr>
          <p:cNvPr id="2" name="Slide Number Placeholder 26">
            <a:extLst>
              <a:ext uri="{FF2B5EF4-FFF2-40B4-BE49-F238E27FC236}">
                <a16:creationId xmlns:a16="http://schemas.microsoft.com/office/drawing/2014/main" id="{77705D2D-699C-ACC7-574F-C631687F85C4}"/>
              </a:ext>
            </a:extLst>
          </p:cNvPr>
          <p:cNvSpPr>
            <a:spLocks noGrp="1"/>
          </p:cNvSpPr>
          <p:nvPr>
            <p:ph type="sldNum" sz="quarter" idx="4"/>
          </p:nvPr>
        </p:nvSpPr>
        <p:spPr>
          <a:xfrm>
            <a:off x="8869680" y="6492240"/>
            <a:ext cx="274320" cy="365760"/>
          </a:xfrm>
        </p:spPr>
        <p:txBody>
          <a:bodyPr vert="horz" lIns="0" tIns="45720" rIns="0" bIns="45720" rtlCol="0" anchor="ctr"/>
          <a:lstStyle>
            <a:lvl1pPr algn="l">
              <a:defRPr sz="900" b="1">
                <a:solidFill>
                  <a:schemeClr val="tx1"/>
                </a:solidFill>
              </a:defRPr>
            </a:lvl1pPr>
          </a:lstStyle>
          <a:p>
            <a:r>
              <a:rPr lang="en-US"/>
              <a:t> | </a:t>
            </a:r>
            <a:fld id="{3EAF645E-7E2B-4792-90B1-7B7BA0A8390A}" type="slidenum">
              <a:rPr lang="en-US" smtClean="0"/>
              <a:pPr/>
              <a:t>5</a:t>
            </a:fld>
            <a:endParaRPr lang="en-US"/>
          </a:p>
        </p:txBody>
      </p:sp>
    </p:spTree>
    <p:extLst>
      <p:ext uri="{BB962C8B-B14F-4D97-AF65-F5344CB8AC3E}">
        <p14:creationId xmlns:p14="http://schemas.microsoft.com/office/powerpoint/2010/main" val="36044353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BB74D7-656D-EBC5-56FA-744FC42D59BD}"/>
            </a:ext>
          </a:extLst>
        </p:cNvPr>
        <p:cNvGrpSpPr/>
        <p:nvPr/>
      </p:nvGrpSpPr>
      <p:grpSpPr>
        <a:xfrm>
          <a:off x="0" y="0"/>
          <a:ext cx="0" cy="0"/>
          <a:chOff x="0" y="0"/>
          <a:chExt cx="0" cy="0"/>
        </a:xfrm>
      </p:grpSpPr>
      <p:sp>
        <p:nvSpPr>
          <p:cNvPr id="26" name="Title 25">
            <a:extLst>
              <a:ext uri="{FF2B5EF4-FFF2-40B4-BE49-F238E27FC236}">
                <a16:creationId xmlns:a16="http://schemas.microsoft.com/office/drawing/2014/main" id="{502A29A1-562C-3D72-FFCB-53ECF65BE2A6}"/>
              </a:ext>
            </a:extLst>
          </p:cNvPr>
          <p:cNvSpPr>
            <a:spLocks noGrp="1"/>
          </p:cNvSpPr>
          <p:nvPr>
            <p:ph type="title"/>
          </p:nvPr>
        </p:nvSpPr>
        <p:spPr/>
        <p:txBody>
          <a:bodyPr/>
          <a:lstStyle/>
          <a:p>
            <a:r>
              <a:rPr lang="en-US"/>
              <a:t>Resistant Bacteria in Stool</a:t>
            </a:r>
          </a:p>
        </p:txBody>
      </p:sp>
      <p:sp>
        <p:nvSpPr>
          <p:cNvPr id="27" name="Content Placeholder 26">
            <a:extLst>
              <a:ext uri="{FF2B5EF4-FFF2-40B4-BE49-F238E27FC236}">
                <a16:creationId xmlns:a16="http://schemas.microsoft.com/office/drawing/2014/main" id="{034834AB-87C6-A8EE-05CD-FDBE5F36D258}"/>
              </a:ext>
            </a:extLst>
          </p:cNvPr>
          <p:cNvSpPr>
            <a:spLocks noGrp="1"/>
          </p:cNvSpPr>
          <p:nvPr>
            <p:ph idx="1"/>
          </p:nvPr>
        </p:nvSpPr>
        <p:spPr/>
        <p:txBody>
          <a:bodyPr vert="horz" lIns="91440" tIns="45720" rIns="91440" bIns="45720" rtlCol="0" anchor="t">
            <a:normAutofit fontScale="70000" lnSpcReduction="20000"/>
          </a:bodyPr>
          <a:lstStyle/>
          <a:p>
            <a:r>
              <a:rPr lang="en-US" sz="3050">
                <a:cs typeface="Calibri"/>
              </a:rPr>
              <a:t>Some bacteria found in stool have become resistant to antibiotics: MDROs </a:t>
            </a:r>
            <a:endParaRPr lang="en-US" sz="3050"/>
          </a:p>
          <a:p>
            <a:r>
              <a:rPr lang="en-US" sz="3050"/>
              <a:t>Nursing home residents have increased rates of MDROs in stool </a:t>
            </a:r>
            <a:endParaRPr lang="en-US" sz="3050">
              <a:cs typeface="Calibri"/>
            </a:endParaRPr>
          </a:p>
          <a:p>
            <a:pPr lvl="1"/>
            <a:r>
              <a:rPr lang="en-US" sz="2600"/>
              <a:t>High healthcare exposure</a:t>
            </a:r>
            <a:endParaRPr lang="en-US" sz="2600">
              <a:cs typeface="Calibri"/>
            </a:endParaRPr>
          </a:p>
          <a:p>
            <a:pPr lvl="1"/>
            <a:r>
              <a:rPr lang="en-US" sz="2600"/>
              <a:t>Repeated antibiotic use</a:t>
            </a:r>
            <a:endParaRPr lang="en-US" sz="2600">
              <a:cs typeface="Calibri"/>
            </a:endParaRPr>
          </a:p>
          <a:p>
            <a:r>
              <a:rPr lang="en-US" sz="3050"/>
              <a:t>Transmission is hard to control in nursing homes</a:t>
            </a:r>
            <a:endParaRPr lang="en-US" sz="3050">
              <a:cs typeface="Calibri"/>
            </a:endParaRPr>
          </a:p>
          <a:p>
            <a:pPr lvl="1"/>
            <a:r>
              <a:rPr lang="en-US" sz="2600"/>
              <a:t>Incontinent residents (rely on staff to clean stool)</a:t>
            </a:r>
            <a:endParaRPr lang="en-US" sz="2600">
              <a:cs typeface="Calibri"/>
            </a:endParaRPr>
          </a:p>
          <a:p>
            <a:pPr lvl="1"/>
            <a:r>
              <a:rPr lang="en-US" sz="2600">
                <a:cs typeface="Calibri"/>
              </a:rPr>
              <a:t>Poor hand hygiene, non-adherence to precautions, and insufficient environmental cleaning</a:t>
            </a:r>
            <a:endParaRPr lang="en-US" sz="2600"/>
          </a:p>
          <a:p>
            <a:pPr lvl="1"/>
            <a:r>
              <a:rPr lang="en-US" sz="2600">
                <a:cs typeface="Calibri"/>
              </a:rPr>
              <a:t>Shared bathrooms</a:t>
            </a:r>
            <a:endParaRPr lang="en-US" sz="2600"/>
          </a:p>
          <a:p>
            <a:r>
              <a:rPr lang="en-US" sz="3050"/>
              <a:t>Common resistant enteric bacteria in nursing homes</a:t>
            </a:r>
            <a:endParaRPr lang="en-US" sz="3050">
              <a:cs typeface="Calibri"/>
            </a:endParaRPr>
          </a:p>
          <a:p>
            <a:pPr lvl="1"/>
            <a:r>
              <a:rPr lang="en-US" sz="2600"/>
              <a:t>Fluroquinolone-resistant bacteria</a:t>
            </a:r>
            <a:endParaRPr lang="en-US" sz="2600">
              <a:cs typeface="Calibri"/>
            </a:endParaRPr>
          </a:p>
          <a:p>
            <a:pPr lvl="1"/>
            <a:r>
              <a:rPr lang="en-US" sz="2600"/>
              <a:t>ESBL-producing </a:t>
            </a:r>
            <a:r>
              <a:rPr lang="en-US" sz="2600" i="1" err="1"/>
              <a:t>Enterobacterales</a:t>
            </a:r>
            <a:r>
              <a:rPr lang="en-US" sz="2600" i="1"/>
              <a:t> </a:t>
            </a:r>
            <a:r>
              <a:rPr lang="en-US" sz="2600"/>
              <a:t>(resistant to </a:t>
            </a:r>
            <a:r>
              <a:rPr lang="en-US" sz="2600" err="1"/>
              <a:t>penicillins</a:t>
            </a:r>
            <a:r>
              <a:rPr lang="en-US" sz="2600"/>
              <a:t> and cephalosporins)</a:t>
            </a:r>
            <a:endParaRPr lang="en-US" sz="2600" i="1">
              <a:cs typeface="Calibri"/>
            </a:endParaRPr>
          </a:p>
          <a:p>
            <a:pPr lvl="1"/>
            <a:r>
              <a:rPr lang="en-US" sz="2600"/>
              <a:t>Carbapenem-resistant </a:t>
            </a:r>
            <a:r>
              <a:rPr lang="en-US" sz="2600" i="1"/>
              <a:t>Enterobacteriaceae</a:t>
            </a:r>
            <a:r>
              <a:rPr lang="en-US" sz="2600"/>
              <a:t> (CRE)</a:t>
            </a:r>
          </a:p>
          <a:p>
            <a:pPr lvl="1"/>
            <a:r>
              <a:rPr lang="en-US" sz="2600"/>
              <a:t>Vancomycin-resistant </a:t>
            </a:r>
            <a:r>
              <a:rPr lang="en-US" sz="2600" i="1"/>
              <a:t>Enterococcus</a:t>
            </a:r>
            <a:r>
              <a:rPr lang="en-US" sz="2600"/>
              <a:t> (VRE)</a:t>
            </a:r>
            <a:endParaRPr lang="en-US"/>
          </a:p>
        </p:txBody>
      </p:sp>
      <p:sp>
        <p:nvSpPr>
          <p:cNvPr id="2" name="Slide Number Placeholder 26">
            <a:extLst>
              <a:ext uri="{FF2B5EF4-FFF2-40B4-BE49-F238E27FC236}">
                <a16:creationId xmlns:a16="http://schemas.microsoft.com/office/drawing/2014/main" id="{724F9FDC-0EBD-17EC-5372-3D148CD6E20A}"/>
              </a:ext>
            </a:extLst>
          </p:cNvPr>
          <p:cNvSpPr>
            <a:spLocks noGrp="1"/>
          </p:cNvSpPr>
          <p:nvPr>
            <p:ph type="sldNum" sz="quarter" idx="4"/>
          </p:nvPr>
        </p:nvSpPr>
        <p:spPr>
          <a:xfrm>
            <a:off x="8869680" y="6492240"/>
            <a:ext cx="274320" cy="365760"/>
          </a:xfrm>
        </p:spPr>
        <p:txBody>
          <a:bodyPr vert="horz" lIns="0" tIns="45720" rIns="0" bIns="45720" rtlCol="0" anchor="ctr"/>
          <a:lstStyle>
            <a:lvl1pPr algn="l">
              <a:defRPr sz="900" b="1">
                <a:solidFill>
                  <a:schemeClr val="tx1"/>
                </a:solidFill>
              </a:defRPr>
            </a:lvl1pPr>
          </a:lstStyle>
          <a:p>
            <a:r>
              <a:rPr lang="en-US"/>
              <a:t> | </a:t>
            </a:r>
            <a:fld id="{3EAF645E-7E2B-4792-90B1-7B7BA0A8390A}" type="slidenum">
              <a:rPr lang="en-US" smtClean="0"/>
              <a:pPr/>
              <a:t>6</a:t>
            </a:fld>
            <a:endParaRPr lang="en-US"/>
          </a:p>
        </p:txBody>
      </p:sp>
    </p:spTree>
    <p:extLst>
      <p:ext uri="{BB962C8B-B14F-4D97-AF65-F5344CB8AC3E}">
        <p14:creationId xmlns:p14="http://schemas.microsoft.com/office/powerpoint/2010/main" val="37471857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A813CD-3CFA-B205-D4DD-BC8A9CA5F3AF}"/>
            </a:ext>
          </a:extLst>
        </p:cNvPr>
        <p:cNvGrpSpPr/>
        <p:nvPr/>
      </p:nvGrpSpPr>
      <p:grpSpPr>
        <a:xfrm>
          <a:off x="0" y="0"/>
          <a:ext cx="0" cy="0"/>
          <a:chOff x="0" y="0"/>
          <a:chExt cx="0" cy="0"/>
        </a:xfrm>
      </p:grpSpPr>
      <p:sp>
        <p:nvSpPr>
          <p:cNvPr id="26" name="Title 25">
            <a:extLst>
              <a:ext uri="{FF2B5EF4-FFF2-40B4-BE49-F238E27FC236}">
                <a16:creationId xmlns:a16="http://schemas.microsoft.com/office/drawing/2014/main" id="{CCBA3E0C-920E-4734-29B2-3626D64FFF69}"/>
              </a:ext>
            </a:extLst>
          </p:cNvPr>
          <p:cNvSpPr>
            <a:spLocks noGrp="1"/>
          </p:cNvSpPr>
          <p:nvPr>
            <p:ph type="title"/>
          </p:nvPr>
        </p:nvSpPr>
        <p:spPr/>
        <p:txBody>
          <a:bodyPr/>
          <a:lstStyle/>
          <a:p>
            <a:r>
              <a:rPr lang="en-US"/>
              <a:t>Transmission of Enteric Bacteria </a:t>
            </a:r>
          </a:p>
        </p:txBody>
      </p:sp>
      <p:sp>
        <p:nvSpPr>
          <p:cNvPr id="27" name="Content Placeholder 26">
            <a:extLst>
              <a:ext uri="{FF2B5EF4-FFF2-40B4-BE49-F238E27FC236}">
                <a16:creationId xmlns:a16="http://schemas.microsoft.com/office/drawing/2014/main" id="{CE35E679-4B30-B8A6-C332-158885E58024}"/>
              </a:ext>
            </a:extLst>
          </p:cNvPr>
          <p:cNvSpPr>
            <a:spLocks noGrp="1"/>
          </p:cNvSpPr>
          <p:nvPr>
            <p:ph idx="1"/>
          </p:nvPr>
        </p:nvSpPr>
        <p:spPr>
          <a:xfrm>
            <a:off x="457200" y="1097279"/>
            <a:ext cx="5974390" cy="5212080"/>
          </a:xfrm>
        </p:spPr>
        <p:txBody>
          <a:bodyPr>
            <a:normAutofit fontScale="92500" lnSpcReduction="20000"/>
          </a:bodyPr>
          <a:lstStyle/>
          <a:p>
            <a:r>
              <a:rPr lang="en-US" sz="2600"/>
              <a:t>Fecal-oral transmission example</a:t>
            </a:r>
          </a:p>
          <a:p>
            <a:pPr lvl="1"/>
            <a:r>
              <a:rPr lang="en-US" sz="2200"/>
              <a:t>Resident is incontinent of stool</a:t>
            </a:r>
          </a:p>
          <a:p>
            <a:pPr lvl="1"/>
            <a:r>
              <a:rPr lang="en-US" sz="2200"/>
              <a:t>Staff member assists with cleaning resident after stooling</a:t>
            </a:r>
          </a:p>
          <a:p>
            <a:pPr lvl="1"/>
            <a:r>
              <a:rPr lang="en-US" sz="2200"/>
              <a:t>Improper/inadequate hand hygiene</a:t>
            </a:r>
          </a:p>
          <a:p>
            <a:pPr lvl="1"/>
            <a:r>
              <a:rPr lang="en-US" sz="2200"/>
              <a:t>Hands of staff member are contaminated</a:t>
            </a:r>
          </a:p>
          <a:p>
            <a:pPr lvl="1"/>
            <a:r>
              <a:rPr lang="en-US" sz="2200"/>
              <a:t>Staff members touches the environment</a:t>
            </a:r>
          </a:p>
          <a:p>
            <a:pPr lvl="1"/>
            <a:r>
              <a:rPr lang="en-US" sz="2200"/>
              <a:t>Bacteria remain on environment</a:t>
            </a:r>
          </a:p>
          <a:p>
            <a:pPr lvl="1"/>
            <a:r>
              <a:rPr lang="en-US" sz="2200"/>
              <a:t>Resident or another staff member touch the environment prior to eating</a:t>
            </a:r>
            <a:endParaRPr lang="en-US" sz="2200">
              <a:cs typeface="Calibri" panose="020F0502020204030204"/>
            </a:endParaRPr>
          </a:p>
          <a:p>
            <a:r>
              <a:rPr lang="en-US" sz="2600"/>
              <a:t>Wound contamination example</a:t>
            </a:r>
          </a:p>
          <a:p>
            <a:pPr lvl="1"/>
            <a:r>
              <a:rPr lang="en-US" sz="2200"/>
              <a:t>Resident is incontinent</a:t>
            </a:r>
            <a:endParaRPr lang="en-US" sz="2200">
              <a:cs typeface="Calibri" panose="020F0502020204030204"/>
            </a:endParaRPr>
          </a:p>
          <a:p>
            <a:pPr lvl="1"/>
            <a:r>
              <a:rPr lang="en-US" sz="2200"/>
              <a:t>Bacteria from stool seeps into sacral wound (mucosal site)</a:t>
            </a:r>
            <a:endParaRPr lang="en-US" sz="2200">
              <a:cs typeface="Calibri" panose="020F0502020204030204"/>
            </a:endParaRPr>
          </a:p>
          <a:p>
            <a:pPr lvl="2"/>
            <a:r>
              <a:rPr lang="en-US" sz="1900"/>
              <a:t>Improper barrier between stool and wound, infrequent or inadequate cleaning</a:t>
            </a:r>
          </a:p>
          <a:p>
            <a:pPr lvl="1"/>
            <a:r>
              <a:rPr lang="en-US" sz="2200"/>
              <a:t>Bacteria causes wound infection</a:t>
            </a:r>
            <a:endParaRPr lang="en-US" sz="2200">
              <a:cs typeface="Calibri"/>
            </a:endParaRPr>
          </a:p>
        </p:txBody>
      </p:sp>
      <p:pic>
        <p:nvPicPr>
          <p:cNvPr id="1026" name="Picture 2" descr="Illustration of a white toilet">
            <a:extLst>
              <a:ext uri="{FF2B5EF4-FFF2-40B4-BE49-F238E27FC236}">
                <a16:creationId xmlns:a16="http://schemas.microsoft.com/office/drawing/2014/main" id="{76852DD0-E166-D8D1-D5F3-E648C9F30847}"/>
              </a:ext>
            </a:extLst>
          </p:cNvPr>
          <p:cNvPicPr>
            <a:picLocks noChangeAspect="1" noChangeArrowheads="1"/>
          </p:cNvPicPr>
          <p:nvPr/>
        </p:nvPicPr>
        <p:blipFill>
          <a:blip r:embed="rId2"/>
          <a:srcRect t="3681" b="3681"/>
          <a:stretch/>
        </p:blipFill>
        <p:spPr bwMode="auto">
          <a:xfrm>
            <a:off x="6567439" y="1248897"/>
            <a:ext cx="2101418" cy="234768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n image portraying looking at bacteria on a hand through a magnifying glass.">
            <a:extLst>
              <a:ext uri="{FF2B5EF4-FFF2-40B4-BE49-F238E27FC236}">
                <a16:creationId xmlns:a16="http://schemas.microsoft.com/office/drawing/2014/main" id="{99521CAB-1E66-1E48-7DC2-D2D7921F7D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52512" y="3517335"/>
            <a:ext cx="2793302" cy="2792024"/>
          </a:xfrm>
          <a:prstGeom prst="rect">
            <a:avLst/>
          </a:prstGeom>
        </p:spPr>
      </p:pic>
      <p:sp>
        <p:nvSpPr>
          <p:cNvPr id="2" name="Slide Number Placeholder 26">
            <a:extLst>
              <a:ext uri="{FF2B5EF4-FFF2-40B4-BE49-F238E27FC236}">
                <a16:creationId xmlns:a16="http://schemas.microsoft.com/office/drawing/2014/main" id="{74D2B301-1FA5-6A4C-1C7B-F025C11F5406}"/>
              </a:ext>
            </a:extLst>
          </p:cNvPr>
          <p:cNvSpPr>
            <a:spLocks noGrp="1"/>
          </p:cNvSpPr>
          <p:nvPr>
            <p:ph type="sldNum" sz="quarter" idx="4"/>
          </p:nvPr>
        </p:nvSpPr>
        <p:spPr>
          <a:xfrm>
            <a:off x="8869680" y="6492240"/>
            <a:ext cx="274320" cy="365760"/>
          </a:xfrm>
        </p:spPr>
        <p:txBody>
          <a:bodyPr vert="horz" lIns="0" tIns="45720" rIns="0" bIns="45720" rtlCol="0" anchor="ctr"/>
          <a:lstStyle>
            <a:lvl1pPr algn="l">
              <a:defRPr sz="900" b="1">
                <a:solidFill>
                  <a:schemeClr val="tx1"/>
                </a:solidFill>
              </a:defRPr>
            </a:lvl1pPr>
          </a:lstStyle>
          <a:p>
            <a:r>
              <a:rPr lang="en-US"/>
              <a:t> | </a:t>
            </a:r>
            <a:fld id="{3EAF645E-7E2B-4792-90B1-7B7BA0A8390A}" type="slidenum">
              <a:rPr lang="en-US" smtClean="0"/>
              <a:pPr/>
              <a:t>7</a:t>
            </a:fld>
            <a:endParaRPr lang="en-US"/>
          </a:p>
        </p:txBody>
      </p:sp>
    </p:spTree>
    <p:extLst>
      <p:ext uri="{BB962C8B-B14F-4D97-AF65-F5344CB8AC3E}">
        <p14:creationId xmlns:p14="http://schemas.microsoft.com/office/powerpoint/2010/main" val="1168577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0DF6CB-8CCE-D51B-2F0B-0EB84BC8FE58}"/>
            </a:ext>
          </a:extLst>
        </p:cNvPr>
        <p:cNvGrpSpPr/>
        <p:nvPr/>
      </p:nvGrpSpPr>
      <p:grpSpPr>
        <a:xfrm>
          <a:off x="0" y="0"/>
          <a:ext cx="0" cy="0"/>
          <a:chOff x="0" y="0"/>
          <a:chExt cx="0" cy="0"/>
        </a:xfrm>
      </p:grpSpPr>
      <p:sp>
        <p:nvSpPr>
          <p:cNvPr id="26" name="Title 25">
            <a:extLst>
              <a:ext uri="{FF2B5EF4-FFF2-40B4-BE49-F238E27FC236}">
                <a16:creationId xmlns:a16="http://schemas.microsoft.com/office/drawing/2014/main" id="{7920FA2D-109B-1036-4622-0A93A5BFA969}"/>
              </a:ext>
            </a:extLst>
          </p:cNvPr>
          <p:cNvSpPr>
            <a:spLocks noGrp="1"/>
          </p:cNvSpPr>
          <p:nvPr>
            <p:ph type="title"/>
          </p:nvPr>
        </p:nvSpPr>
        <p:spPr/>
        <p:txBody>
          <a:bodyPr/>
          <a:lstStyle/>
          <a:p>
            <a:r>
              <a:rPr lang="en-US"/>
              <a:t>Triangle of Transmission</a:t>
            </a:r>
          </a:p>
        </p:txBody>
      </p:sp>
      <p:sp>
        <p:nvSpPr>
          <p:cNvPr id="2" name="Slide Number Placeholder 26">
            <a:extLst>
              <a:ext uri="{FF2B5EF4-FFF2-40B4-BE49-F238E27FC236}">
                <a16:creationId xmlns:a16="http://schemas.microsoft.com/office/drawing/2014/main" id="{0A1EB29A-DC83-7A81-EF79-CCD55FBFC3AB}"/>
              </a:ext>
            </a:extLst>
          </p:cNvPr>
          <p:cNvSpPr>
            <a:spLocks noGrp="1"/>
          </p:cNvSpPr>
          <p:nvPr>
            <p:ph type="sldNum" sz="quarter" idx="4"/>
          </p:nvPr>
        </p:nvSpPr>
        <p:spPr>
          <a:xfrm>
            <a:off x="8869680" y="6492240"/>
            <a:ext cx="274320" cy="365760"/>
          </a:xfrm>
        </p:spPr>
        <p:txBody>
          <a:bodyPr vert="horz" lIns="0" tIns="45720" rIns="0" bIns="45720" rtlCol="0" anchor="ctr"/>
          <a:lstStyle>
            <a:lvl1pPr algn="l">
              <a:defRPr sz="900" b="1">
                <a:solidFill>
                  <a:schemeClr val="tx1"/>
                </a:solidFill>
              </a:defRPr>
            </a:lvl1pPr>
          </a:lstStyle>
          <a:p>
            <a:r>
              <a:rPr lang="en-US"/>
              <a:t> | </a:t>
            </a:r>
            <a:fld id="{3EAF645E-7E2B-4792-90B1-7B7BA0A8390A}" type="slidenum">
              <a:rPr lang="en-US" smtClean="0"/>
              <a:pPr/>
              <a:t>8</a:t>
            </a:fld>
            <a:endParaRPr lang="en-US"/>
          </a:p>
        </p:txBody>
      </p:sp>
      <p:pic>
        <p:nvPicPr>
          <p:cNvPr id="18" name="Picture 17" descr="A diagram of the Triangle of Transmission for understanding sources and pathways of bacteria transmission. This shows that 1. the pathway of infection between Direct Care Staff and a Resident can be interrupted through Hand Hygiene, Protecting the Skin, and through the use of Personal Protective Equipment, that 2. The pathway of infection between the Environment and the Resident can be interrupted through Hand Hygiene, and that 3. Direct Care Staff can prevent environmental contamination through Environmental Cleaning and Hand Hygiene.">
            <a:extLst>
              <a:ext uri="{FF2B5EF4-FFF2-40B4-BE49-F238E27FC236}">
                <a16:creationId xmlns:a16="http://schemas.microsoft.com/office/drawing/2014/main" id="{68ADC574-B386-A327-EA6D-2238019CC371}"/>
              </a:ext>
            </a:extLst>
          </p:cNvPr>
          <p:cNvPicPr>
            <a:picLocks noChangeAspect="1"/>
          </p:cNvPicPr>
          <p:nvPr/>
        </p:nvPicPr>
        <p:blipFill>
          <a:blip r:embed="rId2"/>
          <a:stretch>
            <a:fillRect/>
          </a:stretch>
        </p:blipFill>
        <p:spPr>
          <a:xfrm>
            <a:off x="0" y="987519"/>
            <a:ext cx="8791575" cy="5372100"/>
          </a:xfrm>
          <a:prstGeom prst="rect">
            <a:avLst/>
          </a:prstGeom>
        </p:spPr>
      </p:pic>
    </p:spTree>
    <p:extLst>
      <p:ext uri="{BB962C8B-B14F-4D97-AF65-F5344CB8AC3E}">
        <p14:creationId xmlns:p14="http://schemas.microsoft.com/office/powerpoint/2010/main" val="3515751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ABEC68-7452-5A81-A297-15DF120AB93E}"/>
            </a:ext>
          </a:extLst>
        </p:cNvPr>
        <p:cNvGrpSpPr/>
        <p:nvPr/>
      </p:nvGrpSpPr>
      <p:grpSpPr>
        <a:xfrm>
          <a:off x="0" y="0"/>
          <a:ext cx="0" cy="0"/>
          <a:chOff x="0" y="0"/>
          <a:chExt cx="0" cy="0"/>
        </a:xfrm>
      </p:grpSpPr>
      <p:sp>
        <p:nvSpPr>
          <p:cNvPr id="26" name="Title 25">
            <a:extLst>
              <a:ext uri="{FF2B5EF4-FFF2-40B4-BE49-F238E27FC236}">
                <a16:creationId xmlns:a16="http://schemas.microsoft.com/office/drawing/2014/main" id="{DB5108A4-BDA3-8B1B-0560-375CFF80B415}"/>
              </a:ext>
            </a:extLst>
          </p:cNvPr>
          <p:cNvSpPr>
            <a:spLocks noGrp="1"/>
          </p:cNvSpPr>
          <p:nvPr>
            <p:ph type="title"/>
          </p:nvPr>
        </p:nvSpPr>
        <p:spPr/>
        <p:txBody>
          <a:bodyPr>
            <a:noAutofit/>
          </a:bodyPr>
          <a:lstStyle/>
          <a:p>
            <a:r>
              <a:rPr lang="en-US" sz="3400"/>
              <a:t>Key Infection Prevention Knowledge for Staff</a:t>
            </a:r>
          </a:p>
        </p:txBody>
      </p:sp>
      <p:sp>
        <p:nvSpPr>
          <p:cNvPr id="27" name="Content Placeholder 26">
            <a:extLst>
              <a:ext uri="{FF2B5EF4-FFF2-40B4-BE49-F238E27FC236}">
                <a16:creationId xmlns:a16="http://schemas.microsoft.com/office/drawing/2014/main" id="{D48BCD6B-4FF7-653E-9DE1-51B899D6B7CE}"/>
              </a:ext>
            </a:extLst>
          </p:cNvPr>
          <p:cNvSpPr>
            <a:spLocks noGrp="1"/>
          </p:cNvSpPr>
          <p:nvPr>
            <p:ph idx="1"/>
          </p:nvPr>
        </p:nvSpPr>
        <p:spPr>
          <a:xfrm>
            <a:off x="457200" y="1097279"/>
            <a:ext cx="8229600" cy="3625033"/>
          </a:xfrm>
        </p:spPr>
        <p:txBody>
          <a:bodyPr>
            <a:normAutofit fontScale="85000" lnSpcReduction="20000"/>
          </a:bodyPr>
          <a:lstStyle/>
          <a:p>
            <a:r>
              <a:rPr lang="en-US" sz="3200" dirty="0">
                <a:cs typeface="Calibri" panose="020F0502020204030204"/>
              </a:rPr>
              <a:t>Hand hygiene after dealing with stool is </a:t>
            </a:r>
            <a:r>
              <a:rPr lang="en-US" sz="3200" b="1" dirty="0">
                <a:cs typeface="Calibri" panose="020F0502020204030204"/>
              </a:rPr>
              <a:t>essential</a:t>
            </a:r>
            <a:r>
              <a:rPr lang="en-US" sz="3200" i="1" dirty="0">
                <a:cs typeface="Calibri" panose="020F0502020204030204"/>
              </a:rPr>
              <a:t> </a:t>
            </a:r>
            <a:r>
              <a:rPr lang="en-US" sz="3200" dirty="0">
                <a:cs typeface="Calibri" panose="020F0502020204030204"/>
              </a:rPr>
              <a:t>(even if you were wearing gloves!)</a:t>
            </a:r>
          </a:p>
          <a:p>
            <a:r>
              <a:rPr lang="en-US" sz="3200" dirty="0">
                <a:cs typeface="Calibri" panose="020F0502020204030204"/>
              </a:rPr>
              <a:t>Resistant organisms can remain in stool and be transmitted through the stool for months to years. Use </a:t>
            </a:r>
            <a:r>
              <a:rPr lang="en-US" sz="3200" dirty="0">
                <a:cs typeface="Calibri" panose="020F0502020204030204"/>
                <a:hlinkClick r:id="rId2"/>
              </a:rPr>
              <a:t>EBP</a:t>
            </a:r>
            <a:r>
              <a:rPr lang="en-US" sz="3200" dirty="0">
                <a:cs typeface="Calibri" panose="020F0502020204030204"/>
              </a:rPr>
              <a:t>! </a:t>
            </a:r>
          </a:p>
          <a:p>
            <a:r>
              <a:rPr lang="en-US" sz="3200" dirty="0">
                <a:cs typeface="Calibri" panose="020F0502020204030204"/>
              </a:rPr>
              <a:t>Bacteria in the stool can contaminate pressure injuries (sacral wounds) and lead to severe infections.</a:t>
            </a:r>
          </a:p>
          <a:p>
            <a:r>
              <a:rPr lang="en-US" sz="3200" dirty="0">
                <a:cs typeface="Calibri" panose="020F0502020204030204"/>
              </a:rPr>
              <a:t>Residents with new-onset diarrhea should be on </a:t>
            </a:r>
            <a:r>
              <a:rPr lang="en-US" sz="3200" b="1" dirty="0">
                <a:cs typeface="Calibri" panose="020F0502020204030204"/>
              </a:rPr>
              <a:t>contact precautions </a:t>
            </a:r>
            <a:r>
              <a:rPr lang="en-US" sz="3200" i="1" dirty="0">
                <a:cs typeface="Calibri" panose="020F0502020204030204"/>
              </a:rPr>
              <a:t>(</a:t>
            </a:r>
            <a:r>
              <a:rPr lang="en-US" sz="3200" dirty="0">
                <a:cs typeface="Calibri" panose="020F0502020204030204"/>
              </a:rPr>
              <a:t>gown and gloves for any room entry).</a:t>
            </a:r>
          </a:p>
        </p:txBody>
      </p:sp>
      <p:pic>
        <p:nvPicPr>
          <p:cNvPr id="3" name="Picture 2" descr="Picture of person washing their hands">
            <a:extLst>
              <a:ext uri="{FF2B5EF4-FFF2-40B4-BE49-F238E27FC236}">
                <a16:creationId xmlns:a16="http://schemas.microsoft.com/office/drawing/2014/main" id="{C1D26266-3424-1973-B93E-90E8A30F9576}"/>
              </a:ext>
            </a:extLst>
          </p:cNvPr>
          <p:cNvPicPr>
            <a:picLocks noChangeAspect="1" noChangeArrowheads="1"/>
          </p:cNvPicPr>
          <p:nvPr/>
        </p:nvPicPr>
        <p:blipFill rotWithShape="1">
          <a:blip r:embed="rId3">
            <a:extLst>
              <a:ext uri="{28A0092B-C50C-407E-A947-70E740481C1C}">
                <a14:useLocalDpi xmlns:a14="http://schemas.microsoft.com/office/drawing/2010/main"/>
              </a:ext>
            </a:extLst>
          </a:blip>
          <a:srcRect t="14241" b="7396"/>
          <a:stretch/>
        </p:blipFill>
        <p:spPr bwMode="auto">
          <a:xfrm>
            <a:off x="2061895" y="4427011"/>
            <a:ext cx="2436082" cy="19089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 name="Picture 3" descr="A hand pulling toilet paper off the roll.">
            <a:extLst>
              <a:ext uri="{FF2B5EF4-FFF2-40B4-BE49-F238E27FC236}">
                <a16:creationId xmlns:a16="http://schemas.microsoft.com/office/drawing/2014/main" id="{9FC39133-0907-1BB0-89D5-6A2B455F988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t="13218"/>
          <a:stretch/>
        </p:blipFill>
        <p:spPr>
          <a:xfrm>
            <a:off x="5273749" y="4427012"/>
            <a:ext cx="2252605" cy="1908994"/>
          </a:xfrm>
          <a:prstGeom prst="rect">
            <a:avLst/>
          </a:prstGeom>
          <a:effectLst>
            <a:outerShdw blurRad="50800" dist="38100" dir="2700000" algn="tl" rotWithShape="0">
              <a:prstClr val="black">
                <a:alpha val="40000"/>
              </a:prstClr>
            </a:outerShdw>
          </a:effectLst>
        </p:spPr>
      </p:pic>
      <p:sp>
        <p:nvSpPr>
          <p:cNvPr id="2" name="Slide Number Placeholder 26">
            <a:extLst>
              <a:ext uri="{FF2B5EF4-FFF2-40B4-BE49-F238E27FC236}">
                <a16:creationId xmlns:a16="http://schemas.microsoft.com/office/drawing/2014/main" id="{30BD9CD3-28DA-1428-86FF-EAEC83B3C10A}"/>
              </a:ext>
            </a:extLst>
          </p:cNvPr>
          <p:cNvSpPr>
            <a:spLocks noGrp="1"/>
          </p:cNvSpPr>
          <p:nvPr>
            <p:ph type="sldNum" sz="quarter" idx="4"/>
          </p:nvPr>
        </p:nvSpPr>
        <p:spPr>
          <a:xfrm>
            <a:off x="8869680" y="6492240"/>
            <a:ext cx="274320" cy="365760"/>
          </a:xfrm>
        </p:spPr>
        <p:txBody>
          <a:bodyPr vert="horz" lIns="0" tIns="45720" rIns="0" bIns="45720" rtlCol="0" anchor="ctr"/>
          <a:lstStyle>
            <a:lvl1pPr algn="l">
              <a:defRPr sz="900" b="1">
                <a:solidFill>
                  <a:schemeClr val="tx1"/>
                </a:solidFill>
              </a:defRPr>
            </a:lvl1pPr>
          </a:lstStyle>
          <a:p>
            <a:r>
              <a:rPr lang="en-US"/>
              <a:t> | </a:t>
            </a:r>
            <a:fld id="{3EAF645E-7E2B-4792-90B1-7B7BA0A8390A}" type="slidenum">
              <a:rPr lang="en-US" smtClean="0"/>
              <a:pPr/>
              <a:t>9</a:t>
            </a:fld>
            <a:endParaRPr lang="en-US"/>
          </a:p>
        </p:txBody>
      </p:sp>
    </p:spTree>
    <p:extLst>
      <p:ext uri="{BB962C8B-B14F-4D97-AF65-F5344CB8AC3E}">
        <p14:creationId xmlns:p14="http://schemas.microsoft.com/office/powerpoint/2010/main" val="2387573276"/>
      </p:ext>
    </p:extLst>
  </p:cSld>
  <p:clrMapOvr>
    <a:masterClrMapping/>
  </p:clrMapOvr>
</p:sld>
</file>

<file path=ppt/theme/theme1.xml><?xml version="1.0" encoding="utf-8"?>
<a:theme xmlns:a="http://schemas.openxmlformats.org/drawingml/2006/main" name="1_AHRQ MRSA">
  <a:themeElements>
    <a:clrScheme name="AHRQ MRSA">
      <a:dk1>
        <a:sysClr val="windowText" lastClr="000000"/>
      </a:dk1>
      <a:lt1>
        <a:sysClr val="window" lastClr="FFFFFF"/>
      </a:lt1>
      <a:dk2>
        <a:srgbClr val="757575"/>
      </a:dk2>
      <a:lt2>
        <a:srgbClr val="E7E6E6"/>
      </a:lt2>
      <a:accent1>
        <a:srgbClr val="007DA3"/>
      </a:accent1>
      <a:accent2>
        <a:srgbClr val="FAD701"/>
      </a:accent2>
      <a:accent3>
        <a:srgbClr val="FCF1DD"/>
      </a:accent3>
      <a:accent4>
        <a:srgbClr val="F48154"/>
      </a:accent4>
      <a:accent5>
        <a:srgbClr val="086354"/>
      </a:accent5>
      <a:accent6>
        <a:srgbClr val="E7E6E6"/>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HRQ MRSA" id="{B3152F7F-7669-4C5A-9C10-A560DFE5AA94}" vid="{4D6CAD94-38B2-4925-9A3A-5BF58A1668A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DC06F82F74DC74D9A1715CAE0E542E2" ma:contentTypeVersion="20" ma:contentTypeDescription="Create a new document." ma:contentTypeScope="" ma:versionID="f9bc1d42ba8155787123ceb957459d8d">
  <xsd:schema xmlns:xsd="http://www.w3.org/2001/XMLSchema" xmlns:xs="http://www.w3.org/2001/XMLSchema" xmlns:p="http://schemas.microsoft.com/office/2006/metadata/properties" xmlns:ns2="931aec66-2863-455c-9bb0-8c99df0ac3fd" xmlns:ns3="5d14f105-b512-4c58-b648-3bdda2cf581d" targetNamespace="http://schemas.microsoft.com/office/2006/metadata/properties" ma:root="true" ma:fieldsID="3ec37f08cc1e008a62fd65c6ec224e6c" ns2:_="" ns3:_="">
    <xsd:import namespace="931aec66-2863-455c-9bb0-8c99df0ac3fd"/>
    <xsd:import namespace="5d14f105-b512-4c58-b648-3bdda2cf581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ResidentBathingPreferencesandSkinassessments"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1aec66-2863-455c-9bb0-8c99df0ac3f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hidden="true" ma:internalName="MediaServiceKeyPoints"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5" nillable="true" ma:displayName="Tags" ma:hidden="true" ma:internalName="MediaServiceAutoTags" ma:readOnly="true">
      <xsd:simpleType>
        <xsd:restriction base="dms:Text"/>
      </xsd:simpleType>
    </xsd:element>
    <xsd:element name="MediaServiceOCR" ma:index="16" nillable="true" ma:displayName="Extracted Text" ma:hidden="true" ma:internalName="MediaServiceOCR" ma:readOnly="true">
      <xsd:simpleType>
        <xsd:restriction base="dms:Note"/>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Length (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f3f7c956-802a-45ac-b2ba-cc78506785fb" ma:termSetId="09814cd3-568e-fe90-9814-8d621ff8fb84" ma:anchorId="fba54fb3-c3e1-fe81-a776-ca4b69148c4d" ma:open="true" ma:isKeyword="false">
      <xsd:complexType>
        <xsd:sequence>
          <xsd:element ref="pc:Terms" minOccurs="0" maxOccurs="1"/>
        </xsd:sequence>
      </xsd:complexType>
    </xsd:element>
    <xsd:element name="ResidentBathingPreferencesandSkinassessments" ma:index="23" nillable="true" ma:displayName="Resident Bathing Preferences and Skin assessments" ma:format="Dropdown" ma:hidden="true" ma:internalName="ResidentBathingPreferencesandSkinassessments" ma:readOnly="false">
      <xsd:simpleType>
        <xsd:restriction base="dms:Text">
          <xsd:maxLength value="255"/>
        </xsd:restriction>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Location" ma:index="25" nillable="true" ma:displayName="Location" ma:hidden="true" ma:indexed="true" ma:internalName="MediaServiceLocation"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d14f105-b512-4c58-b648-3bdda2cf581d" elementFormDefault="qualified">
    <xsd:import namespace="http://schemas.microsoft.com/office/2006/documentManagement/types"/>
    <xsd:import namespace="http://schemas.microsoft.com/office/infopath/2007/PartnerControls"/>
    <xsd:element name="SharedWithUsers" ma:index="13"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hidden="true" ma:internalName="SharedWithDetails" ma:readOnly="true">
      <xsd:simpleType>
        <xsd:restriction base="dms:Note"/>
      </xsd:simpleType>
    </xsd:element>
    <xsd:element name="TaxCatchAll" ma:index="22" nillable="true" ma:displayName="Taxonomy Catch All Column" ma:hidden="true" ma:list="{74233f0f-6bd0-4026-a550-8b5d019f9378}" ma:internalName="TaxCatchAll" ma:readOnly="false" ma:showField="CatchAllData" ma:web="5d14f105-b512-4c58-b648-3bdda2cf581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5d14f105-b512-4c58-b648-3bdda2cf581d">
      <UserInfo>
        <DisplayName>ahn-roy</DisplayName>
        <AccountId>104</AccountId>
        <AccountType/>
      </UserInfo>
      <UserInfo>
        <DisplayName>Prashila Dullabh</DisplayName>
        <AccountId>105</AccountId>
        <AccountType/>
      </UserInfo>
      <UserInfo>
        <DisplayName>Kathleen Speck</DisplayName>
        <AccountId>11</AccountId>
        <AccountType/>
      </UserInfo>
      <UserInfo>
        <DisplayName>Clare Rock</DisplayName>
        <AccountId>101</AccountId>
        <AccountType/>
      </UserInfo>
      <UserInfo>
        <DisplayName>Samuel Kim</DisplayName>
        <AccountId>12</AccountId>
        <AccountType/>
      </UserInfo>
      <UserInfo>
        <DisplayName>Alejandra Salinas</DisplayName>
        <AccountId>112</AccountId>
        <AccountType/>
      </UserInfo>
      <UserInfo>
        <DisplayName>Aki Suzuki</DisplayName>
        <AccountId>113</AccountId>
        <AccountType/>
      </UserInfo>
      <UserInfo>
        <DisplayName>Abigail Vorsteg</DisplayName>
        <AccountId>114</AccountId>
        <AccountType/>
      </UserInfo>
      <UserInfo>
        <DisplayName>Morgan Katz</DisplayName>
        <AccountId>31</AccountId>
        <AccountType/>
      </UserInfo>
      <UserInfo>
        <DisplayName>Heather Saunders</DisplayName>
        <AccountId>59</AccountId>
        <AccountType/>
      </UserInfo>
      <UserInfo>
        <DisplayName>Valeria Fabre</DisplayName>
        <AccountId>56</AccountId>
        <AccountType/>
      </UserInfo>
      <UserInfo>
        <DisplayName>Meghan Walrath</DisplayName>
        <AccountId>49</AccountId>
        <AccountType/>
      </UserInfo>
      <UserInfo>
        <DisplayName>Caylin Andrews</DisplayName>
        <AccountId>120</AccountId>
        <AccountType/>
      </UserInfo>
    </SharedWithUsers>
    <TaxCatchAll xmlns="5d14f105-b512-4c58-b648-3bdda2cf581d" xsi:nil="true"/>
    <lcf76f155ced4ddcb4097134ff3c332f xmlns="931aec66-2863-455c-9bb0-8c99df0ac3fd">
      <Terms xmlns="http://schemas.microsoft.com/office/infopath/2007/PartnerControls"/>
    </lcf76f155ced4ddcb4097134ff3c332f>
    <ResidentBathingPreferencesandSkinassessments xmlns="931aec66-2863-455c-9bb0-8c99df0ac3fd" xsi:nil="true"/>
  </documentManagement>
</p:properties>
</file>

<file path=customXml/itemProps1.xml><?xml version="1.0" encoding="utf-8"?>
<ds:datastoreItem xmlns:ds="http://schemas.openxmlformats.org/officeDocument/2006/customXml" ds:itemID="{0B3E3B6A-E75A-4EAB-9484-E1B9BB726D57}">
  <ds:schemaRefs>
    <ds:schemaRef ds:uri="http://schemas.microsoft.com/sharepoint/v3/contenttype/forms"/>
  </ds:schemaRefs>
</ds:datastoreItem>
</file>

<file path=customXml/itemProps2.xml><?xml version="1.0" encoding="utf-8"?>
<ds:datastoreItem xmlns:ds="http://schemas.openxmlformats.org/officeDocument/2006/customXml" ds:itemID="{653A4563-F5FB-44C0-9C42-6C4053040538}">
  <ds:schemaRefs>
    <ds:schemaRef ds:uri="5d14f105-b512-4c58-b648-3bdda2cf581d"/>
    <ds:schemaRef ds:uri="931aec66-2863-455c-9bb0-8c99df0ac3f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654A4051-5181-487D-A39A-F4E1E77BC14A}">
  <ds:schemaRefs>
    <ds:schemaRef ds:uri="http://schemas.microsoft.com/office/infopath/2007/PartnerControls"/>
    <ds:schemaRef ds:uri="http://purl.org/dc/elements/1.1/"/>
    <ds:schemaRef ds:uri="http://schemas.microsoft.com/office/2006/metadata/properties"/>
    <ds:schemaRef ds:uri="http://purl.org/dc/terms/"/>
    <ds:schemaRef ds:uri="http://purl.org/dc/dcmitype/"/>
    <ds:schemaRef ds:uri="http://schemas.openxmlformats.org/package/2006/metadata/core-properties"/>
    <ds:schemaRef ds:uri="http://schemas.microsoft.com/office/2006/documentManagement/types"/>
    <ds:schemaRef ds:uri="5d14f105-b512-4c58-b648-3bdda2cf581d"/>
    <ds:schemaRef ds:uri="931aec66-2863-455c-9bb0-8c99df0ac3fd"/>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67</TotalTime>
  <Words>1384</Words>
  <Application>Microsoft Office PowerPoint</Application>
  <PresentationFormat>Letter Paper (8.5x11 in)</PresentationFormat>
  <Paragraphs>151</Paragraphs>
  <Slides>22</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Courier New</vt:lpstr>
      <vt:lpstr>Wingdings</vt:lpstr>
      <vt:lpstr>1_AHRQ MRSA</vt:lpstr>
      <vt:lpstr>Down and Dirty With Stool: Enteric Pathogens</vt:lpstr>
      <vt:lpstr>All Staff Support Resident Care and Safety</vt:lpstr>
      <vt:lpstr>Educational Objectives</vt:lpstr>
      <vt:lpstr>Normal Human Poop1</vt:lpstr>
      <vt:lpstr>Pathogens in Our Poop3</vt:lpstr>
      <vt:lpstr>Resistant Bacteria in Stool</vt:lpstr>
      <vt:lpstr>Transmission of Enteric Bacteria </vt:lpstr>
      <vt:lpstr>Triangle of Transmission</vt:lpstr>
      <vt:lpstr>Key Infection Prevention Knowledge for Staff</vt:lpstr>
      <vt:lpstr>Contact Precautions4</vt:lpstr>
      <vt:lpstr>Teachable Moment</vt:lpstr>
      <vt:lpstr>Wound Care and the Incontinent Resident</vt:lpstr>
      <vt:lpstr>The Challenge</vt:lpstr>
      <vt:lpstr>The Error</vt:lpstr>
      <vt:lpstr>Potential for Patient Harm</vt:lpstr>
      <vt:lpstr>Patient Safety in the Moment</vt:lpstr>
      <vt:lpstr>Preventing the Next Harm</vt:lpstr>
      <vt:lpstr>System-Based Safety Changes</vt:lpstr>
      <vt:lpstr>Key Takeaways</vt:lpstr>
      <vt:lpstr>Supporting Materials</vt:lpstr>
      <vt:lpstr>Disclaimer</vt:lpstr>
      <vt:lpstr>References—1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Agency for Healthcare Research &amp; Quality</dc:creator>
  <cp:lastModifiedBy>Heidenrich, Christine (AHRQ/OC) (CTR)</cp:lastModifiedBy>
  <cp:revision>3</cp:revision>
  <dcterms:created xsi:type="dcterms:W3CDTF">2021-06-25T18:34:07Z</dcterms:created>
  <dcterms:modified xsi:type="dcterms:W3CDTF">2025-08-29T21:11:39Z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0x0101009DC06F82F74DC74D9A1715CAE0E542E2</vt:lpwstr>
  </property>
  <property fmtid="{D5CDD505-2E9C-101B-9397-08002B2CF9AE}" pid="3" name="MediaServiceImageTags">
    <vt:lpwstr/>
  </property>
  <property fmtid="{D5CDD505-2E9C-101B-9397-08002B2CF9AE}" pid="4" name="Order">
    <vt:r8>1604400</vt:r8>
  </property>
  <property fmtid="{D5CDD505-2E9C-101B-9397-08002B2CF9AE}" pid="5" name="_ExtendedDescription">
    <vt:lpwstr/>
  </property>
  <property fmtid="{D5CDD505-2E9C-101B-9397-08002B2CF9AE}" pid="6" name="TriggerFlowInfo">
    <vt:lpwstr/>
  </property>
  <property fmtid="{D5CDD505-2E9C-101B-9397-08002B2CF9AE}" pid="7" name="ComplianceAssetId">
    <vt:lpwstr/>
  </property>
</Properties>
</file>