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3"/>
  </p:notesMasterIdLst>
  <p:handoutMasterIdLst>
    <p:handoutMasterId r:id="rId34"/>
  </p:handoutMasterIdLst>
  <p:sldIdLst>
    <p:sldId id="1093" r:id="rId5"/>
    <p:sldId id="1119" r:id="rId6"/>
    <p:sldId id="259" r:id="rId7"/>
    <p:sldId id="1080" r:id="rId8"/>
    <p:sldId id="1094" r:id="rId9"/>
    <p:sldId id="1095" r:id="rId10"/>
    <p:sldId id="1096" r:id="rId11"/>
    <p:sldId id="1097" r:id="rId12"/>
    <p:sldId id="1098" r:id="rId13"/>
    <p:sldId id="1099" r:id="rId14"/>
    <p:sldId id="1100" r:id="rId15"/>
    <p:sldId id="1101" r:id="rId16"/>
    <p:sldId id="1084" r:id="rId17"/>
    <p:sldId id="1104" r:id="rId18"/>
    <p:sldId id="1105" r:id="rId19"/>
    <p:sldId id="1106" r:id="rId20"/>
    <p:sldId id="1107" r:id="rId21"/>
    <p:sldId id="1108" r:id="rId22"/>
    <p:sldId id="1109" r:id="rId23"/>
    <p:sldId id="1110" r:id="rId24"/>
    <p:sldId id="1111" r:id="rId25"/>
    <p:sldId id="1112" r:id="rId26"/>
    <p:sldId id="1113" r:id="rId27"/>
    <p:sldId id="1082" r:id="rId28"/>
    <p:sldId id="1115" r:id="rId29"/>
    <p:sldId id="1083" r:id="rId30"/>
    <p:sldId id="1116" r:id="rId31"/>
    <p:sldId id="1117" r:id="rId32"/>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77048-5245-3FB6-5559-5B8EAF20E634}" name="Jordan Derk" initials="JD" userId="S::jderk2@jh.edu::4cee7fd2-18ae-45a0-8743-b91db45b97a1" providerId="AD"/>
  <p188:author id="{5DCF6650-F885-C059-0C0B-106F26993FCD}" name="Samuel Kim" initials="SK" userId="Samuel Kim" providerId="None"/>
  <p188:author id="{D193505A-65D7-67EE-4DE9-ADCBA886A01C}" name="Heidenrich, Christine (AHRQ/OC) (CTR)" initials="CH" userId="S::Christine.Heidenrich@ahrq.hhs.gov::58cf9597-5aed-4544-869e-b91fdda55fa7" providerId="AD"/>
  <p188:author id="{9157988B-1F98-7341-F332-CCF262217C90}" name="Caylin Andrews" initials="CA" userId="S::candre43@jh.edu::b39fd84c-a637-463b-ba38-8685eda9252a"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A3"/>
    <a:srgbClr val="6DCDE0"/>
    <a:srgbClr val="B30000"/>
    <a:srgbClr val="53BED7"/>
    <a:srgbClr val="F48154"/>
    <a:srgbClr val="36624B"/>
    <a:srgbClr val="FCF1DD"/>
    <a:srgbClr val="FAD701"/>
    <a:srgbClr val="009EC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1C32D3-A26E-4A40-843F-176DBCAB0169}" v="2537" dt="2025-07-25T19:14:51.31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ylin Andrews" userId="b39fd84c-a637-463b-ba38-8685eda9252a" providerId="ADAL" clId="{CDD5939D-124E-4876-8D02-8EB1B292C0FA}"/>
    <pc:docChg chg="undo custSel modSld">
      <pc:chgData name="Caylin Andrews" userId="b39fd84c-a637-463b-ba38-8685eda9252a" providerId="ADAL" clId="{CDD5939D-124E-4876-8D02-8EB1B292C0FA}" dt="2025-03-26T19:23:28.483" v="14" actId="403"/>
      <pc:docMkLst>
        <pc:docMk/>
      </pc:docMkLst>
      <pc:sldChg chg="modSp mod">
        <pc:chgData name="Caylin Andrews" userId="b39fd84c-a637-463b-ba38-8685eda9252a" providerId="ADAL" clId="{CDD5939D-124E-4876-8D02-8EB1B292C0FA}" dt="2025-03-26T19:14:43.682" v="13" actId="5793"/>
        <pc:sldMkLst>
          <pc:docMk/>
          <pc:sldMk cId="361485689" sldId="1101"/>
        </pc:sldMkLst>
      </pc:sldChg>
      <pc:sldChg chg="modSp mod">
        <pc:chgData name="Caylin Andrews" userId="b39fd84c-a637-463b-ba38-8685eda9252a" providerId="ADAL" clId="{CDD5939D-124E-4876-8D02-8EB1B292C0FA}" dt="2025-03-26T19:23:28.483" v="14" actId="403"/>
        <pc:sldMkLst>
          <pc:docMk/>
          <pc:sldMk cId="1849502235" sldId="1115"/>
        </pc:sldMkLst>
      </pc:sldChg>
    </pc:docChg>
  </pc:docChgLst>
  <pc:docChgLst>
    <pc:chgData name="Jordan Derk" userId="S::jderk2@jh.edu::4cee7fd2-18ae-45a0-8743-b91db45b97a1" providerId="AD" clId="Web-{4E6F2D66-407C-68EE-1FCA-498BAC4728A1}"/>
    <pc:docChg chg="modSld">
      <pc:chgData name="Jordan Derk" userId="S::jderk2@jh.edu::4cee7fd2-18ae-45a0-8743-b91db45b97a1" providerId="AD" clId="Web-{4E6F2D66-407C-68EE-1FCA-498BAC4728A1}" dt="2025-02-26T22:16:04.078" v="4"/>
      <pc:docMkLst>
        <pc:docMk/>
      </pc:docMkLst>
      <pc:sldChg chg="modNotes">
        <pc:chgData name="Jordan Derk" userId="S::jderk2@jh.edu::4cee7fd2-18ae-45a0-8743-b91db45b97a1" providerId="AD" clId="Web-{4E6F2D66-407C-68EE-1FCA-498BAC4728A1}" dt="2025-02-26T22:16:04.078" v="4"/>
        <pc:sldMkLst>
          <pc:docMk/>
          <pc:sldMk cId="991731810" sldId="1095"/>
        </pc:sldMkLst>
      </pc:sldChg>
    </pc:docChg>
  </pc:docChgLst>
  <pc:docChgLst>
    <pc:chgData name="Caylin Andrews" userId="b39fd84c-a637-463b-ba38-8685eda9252a" providerId="ADAL" clId="{71FCF1B7-9EA9-4665-B588-8FCAF57740B5}"/>
    <pc:docChg chg="undo custSel addSld modSld">
      <pc:chgData name="Caylin Andrews" userId="b39fd84c-a637-463b-ba38-8685eda9252a" providerId="ADAL" clId="{71FCF1B7-9EA9-4665-B588-8FCAF57740B5}" dt="2025-03-21T19:18:21.078" v="179" actId="5793"/>
      <pc:docMkLst>
        <pc:docMk/>
      </pc:docMkLst>
      <pc:sldChg chg="modSp mod">
        <pc:chgData name="Caylin Andrews" userId="b39fd84c-a637-463b-ba38-8685eda9252a" providerId="ADAL" clId="{71FCF1B7-9EA9-4665-B588-8FCAF57740B5}" dt="2025-03-19T12:25:43.012" v="5" actId="113"/>
        <pc:sldMkLst>
          <pc:docMk/>
          <pc:sldMk cId="357199285" sldId="1080"/>
        </pc:sldMkLst>
      </pc:sldChg>
      <pc:sldChg chg="addSp delSp mod">
        <pc:chgData name="Caylin Andrews" userId="b39fd84c-a637-463b-ba38-8685eda9252a" providerId="ADAL" clId="{71FCF1B7-9EA9-4665-B588-8FCAF57740B5}" dt="2025-03-21T18:06:44.076" v="164" actId="22"/>
        <pc:sldMkLst>
          <pc:docMk/>
          <pc:sldMk cId="1915019779" sldId="1093"/>
        </pc:sldMkLst>
      </pc:sldChg>
      <pc:sldChg chg="modSp mod">
        <pc:chgData name="Caylin Andrews" userId="b39fd84c-a637-463b-ba38-8685eda9252a" providerId="ADAL" clId="{71FCF1B7-9EA9-4665-B588-8FCAF57740B5}" dt="2025-03-19T12:26:34.845" v="6" actId="114"/>
        <pc:sldMkLst>
          <pc:docMk/>
          <pc:sldMk cId="2049144502" sldId="1104"/>
        </pc:sldMkLst>
      </pc:sldChg>
      <pc:sldChg chg="modSp mod modCm modNotesTx">
        <pc:chgData name="Caylin Andrews" userId="b39fd84c-a637-463b-ba38-8685eda9252a" providerId="ADAL" clId="{71FCF1B7-9EA9-4665-B588-8FCAF57740B5}" dt="2025-03-19T12:42:24.237" v="162" actId="1076"/>
        <pc:sldMkLst>
          <pc:docMk/>
          <pc:sldMk cId="1849502235" sldId="1115"/>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71FCF1B7-9EA9-4665-B588-8FCAF57740B5}" dt="2025-03-19T12:36:54.043" v="94" actId="20577"/>
              <pc2:cmMkLst xmlns:pc2="http://schemas.microsoft.com/office/powerpoint/2019/9/main/command">
                <pc:docMk/>
                <pc:sldMk cId="1849502235" sldId="1115"/>
                <pc2:cmMk id="{7A6ED918-9B31-4F64-9646-6C92CF10B395}"/>
              </pc2:cmMkLst>
            </pc226:cmChg>
            <pc226:cmChg xmlns:pc226="http://schemas.microsoft.com/office/powerpoint/2022/06/main/command" chg="mod">
              <pc226:chgData name="Caylin Andrews" userId="b39fd84c-a637-463b-ba38-8685eda9252a" providerId="ADAL" clId="{71FCF1B7-9EA9-4665-B588-8FCAF57740B5}" dt="2025-03-19T12:36:54.043" v="94" actId="20577"/>
              <pc2:cmMkLst xmlns:pc2="http://schemas.microsoft.com/office/powerpoint/2019/9/main/command">
                <pc:docMk/>
                <pc:sldMk cId="1849502235" sldId="1115"/>
                <pc2:cmMk id="{69CCBC21-9B25-4FEC-857C-4138CDFD8043}"/>
              </pc2:cmMkLst>
            </pc226:cmChg>
            <pc226:cmChg xmlns:pc226="http://schemas.microsoft.com/office/powerpoint/2022/06/main/command" chg="mod">
              <pc226:chgData name="Caylin Andrews" userId="b39fd84c-a637-463b-ba38-8685eda9252a" providerId="ADAL" clId="{71FCF1B7-9EA9-4665-B588-8FCAF57740B5}" dt="2025-03-19T12:36:54.043" v="94" actId="20577"/>
              <pc2:cmMkLst xmlns:pc2="http://schemas.microsoft.com/office/powerpoint/2019/9/main/command">
                <pc:docMk/>
                <pc:sldMk cId="1849502235" sldId="1115"/>
                <pc2:cmMk id="{3F3FCC22-754F-447A-8C63-3C7842220E25}"/>
              </pc2:cmMkLst>
            </pc226:cmChg>
            <pc226:cmChg xmlns:pc226="http://schemas.microsoft.com/office/powerpoint/2022/06/main/command" chg="mod">
              <pc226:chgData name="Caylin Andrews" userId="b39fd84c-a637-463b-ba38-8685eda9252a" providerId="ADAL" clId="{71FCF1B7-9EA9-4665-B588-8FCAF57740B5}" dt="2025-03-19T12:32:33.668" v="79" actId="20577"/>
              <pc2:cmMkLst xmlns:pc2="http://schemas.microsoft.com/office/powerpoint/2019/9/main/command">
                <pc:docMk/>
                <pc:sldMk cId="1849502235" sldId="1115"/>
                <pc2:cmMk id="{1F3AB02A-B833-471B-B2C8-D49A462E69F8}"/>
              </pc2:cmMkLst>
            </pc226:cmChg>
            <pc226:cmChg xmlns:pc226="http://schemas.microsoft.com/office/powerpoint/2022/06/main/command" chg="mod">
              <pc226:chgData name="Caylin Andrews" userId="b39fd84c-a637-463b-ba38-8685eda9252a" providerId="ADAL" clId="{71FCF1B7-9EA9-4665-B588-8FCAF57740B5}" dt="2025-03-19T12:36:54.043" v="94" actId="20577"/>
              <pc2:cmMkLst xmlns:pc2="http://schemas.microsoft.com/office/powerpoint/2019/9/main/command">
                <pc:docMk/>
                <pc:sldMk cId="1849502235" sldId="1115"/>
                <pc2:cmMk id="{9BFE2640-BC0B-4E1A-8363-B44297DDFC4E}"/>
              </pc2:cmMkLst>
            </pc226:cmChg>
            <pc226:cmChg xmlns:pc226="http://schemas.microsoft.com/office/powerpoint/2022/06/main/command" chg="mod">
              <pc226:chgData name="Caylin Andrews" userId="b39fd84c-a637-463b-ba38-8685eda9252a" providerId="ADAL" clId="{71FCF1B7-9EA9-4665-B588-8FCAF57740B5}" dt="2025-03-19T12:36:54.043" v="94" actId="20577"/>
              <pc2:cmMkLst xmlns:pc2="http://schemas.microsoft.com/office/powerpoint/2019/9/main/command">
                <pc:docMk/>
                <pc:sldMk cId="1849502235" sldId="1115"/>
                <pc2:cmMk id="{15E08579-5897-47AC-803D-B8A9666E6068}"/>
              </pc2:cmMkLst>
            </pc226:cmChg>
            <pc226:cmChg xmlns:pc226="http://schemas.microsoft.com/office/powerpoint/2022/06/main/command" chg="mod">
              <pc226:chgData name="Caylin Andrews" userId="b39fd84c-a637-463b-ba38-8685eda9252a" providerId="ADAL" clId="{71FCF1B7-9EA9-4665-B588-8FCAF57740B5}" dt="2025-03-19T12:36:54.043" v="94" actId="20577"/>
              <pc2:cmMkLst xmlns:pc2="http://schemas.microsoft.com/office/powerpoint/2019/9/main/command">
                <pc:docMk/>
                <pc:sldMk cId="1849502235" sldId="1115"/>
                <pc2:cmMk id="{65CC1BAF-B0BF-4D5F-8447-6B2D7D4E31BF}"/>
              </pc2:cmMkLst>
            </pc226:cmChg>
            <pc226:cmChg xmlns:pc226="http://schemas.microsoft.com/office/powerpoint/2022/06/main/command" chg="mod">
              <pc226:chgData name="Caylin Andrews" userId="b39fd84c-a637-463b-ba38-8685eda9252a" providerId="ADAL" clId="{71FCF1B7-9EA9-4665-B588-8FCAF57740B5}" dt="2025-03-19T12:32:33.668" v="79" actId="20577"/>
              <pc2:cmMkLst xmlns:pc2="http://schemas.microsoft.com/office/powerpoint/2019/9/main/command">
                <pc:docMk/>
                <pc:sldMk cId="1849502235" sldId="1115"/>
                <pc2:cmMk id="{7C75E7C2-B056-4A1A-9A21-FAD6532AE8D6}"/>
              </pc2:cmMkLst>
            </pc226:cmChg>
            <pc226:cmChg xmlns:pc226="http://schemas.microsoft.com/office/powerpoint/2022/06/main/command" chg="mod">
              <pc226:chgData name="Caylin Andrews" userId="b39fd84c-a637-463b-ba38-8685eda9252a" providerId="ADAL" clId="{71FCF1B7-9EA9-4665-B588-8FCAF57740B5}" dt="2025-03-19T12:32:33.668" v="79" actId="20577"/>
              <pc2:cmMkLst xmlns:pc2="http://schemas.microsoft.com/office/powerpoint/2019/9/main/command">
                <pc:docMk/>
                <pc:sldMk cId="1849502235" sldId="1115"/>
                <pc2:cmMk id="{3884A3E4-2F91-42BD-B334-C5A5C108935B}"/>
              </pc2:cmMkLst>
            </pc226:cmChg>
            <pc226:cmChg xmlns:pc226="http://schemas.microsoft.com/office/powerpoint/2022/06/main/command" chg="mod">
              <pc226:chgData name="Caylin Andrews" userId="b39fd84c-a637-463b-ba38-8685eda9252a" providerId="ADAL" clId="{71FCF1B7-9EA9-4665-B588-8FCAF57740B5}" dt="2025-03-19T12:32:33.668" v="79" actId="20577"/>
              <pc2:cmMkLst xmlns:pc2="http://schemas.microsoft.com/office/powerpoint/2019/9/main/command">
                <pc:docMk/>
                <pc:sldMk cId="1849502235" sldId="1115"/>
                <pc2:cmMk id="{D578CFF5-420D-4B49-88AA-92B5801E82B0}"/>
              </pc2:cmMkLst>
            </pc226:cmChg>
            <pc226:cmChg xmlns:pc226="http://schemas.microsoft.com/office/powerpoint/2022/06/main/command" chg="mod">
              <pc226:chgData name="Caylin Andrews" userId="b39fd84c-a637-463b-ba38-8685eda9252a" providerId="ADAL" clId="{71FCF1B7-9EA9-4665-B588-8FCAF57740B5}" dt="2025-03-19T12:32:33.668" v="79" actId="20577"/>
              <pc2:cmMkLst xmlns:pc2="http://schemas.microsoft.com/office/powerpoint/2019/9/main/command">
                <pc:docMk/>
                <pc:sldMk cId="1849502235" sldId="1115"/>
                <pc2:cmMk id="{6A2D12F9-727B-45A5-B148-74E6013F0697}"/>
              </pc2:cmMkLst>
            </pc226:cmChg>
          </p:ext>
        </pc:extLst>
      </pc:sldChg>
      <pc:sldChg chg="modSp mod">
        <pc:chgData name="Caylin Andrews" userId="b39fd84c-a637-463b-ba38-8685eda9252a" providerId="ADAL" clId="{71FCF1B7-9EA9-4665-B588-8FCAF57740B5}" dt="2025-03-21T19:18:21.078" v="179" actId="5793"/>
        <pc:sldMkLst>
          <pc:docMk/>
          <pc:sldMk cId="1297066974" sldId="1116"/>
        </pc:sldMkLst>
      </pc:sldChg>
      <pc:sldChg chg="modSp mod">
        <pc:chgData name="Caylin Andrews" userId="b39fd84c-a637-463b-ba38-8685eda9252a" providerId="ADAL" clId="{71FCF1B7-9EA9-4665-B588-8FCAF57740B5}" dt="2025-03-21T19:18:17.782" v="174" actId="20577"/>
        <pc:sldMkLst>
          <pc:docMk/>
          <pc:sldMk cId="2268424829" sldId="1117"/>
        </pc:sldMkLst>
      </pc:sldChg>
      <pc:sldChg chg="add modNotesTx">
        <pc:chgData name="Caylin Andrews" userId="b39fd84c-a637-463b-ba38-8685eda9252a" providerId="ADAL" clId="{71FCF1B7-9EA9-4665-B588-8FCAF57740B5}" dt="2025-03-21T18:06:56.817" v="166" actId="20577"/>
        <pc:sldMkLst>
          <pc:docMk/>
          <pc:sldMk cId="1124177444" sldId="1118"/>
        </pc:sldMkLst>
      </pc:sldChg>
    </pc:docChg>
  </pc:docChgLst>
  <pc:docChgLst>
    <pc:chgData name="Caylin Andrews" userId="b39fd84c-a637-463b-ba38-8685eda9252a" providerId="ADAL" clId="{B7EB2938-06EC-4688-9C81-86267C536B29}"/>
    <pc:docChg chg="undo custSel addSld delSld modSld">
      <pc:chgData name="Caylin Andrews" userId="b39fd84c-a637-463b-ba38-8685eda9252a" providerId="ADAL" clId="{B7EB2938-06EC-4688-9C81-86267C536B29}" dt="2025-07-08T15:15:43.001" v="462" actId="1076"/>
      <pc:docMkLst>
        <pc:docMk/>
      </pc:docMkLst>
      <pc:sldChg chg="modSp mod">
        <pc:chgData name="Caylin Andrews" userId="b39fd84c-a637-463b-ba38-8685eda9252a" providerId="ADAL" clId="{B7EB2938-06EC-4688-9C81-86267C536B29}" dt="2025-07-08T15:13:49.995" v="376" actId="1036"/>
        <pc:sldMkLst>
          <pc:docMk/>
          <pc:sldMk cId="357199285" sldId="1080"/>
        </pc:sldMkLst>
        <pc:spChg chg="mod">
          <ac:chgData name="Caylin Andrews" userId="b39fd84c-a637-463b-ba38-8685eda9252a" providerId="ADAL" clId="{B7EB2938-06EC-4688-9C81-86267C536B29}" dt="2025-07-07T13:51:07.986" v="85" actId="1076"/>
          <ac:spMkLst>
            <pc:docMk/>
            <pc:sldMk cId="357199285" sldId="1080"/>
            <ac:spMk id="27" creationId="{221F7597-7043-B807-1D93-2C17E1FBEF39}"/>
          </ac:spMkLst>
        </pc:spChg>
        <pc:spChg chg="mod">
          <ac:chgData name="Caylin Andrews" userId="b39fd84c-a637-463b-ba38-8685eda9252a" providerId="ADAL" clId="{B7EB2938-06EC-4688-9C81-86267C536B29}" dt="2025-07-08T15:12:12.629" v="368" actId="948"/>
          <ac:spMkLst>
            <pc:docMk/>
            <pc:sldMk cId="357199285" sldId="1080"/>
            <ac:spMk id="28" creationId="{6371E7E5-3078-12C6-C266-40F04CE4A469}"/>
          </ac:spMkLst>
        </pc:spChg>
        <pc:graphicFrameChg chg="mod">
          <ac:chgData name="Caylin Andrews" userId="b39fd84c-a637-463b-ba38-8685eda9252a" providerId="ADAL" clId="{B7EB2938-06EC-4688-9C81-86267C536B29}" dt="2025-07-08T15:10:20.508" v="361" actId="1076"/>
          <ac:graphicFrameMkLst>
            <pc:docMk/>
            <pc:sldMk cId="357199285" sldId="1080"/>
            <ac:graphicFrameMk id="3" creationId="{E64790A1-0913-499A-0A26-3293CFCD39F4}"/>
          </ac:graphicFrameMkLst>
        </pc:graphicFrameChg>
      </pc:sldChg>
      <pc:sldChg chg="modSp mod">
        <pc:chgData name="Caylin Andrews" userId="b39fd84c-a637-463b-ba38-8685eda9252a" providerId="ADAL" clId="{B7EB2938-06EC-4688-9C81-86267C536B29}" dt="2025-07-07T14:00:43.919" v="190" actId="1076"/>
        <pc:sldMkLst>
          <pc:docMk/>
          <pc:sldMk cId="991731810" sldId="1095"/>
        </pc:sldMkLst>
      </pc:sldChg>
      <pc:sldChg chg="modSp mod">
        <pc:chgData name="Caylin Andrews" userId="b39fd84c-a637-463b-ba38-8685eda9252a" providerId="ADAL" clId="{B7EB2938-06EC-4688-9C81-86267C536B29}" dt="2025-07-07T14:00:31.328" v="187" actId="207"/>
        <pc:sldMkLst>
          <pc:docMk/>
          <pc:sldMk cId="3639496126" sldId="1096"/>
        </pc:sldMkLst>
        <pc:spChg chg="mod">
          <ac:chgData name="Caylin Andrews" userId="b39fd84c-a637-463b-ba38-8685eda9252a" providerId="ADAL" clId="{B7EB2938-06EC-4688-9C81-86267C536B29}" dt="2025-07-07T13:56:36.177" v="163" actId="207"/>
          <ac:spMkLst>
            <pc:docMk/>
            <pc:sldMk cId="3639496126" sldId="1096"/>
            <ac:spMk id="3" creationId="{353731C6-5BEF-05AE-0C45-D6EA338D8832}"/>
          </ac:spMkLst>
        </pc:spChg>
        <pc:graphicFrameChg chg="mod">
          <ac:chgData name="Caylin Andrews" userId="b39fd84c-a637-463b-ba38-8685eda9252a" providerId="ADAL" clId="{B7EB2938-06EC-4688-9C81-86267C536B29}" dt="2025-07-07T14:00:31.328" v="187" actId="207"/>
          <ac:graphicFrameMkLst>
            <pc:docMk/>
            <pc:sldMk cId="3639496126" sldId="1096"/>
            <ac:graphicFrameMk id="27" creationId="{D3019576-39CB-D09D-3DC4-17E2C4CEA392}"/>
          </ac:graphicFrameMkLst>
        </pc:graphicFrameChg>
      </pc:sldChg>
      <pc:sldChg chg="modSp mod">
        <pc:chgData name="Caylin Andrews" userId="b39fd84c-a637-463b-ba38-8685eda9252a" providerId="ADAL" clId="{B7EB2938-06EC-4688-9C81-86267C536B29}" dt="2025-07-07T14:00:08.144" v="185" actId="14861"/>
        <pc:sldMkLst>
          <pc:docMk/>
          <pc:sldMk cId="1325699011" sldId="1098"/>
        </pc:sldMkLst>
        <pc:picChg chg="mod">
          <ac:chgData name="Caylin Andrews" userId="b39fd84c-a637-463b-ba38-8685eda9252a" providerId="ADAL" clId="{B7EB2938-06EC-4688-9C81-86267C536B29}" dt="2025-07-07T14:00:08.144" v="185" actId="14861"/>
          <ac:picMkLst>
            <pc:docMk/>
            <pc:sldMk cId="1325699011" sldId="1098"/>
            <ac:picMk id="25" creationId="{33A2436B-D71A-89FD-1638-DF2BD6752FB6}"/>
          </ac:picMkLst>
        </pc:picChg>
      </pc:sldChg>
      <pc:sldChg chg="modSp mod">
        <pc:chgData name="Caylin Andrews" userId="b39fd84c-a637-463b-ba38-8685eda9252a" providerId="ADAL" clId="{B7EB2938-06EC-4688-9C81-86267C536B29}" dt="2025-07-07T13:59:51.154" v="182" actId="14861"/>
        <pc:sldMkLst>
          <pc:docMk/>
          <pc:sldMk cId="1821712989" sldId="1099"/>
        </pc:sldMkLst>
        <pc:picChg chg="mod">
          <ac:chgData name="Caylin Andrews" userId="b39fd84c-a637-463b-ba38-8685eda9252a" providerId="ADAL" clId="{B7EB2938-06EC-4688-9C81-86267C536B29}" dt="2025-07-07T13:59:51.154" v="182" actId="14861"/>
          <ac:picMkLst>
            <pc:docMk/>
            <pc:sldMk cId="1821712989" sldId="1099"/>
            <ac:picMk id="25" creationId="{937D9A32-197D-D29E-75A6-FF343E6C1280}"/>
          </ac:picMkLst>
        </pc:picChg>
      </pc:sldChg>
      <pc:sldChg chg="modSp mod">
        <pc:chgData name="Caylin Andrews" userId="b39fd84c-a637-463b-ba38-8685eda9252a" providerId="ADAL" clId="{B7EB2938-06EC-4688-9C81-86267C536B29}" dt="2025-07-07T13:59:42.860" v="181" actId="14861"/>
        <pc:sldMkLst>
          <pc:docMk/>
          <pc:sldMk cId="746468879" sldId="1100"/>
        </pc:sldMkLst>
        <pc:spChg chg="mod">
          <ac:chgData name="Caylin Andrews" userId="b39fd84c-a637-463b-ba38-8685eda9252a" providerId="ADAL" clId="{B7EB2938-06EC-4688-9C81-86267C536B29}" dt="2025-07-07T13:57:45.664" v="164" actId="207"/>
          <ac:spMkLst>
            <pc:docMk/>
            <pc:sldMk cId="746468879" sldId="1100"/>
            <ac:spMk id="3" creationId="{13BB035B-1E11-302A-E73E-E2C0486D9873}"/>
          </ac:spMkLst>
        </pc:spChg>
        <pc:spChg chg="mod">
          <ac:chgData name="Caylin Andrews" userId="b39fd84c-a637-463b-ba38-8685eda9252a" providerId="ADAL" clId="{B7EB2938-06EC-4688-9C81-86267C536B29}" dt="2025-07-07T13:59:24.835" v="179" actId="14100"/>
          <ac:spMkLst>
            <pc:docMk/>
            <pc:sldMk cId="746468879" sldId="1100"/>
            <ac:spMk id="4" creationId="{A7ECA3DF-23BC-D402-EC47-A9F89B612C36}"/>
          </ac:spMkLst>
        </pc:spChg>
        <pc:picChg chg="mod">
          <ac:chgData name="Caylin Andrews" userId="b39fd84c-a637-463b-ba38-8685eda9252a" providerId="ADAL" clId="{B7EB2938-06EC-4688-9C81-86267C536B29}" dt="2025-07-07T13:59:42.860" v="181" actId="14861"/>
          <ac:picMkLst>
            <pc:docMk/>
            <pc:sldMk cId="746468879" sldId="1100"/>
            <ac:picMk id="25" creationId="{CCD328CD-FAEC-A38D-972E-54DC4D30A98B}"/>
          </ac:picMkLst>
        </pc:picChg>
      </pc:sldChg>
      <pc:sldChg chg="modSp">
        <pc:chgData name="Caylin Andrews" userId="b39fd84c-a637-463b-ba38-8685eda9252a" providerId="ADAL" clId="{B7EB2938-06EC-4688-9C81-86267C536B29}" dt="2025-07-07T14:00:59.988" v="192" actId="14861"/>
        <pc:sldMkLst>
          <pc:docMk/>
          <pc:sldMk cId="361485689" sldId="1101"/>
        </pc:sldMkLst>
        <pc:picChg chg="mod">
          <ac:chgData name="Caylin Andrews" userId="b39fd84c-a637-463b-ba38-8685eda9252a" providerId="ADAL" clId="{B7EB2938-06EC-4688-9C81-86267C536B29}" dt="2025-07-07T14:00:59.988" v="192" actId="14861"/>
          <ac:picMkLst>
            <pc:docMk/>
            <pc:sldMk cId="361485689" sldId="1101"/>
            <ac:picMk id="25" creationId="{68F32F15-8D48-997A-6A00-D13C5C7B2AA1}"/>
          </ac:picMkLst>
        </pc:picChg>
      </pc:sldChg>
      <pc:sldChg chg="modSp mod">
        <pc:chgData name="Caylin Andrews" userId="b39fd84c-a637-463b-ba38-8685eda9252a" providerId="ADAL" clId="{B7EB2938-06EC-4688-9C81-86267C536B29}" dt="2025-07-07T14:02:38.884" v="202" actId="33524"/>
        <pc:sldMkLst>
          <pc:docMk/>
          <pc:sldMk cId="2049144502" sldId="1104"/>
        </pc:sldMkLst>
        <pc:spChg chg="mod">
          <ac:chgData name="Caylin Andrews" userId="b39fd84c-a637-463b-ba38-8685eda9252a" providerId="ADAL" clId="{B7EB2938-06EC-4688-9C81-86267C536B29}" dt="2025-07-07T14:02:38.884" v="202" actId="33524"/>
          <ac:spMkLst>
            <pc:docMk/>
            <pc:sldMk cId="2049144502" sldId="1104"/>
            <ac:spMk id="6" creationId="{57F1CFFF-1B12-EB86-AB09-DB55318FDFBD}"/>
          </ac:spMkLst>
        </pc:spChg>
        <pc:picChg chg="mod">
          <ac:chgData name="Caylin Andrews" userId="b39fd84c-a637-463b-ba38-8685eda9252a" providerId="ADAL" clId="{B7EB2938-06EC-4688-9C81-86267C536B29}" dt="2025-07-07T14:01:08.328" v="193" actId="14861"/>
          <ac:picMkLst>
            <pc:docMk/>
            <pc:sldMk cId="2049144502" sldId="1104"/>
            <ac:picMk id="28" creationId="{F66326B2-1668-9D40-2A99-E291F9DA8E98}"/>
          </ac:picMkLst>
        </pc:picChg>
      </pc:sldChg>
      <pc:sldChg chg="modSp mod">
        <pc:chgData name="Caylin Andrews" userId="b39fd84c-a637-463b-ba38-8685eda9252a" providerId="ADAL" clId="{B7EB2938-06EC-4688-9C81-86267C536B29}" dt="2025-07-07T14:01:33.019" v="195" actId="1076"/>
        <pc:sldMkLst>
          <pc:docMk/>
          <pc:sldMk cId="4217622405" sldId="1107"/>
        </pc:sldMkLst>
        <pc:picChg chg="mod">
          <ac:chgData name="Caylin Andrews" userId="b39fd84c-a637-463b-ba38-8685eda9252a" providerId="ADAL" clId="{B7EB2938-06EC-4688-9C81-86267C536B29}" dt="2025-07-07T14:01:33.019" v="195" actId="1076"/>
          <ac:picMkLst>
            <pc:docMk/>
            <pc:sldMk cId="4217622405" sldId="1107"/>
            <ac:picMk id="6" creationId="{1E10A77D-18FF-6AE3-BD00-5D1CC179B926}"/>
          </ac:picMkLst>
        </pc:picChg>
      </pc:sldChg>
      <pc:sldChg chg="modSp">
        <pc:chgData name="Caylin Andrews" userId="b39fd84c-a637-463b-ba38-8685eda9252a" providerId="ADAL" clId="{B7EB2938-06EC-4688-9C81-86267C536B29}" dt="2025-07-07T14:03:02.423" v="220" actId="20577"/>
        <pc:sldMkLst>
          <pc:docMk/>
          <pc:sldMk cId="1827809573" sldId="1108"/>
        </pc:sldMkLst>
      </pc:sldChg>
      <pc:sldChg chg="modSp mod">
        <pc:chgData name="Caylin Andrews" userId="b39fd84c-a637-463b-ba38-8685eda9252a" providerId="ADAL" clId="{B7EB2938-06EC-4688-9C81-86267C536B29}" dt="2025-07-07T14:01:46.962" v="197" actId="1076"/>
        <pc:sldMkLst>
          <pc:docMk/>
          <pc:sldMk cId="4058645290" sldId="1109"/>
        </pc:sldMkLst>
        <pc:picChg chg="mod">
          <ac:chgData name="Caylin Andrews" userId="b39fd84c-a637-463b-ba38-8685eda9252a" providerId="ADAL" clId="{B7EB2938-06EC-4688-9C81-86267C536B29}" dt="2025-07-07T14:01:46.962" v="197" actId="1076"/>
          <ac:picMkLst>
            <pc:docMk/>
            <pc:sldMk cId="4058645290" sldId="1109"/>
            <ac:picMk id="3" creationId="{08C4F04D-866D-744C-F7FC-35C9920D15CE}"/>
          </ac:picMkLst>
        </pc:picChg>
      </pc:sldChg>
      <pc:sldChg chg="modSp mod">
        <pc:chgData name="Caylin Andrews" userId="b39fd84c-a637-463b-ba38-8685eda9252a" providerId="ADAL" clId="{B7EB2938-06EC-4688-9C81-86267C536B29}" dt="2025-07-07T14:02:04.966" v="199" actId="14861"/>
        <pc:sldMkLst>
          <pc:docMk/>
          <pc:sldMk cId="3911900478" sldId="1111"/>
        </pc:sldMkLst>
        <pc:spChg chg="mod">
          <ac:chgData name="Caylin Andrews" userId="b39fd84c-a637-463b-ba38-8685eda9252a" providerId="ADAL" clId="{B7EB2938-06EC-4688-9C81-86267C536B29}" dt="2025-07-07T13:57:53.037" v="165" actId="207"/>
          <ac:spMkLst>
            <pc:docMk/>
            <pc:sldMk cId="3911900478" sldId="1111"/>
            <ac:spMk id="27" creationId="{062B70FF-44A5-BAE0-2745-02C7CA5A011A}"/>
          </ac:spMkLst>
        </pc:spChg>
        <pc:picChg chg="mod">
          <ac:chgData name="Caylin Andrews" userId="b39fd84c-a637-463b-ba38-8685eda9252a" providerId="ADAL" clId="{B7EB2938-06EC-4688-9C81-86267C536B29}" dt="2025-07-07T14:02:04.966" v="199" actId="14861"/>
          <ac:picMkLst>
            <pc:docMk/>
            <pc:sldMk cId="3911900478" sldId="1111"/>
            <ac:picMk id="6" creationId="{5D7FCA4A-0545-4E3D-A004-CD3B91A60034}"/>
          </ac:picMkLst>
        </pc:picChg>
      </pc:sldChg>
      <pc:sldChg chg="modSp mod">
        <pc:chgData name="Caylin Andrews" userId="b39fd84c-a637-463b-ba38-8685eda9252a" providerId="ADAL" clId="{B7EB2938-06EC-4688-9C81-86267C536B29}" dt="2025-07-07T14:02:11.554" v="200" actId="14861"/>
        <pc:sldMkLst>
          <pc:docMk/>
          <pc:sldMk cId="1474433407" sldId="1112"/>
        </pc:sldMkLst>
        <pc:spChg chg="mod">
          <ac:chgData name="Caylin Andrews" userId="b39fd84c-a637-463b-ba38-8685eda9252a" providerId="ADAL" clId="{B7EB2938-06EC-4688-9C81-86267C536B29}" dt="2025-07-07T13:57:56.199" v="166" actId="207"/>
          <ac:spMkLst>
            <pc:docMk/>
            <pc:sldMk cId="1474433407" sldId="1112"/>
            <ac:spMk id="27" creationId="{3564F9D8-C360-AD39-1F9D-3D933C9236E6}"/>
          </ac:spMkLst>
        </pc:spChg>
        <pc:picChg chg="mod">
          <ac:chgData name="Caylin Andrews" userId="b39fd84c-a637-463b-ba38-8685eda9252a" providerId="ADAL" clId="{B7EB2938-06EC-4688-9C81-86267C536B29}" dt="2025-07-07T14:02:11.554" v="200" actId="14861"/>
          <ac:picMkLst>
            <pc:docMk/>
            <pc:sldMk cId="1474433407" sldId="1112"/>
            <ac:picMk id="3" creationId="{AF84AC6A-363C-26CF-A6A2-6922B6E8D105}"/>
          </ac:picMkLst>
        </pc:picChg>
      </pc:sldChg>
      <pc:sldChg chg="modSp mod">
        <pc:chgData name="Caylin Andrews" userId="b39fd84c-a637-463b-ba38-8685eda9252a" providerId="ADAL" clId="{B7EB2938-06EC-4688-9C81-86267C536B29}" dt="2025-07-07T14:02:18.827" v="201" actId="14861"/>
        <pc:sldMkLst>
          <pc:docMk/>
          <pc:sldMk cId="3062591114" sldId="1113"/>
        </pc:sldMkLst>
        <pc:spChg chg="mod">
          <ac:chgData name="Caylin Andrews" userId="b39fd84c-a637-463b-ba38-8685eda9252a" providerId="ADAL" clId="{B7EB2938-06EC-4688-9C81-86267C536B29}" dt="2025-07-07T13:58:01.515" v="167" actId="207"/>
          <ac:spMkLst>
            <pc:docMk/>
            <pc:sldMk cId="3062591114" sldId="1113"/>
            <ac:spMk id="27" creationId="{2CFEAF71-3648-A018-D267-BF088A79D133}"/>
          </ac:spMkLst>
        </pc:spChg>
        <pc:picChg chg="mod">
          <ac:chgData name="Caylin Andrews" userId="b39fd84c-a637-463b-ba38-8685eda9252a" providerId="ADAL" clId="{B7EB2938-06EC-4688-9C81-86267C536B29}" dt="2025-07-07T14:02:18.827" v="201" actId="14861"/>
          <ac:picMkLst>
            <pc:docMk/>
            <pc:sldMk cId="3062591114" sldId="1113"/>
            <ac:picMk id="28" creationId="{7A032A0D-E763-EAE0-5923-398B9186F7D3}"/>
          </ac:picMkLst>
        </pc:picChg>
      </pc:sldChg>
      <pc:sldChg chg="modSp mod modCm">
        <pc:chgData name="Caylin Andrews" userId="b39fd84c-a637-463b-ba38-8685eda9252a" providerId="ADAL" clId="{B7EB2938-06EC-4688-9C81-86267C536B29}" dt="2025-07-08T15:15:43.001" v="462" actId="1076"/>
        <pc:sldMkLst>
          <pc:docMk/>
          <pc:sldMk cId="1849502235" sldId="1115"/>
        </pc:sldMkLst>
        <pc:spChg chg="mod">
          <ac:chgData name="Caylin Andrews" userId="b39fd84c-a637-463b-ba38-8685eda9252a" providerId="ADAL" clId="{B7EB2938-06EC-4688-9C81-86267C536B29}" dt="2025-07-08T15:15:43.001" v="462" actId="1076"/>
          <ac:spMkLst>
            <pc:docMk/>
            <pc:sldMk cId="1849502235" sldId="1115"/>
            <ac:spMk id="3" creationId="{946592D6-195F-5253-45E9-15ABE163DF94}"/>
          </ac:spMkLst>
        </pc:spChg>
        <pc:spChg chg="mod">
          <ac:chgData name="Caylin Andrews" userId="b39fd84c-a637-463b-ba38-8685eda9252a" providerId="ADAL" clId="{B7EB2938-06EC-4688-9C81-86267C536B29}" dt="2025-07-08T15:15:36.342" v="461" actId="27636"/>
          <ac:spMkLst>
            <pc:docMk/>
            <pc:sldMk cId="1849502235" sldId="1115"/>
            <ac:spMk id="4" creationId="{052858E6-B8B4-6648-1913-BF1E7A468B4F}"/>
          </ac:spMkLst>
        </pc:spChg>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B7EB2938-06EC-4688-9C81-86267C536B29}" dt="2025-07-08T15:15:05.438" v="459" actId="20577"/>
              <pc2:cmMkLst xmlns:pc2="http://schemas.microsoft.com/office/powerpoint/2019/9/main/command">
                <pc:docMk/>
                <pc:sldMk cId="1849502235" sldId="1115"/>
                <pc2:cmMk id="{7A6ED918-9B31-4F64-9646-6C92CF10B395}"/>
              </pc2:cmMkLst>
            </pc226:cmChg>
            <pc226:cmChg xmlns:pc226="http://schemas.microsoft.com/office/powerpoint/2022/06/main/command" chg="mod">
              <pc226:chgData name="Caylin Andrews" userId="b39fd84c-a637-463b-ba38-8685eda9252a" providerId="ADAL" clId="{B7EB2938-06EC-4688-9C81-86267C536B29}" dt="2025-07-08T15:15:05.438" v="459" actId="20577"/>
              <pc2:cmMkLst xmlns:pc2="http://schemas.microsoft.com/office/powerpoint/2019/9/main/command">
                <pc:docMk/>
                <pc:sldMk cId="1849502235" sldId="1115"/>
                <pc2:cmMk id="{69CCBC21-9B25-4FEC-857C-4138CDFD8043}"/>
              </pc2:cmMkLst>
            </pc226:cmChg>
            <pc226:cmChg xmlns:pc226="http://schemas.microsoft.com/office/powerpoint/2022/06/main/command" chg="mod">
              <pc226:chgData name="Caylin Andrews" userId="b39fd84c-a637-463b-ba38-8685eda9252a" providerId="ADAL" clId="{B7EB2938-06EC-4688-9C81-86267C536B29}" dt="2025-07-08T15:15:05.438" v="459" actId="20577"/>
              <pc2:cmMkLst xmlns:pc2="http://schemas.microsoft.com/office/powerpoint/2019/9/main/command">
                <pc:docMk/>
                <pc:sldMk cId="1849502235" sldId="1115"/>
                <pc2:cmMk id="{3F3FCC22-754F-447A-8C63-3C7842220E25}"/>
              </pc2:cmMkLst>
            </pc226:cmChg>
            <pc226:cmChg xmlns:pc226="http://schemas.microsoft.com/office/powerpoint/2022/06/main/command" chg="mod">
              <pc226:chgData name="Caylin Andrews" userId="b39fd84c-a637-463b-ba38-8685eda9252a" providerId="ADAL" clId="{B7EB2938-06EC-4688-9C81-86267C536B29}" dt="2025-07-08T15:15:05.438" v="459" actId="20577"/>
              <pc2:cmMkLst xmlns:pc2="http://schemas.microsoft.com/office/powerpoint/2019/9/main/command">
                <pc:docMk/>
                <pc:sldMk cId="1849502235" sldId="1115"/>
                <pc2:cmMk id="{9BFE2640-BC0B-4E1A-8363-B44297DDFC4E}"/>
              </pc2:cmMkLst>
            </pc226:cmChg>
            <pc226:cmChg xmlns:pc226="http://schemas.microsoft.com/office/powerpoint/2022/06/main/command" chg="mod">
              <pc226:chgData name="Caylin Andrews" userId="b39fd84c-a637-463b-ba38-8685eda9252a" providerId="ADAL" clId="{B7EB2938-06EC-4688-9C81-86267C536B29}" dt="2025-07-08T15:15:05.438" v="459" actId="20577"/>
              <pc2:cmMkLst xmlns:pc2="http://schemas.microsoft.com/office/powerpoint/2019/9/main/command">
                <pc:docMk/>
                <pc:sldMk cId="1849502235" sldId="1115"/>
                <pc2:cmMk id="{15E08579-5897-47AC-803D-B8A9666E6068}"/>
              </pc2:cmMkLst>
            </pc226:cmChg>
            <pc226:cmChg xmlns:pc226="http://schemas.microsoft.com/office/powerpoint/2022/06/main/command" chg="mod">
              <pc226:chgData name="Caylin Andrews" userId="b39fd84c-a637-463b-ba38-8685eda9252a" providerId="ADAL" clId="{B7EB2938-06EC-4688-9C81-86267C536B29}" dt="2025-07-08T15:15:05.438" v="459" actId="20577"/>
              <pc2:cmMkLst xmlns:pc2="http://schemas.microsoft.com/office/powerpoint/2019/9/main/command">
                <pc:docMk/>
                <pc:sldMk cId="1849502235" sldId="1115"/>
                <pc2:cmMk id="{65CC1BAF-B0BF-4D5F-8447-6B2D7D4E31BF}"/>
              </pc2:cmMkLst>
            </pc226:cmChg>
          </p:ext>
        </pc:extLst>
      </pc:sldChg>
      <pc:sldChg chg="modSp mod">
        <pc:chgData name="Caylin Andrews" userId="b39fd84c-a637-463b-ba38-8685eda9252a" providerId="ADAL" clId="{B7EB2938-06EC-4688-9C81-86267C536B29}" dt="2025-07-07T14:06:11.708" v="281"/>
        <pc:sldMkLst>
          <pc:docMk/>
          <pc:sldMk cId="1297066974" sldId="1116"/>
        </pc:sldMkLst>
        <pc:spChg chg="mod">
          <ac:chgData name="Caylin Andrews" userId="b39fd84c-a637-463b-ba38-8685eda9252a" providerId="ADAL" clId="{B7EB2938-06EC-4688-9C81-86267C536B29}" dt="2025-07-07T14:06:11.708" v="281"/>
          <ac:spMkLst>
            <pc:docMk/>
            <pc:sldMk cId="1297066974" sldId="1116"/>
            <ac:spMk id="3" creationId="{ED6813AE-3901-3BF0-A1EF-BEBA4349F70A}"/>
          </ac:spMkLst>
        </pc:spChg>
      </pc:sldChg>
      <pc:sldChg chg="modSp mod">
        <pc:chgData name="Caylin Andrews" userId="b39fd84c-a637-463b-ba38-8685eda9252a" providerId="ADAL" clId="{B7EB2938-06EC-4688-9C81-86267C536B29}" dt="2025-07-07T14:06:28.613" v="288"/>
        <pc:sldMkLst>
          <pc:docMk/>
          <pc:sldMk cId="2268424829" sldId="1117"/>
        </pc:sldMkLst>
        <pc:spChg chg="mod">
          <ac:chgData name="Caylin Andrews" userId="b39fd84c-a637-463b-ba38-8685eda9252a" providerId="ADAL" clId="{B7EB2938-06EC-4688-9C81-86267C536B29}" dt="2025-07-07T14:06:28.613" v="288"/>
          <ac:spMkLst>
            <pc:docMk/>
            <pc:sldMk cId="2268424829" sldId="1117"/>
            <ac:spMk id="3" creationId="{3225BC7C-4CFF-8DB8-CAF4-6DD2D3BCF6E4}"/>
          </ac:spMkLst>
        </pc:spChg>
      </pc:sldChg>
      <pc:sldChg chg="del">
        <pc:chgData name="Caylin Andrews" userId="b39fd84c-a637-463b-ba38-8685eda9252a" providerId="ADAL" clId="{B7EB2938-06EC-4688-9C81-86267C536B29}" dt="2025-07-07T13:47:44.339" v="1" actId="47"/>
        <pc:sldMkLst>
          <pc:docMk/>
          <pc:sldMk cId="1124177444" sldId="1118"/>
        </pc:sldMkLst>
      </pc:sldChg>
      <pc:sldChg chg="add">
        <pc:chgData name="Caylin Andrews" userId="b39fd84c-a637-463b-ba38-8685eda9252a" providerId="ADAL" clId="{B7EB2938-06EC-4688-9C81-86267C536B29}" dt="2025-07-07T13:47:42.357" v="0"/>
        <pc:sldMkLst>
          <pc:docMk/>
          <pc:sldMk cId="4220027466" sldId="1119"/>
        </pc:sldMkLst>
      </pc:sldChg>
    </pc:docChg>
  </pc:docChgLst>
  <pc:docChgLst>
    <pc:chgData name="Kathleen Speck" userId="1c3bee05-3f30-471c-9c5c-6f1d82c4dd7a" providerId="ADAL" clId="{D42EA3D7-FD2D-4F58-B898-9CDFF64ABC6C}"/>
    <pc:docChg chg="undo custSel modSld">
      <pc:chgData name="Kathleen Speck" userId="1c3bee05-3f30-471c-9c5c-6f1d82c4dd7a" providerId="ADAL" clId="{D42EA3D7-FD2D-4F58-B898-9CDFF64ABC6C}" dt="2025-03-14T18:37:30.288" v="567" actId="20577"/>
      <pc:docMkLst>
        <pc:docMk/>
      </pc:docMkLst>
      <pc:sldChg chg="modSp mod">
        <pc:chgData name="Kathleen Speck" userId="1c3bee05-3f30-471c-9c5c-6f1d82c4dd7a" providerId="ADAL" clId="{D42EA3D7-FD2D-4F58-B898-9CDFF64ABC6C}" dt="2025-03-13T19:02:37.820" v="19" actId="114"/>
        <pc:sldMkLst>
          <pc:docMk/>
          <pc:sldMk cId="1192451559" sldId="1084"/>
        </pc:sldMkLst>
      </pc:sldChg>
      <pc:sldChg chg="addSp delSp modSp mod">
        <pc:chgData name="Kathleen Speck" userId="1c3bee05-3f30-471c-9c5c-6f1d82c4dd7a" providerId="ADAL" clId="{D42EA3D7-FD2D-4F58-B898-9CDFF64ABC6C}" dt="2025-03-11T18:20:17.344" v="18" actId="14100"/>
        <pc:sldMkLst>
          <pc:docMk/>
          <pc:sldMk cId="991731810" sldId="1095"/>
        </pc:sldMkLst>
      </pc:sldChg>
      <pc:sldChg chg="modSp mod">
        <pc:chgData name="Kathleen Speck" userId="1c3bee05-3f30-471c-9c5c-6f1d82c4dd7a" providerId="ADAL" clId="{D42EA3D7-FD2D-4F58-B898-9CDFF64ABC6C}" dt="2025-03-13T19:25:02.368" v="21" actId="20577"/>
        <pc:sldMkLst>
          <pc:docMk/>
          <pc:sldMk cId="3950586652" sldId="1105"/>
        </pc:sldMkLst>
      </pc:sldChg>
      <pc:sldChg chg="modSp mod">
        <pc:chgData name="Kathleen Speck" userId="1c3bee05-3f30-471c-9c5c-6f1d82c4dd7a" providerId="ADAL" clId="{D42EA3D7-FD2D-4F58-B898-9CDFF64ABC6C}" dt="2025-03-13T19:25:10.712" v="23" actId="20577"/>
        <pc:sldMkLst>
          <pc:docMk/>
          <pc:sldMk cId="4217622405" sldId="1107"/>
        </pc:sldMkLst>
      </pc:sldChg>
      <pc:sldChg chg="modNotesTx">
        <pc:chgData name="Kathleen Speck" userId="1c3bee05-3f30-471c-9c5c-6f1d82c4dd7a" providerId="ADAL" clId="{D42EA3D7-FD2D-4F58-B898-9CDFF64ABC6C}" dt="2025-03-14T18:21:49.193" v="512" actId="20577"/>
        <pc:sldMkLst>
          <pc:docMk/>
          <pc:sldMk cId="1827809573" sldId="1108"/>
        </pc:sldMkLst>
      </pc:sldChg>
      <pc:sldChg chg="addSp modSp mod modCm">
        <pc:chgData name="Kathleen Speck" userId="1c3bee05-3f30-471c-9c5c-6f1d82c4dd7a" providerId="ADAL" clId="{D42EA3D7-FD2D-4F58-B898-9CDFF64ABC6C}" dt="2025-03-14T18:10:57.157" v="289" actId="14100"/>
        <pc:sldMkLst>
          <pc:docMk/>
          <pc:sldMk cId="1849502235" sldId="1115"/>
        </pc:sldMkLst>
        <pc:extLst>
          <p:ext xmlns:p="http://schemas.openxmlformats.org/presentationml/2006/main" uri="{D6D511B9-2390-475A-947B-AFAB55BFBCF1}">
            <pc226:cmChg xmlns:pc226="http://schemas.microsoft.com/office/powerpoint/2022/06/main/command" chg="mod">
              <pc226:chgData name="Kathleen Speck" userId="1c3bee05-3f30-471c-9c5c-6f1d82c4dd7a" providerId="ADAL" clId="{D42EA3D7-FD2D-4F58-B898-9CDFF64ABC6C}" dt="2025-03-14T18:09:30.469" v="272" actId="6549"/>
              <pc2:cmMkLst xmlns:pc2="http://schemas.microsoft.com/office/powerpoint/2019/9/main/command">
                <pc:docMk/>
                <pc:sldMk cId="1849502235" sldId="1115"/>
                <pc2:cmMk id="{A6521809-B6D9-4A97-9BC3-48C2A4A14284}"/>
              </pc2:cmMkLst>
            </pc226:cmChg>
            <pc226:cmChg xmlns:pc226="http://schemas.microsoft.com/office/powerpoint/2022/06/main/command" chg="mod">
              <pc226:chgData name="Kathleen Speck" userId="1c3bee05-3f30-471c-9c5c-6f1d82c4dd7a" providerId="ADAL" clId="{D42EA3D7-FD2D-4F58-B898-9CDFF64ABC6C}" dt="2025-03-14T18:09:30.469" v="272" actId="6549"/>
              <pc2:cmMkLst xmlns:pc2="http://schemas.microsoft.com/office/powerpoint/2019/9/main/command">
                <pc:docMk/>
                <pc:sldMk cId="1849502235" sldId="1115"/>
                <pc2:cmMk id="{1F3AB02A-B833-471B-B2C8-D49A462E69F8}"/>
              </pc2:cmMkLst>
            </pc226:cmChg>
            <pc226:cmChg xmlns:pc226="http://schemas.microsoft.com/office/powerpoint/2022/06/main/command" chg="mod">
              <pc226:chgData name="Kathleen Speck" userId="1c3bee05-3f30-471c-9c5c-6f1d82c4dd7a" providerId="ADAL" clId="{D42EA3D7-FD2D-4F58-B898-9CDFF64ABC6C}" dt="2025-03-14T18:09:30.469" v="272" actId="6549"/>
              <pc2:cmMkLst xmlns:pc2="http://schemas.microsoft.com/office/powerpoint/2019/9/main/command">
                <pc:docMk/>
                <pc:sldMk cId="1849502235" sldId="1115"/>
                <pc2:cmMk id="{7C75E7C2-B056-4A1A-9A21-FAD6532AE8D6}"/>
              </pc2:cmMkLst>
            </pc226:cmChg>
            <pc226:cmChg xmlns:pc226="http://schemas.microsoft.com/office/powerpoint/2022/06/main/command" chg="mod">
              <pc226:chgData name="Kathleen Speck" userId="1c3bee05-3f30-471c-9c5c-6f1d82c4dd7a" providerId="ADAL" clId="{D42EA3D7-FD2D-4F58-B898-9CDFF64ABC6C}" dt="2025-03-14T18:09:30.469" v="272" actId="6549"/>
              <pc2:cmMkLst xmlns:pc2="http://schemas.microsoft.com/office/powerpoint/2019/9/main/command">
                <pc:docMk/>
                <pc:sldMk cId="1849502235" sldId="1115"/>
                <pc2:cmMk id="{3884A3E4-2F91-42BD-B334-C5A5C108935B}"/>
              </pc2:cmMkLst>
            </pc226:cmChg>
            <pc226:cmChg xmlns:pc226="http://schemas.microsoft.com/office/powerpoint/2022/06/main/command" chg="mod">
              <pc226:chgData name="Kathleen Speck" userId="1c3bee05-3f30-471c-9c5c-6f1d82c4dd7a" providerId="ADAL" clId="{D42EA3D7-FD2D-4F58-B898-9CDFF64ABC6C}" dt="2025-03-14T17:48:32.212" v="200" actId="20577"/>
              <pc2:cmMkLst xmlns:pc2="http://schemas.microsoft.com/office/powerpoint/2019/9/main/command">
                <pc:docMk/>
                <pc:sldMk cId="1849502235" sldId="1115"/>
                <pc2:cmMk id="{67DEB9EF-2E2B-401C-A836-6889585153A3}"/>
              </pc2:cmMkLst>
            </pc226:cmChg>
            <pc226:cmChg xmlns:pc226="http://schemas.microsoft.com/office/powerpoint/2022/06/main/command" chg="mod">
              <pc226:chgData name="Kathleen Speck" userId="1c3bee05-3f30-471c-9c5c-6f1d82c4dd7a" providerId="ADAL" clId="{D42EA3D7-FD2D-4F58-B898-9CDFF64ABC6C}" dt="2025-03-14T18:09:30.469" v="272" actId="6549"/>
              <pc2:cmMkLst xmlns:pc2="http://schemas.microsoft.com/office/powerpoint/2019/9/main/command">
                <pc:docMk/>
                <pc:sldMk cId="1849502235" sldId="1115"/>
                <pc2:cmMk id="{D578CFF5-420D-4B49-88AA-92B5801E82B0}"/>
              </pc2:cmMkLst>
            </pc226:cmChg>
            <pc226:cmChg xmlns:pc226="http://schemas.microsoft.com/office/powerpoint/2022/06/main/command" chg="mod">
              <pc226:chgData name="Kathleen Speck" userId="1c3bee05-3f30-471c-9c5c-6f1d82c4dd7a" providerId="ADAL" clId="{D42EA3D7-FD2D-4F58-B898-9CDFF64ABC6C}" dt="2025-03-14T18:09:30.469" v="272" actId="6549"/>
              <pc2:cmMkLst xmlns:pc2="http://schemas.microsoft.com/office/powerpoint/2019/9/main/command">
                <pc:docMk/>
                <pc:sldMk cId="1849502235" sldId="1115"/>
                <pc2:cmMk id="{6A2D12F9-727B-45A5-B148-74E6013F0697}"/>
              </pc2:cmMkLst>
            </pc226:cmChg>
          </p:ext>
        </pc:extLst>
      </pc:sldChg>
      <pc:sldChg chg="modSp mod">
        <pc:chgData name="Kathleen Speck" userId="1c3bee05-3f30-471c-9c5c-6f1d82c4dd7a" providerId="ADAL" clId="{D42EA3D7-FD2D-4F58-B898-9CDFF64ABC6C}" dt="2025-03-14T18:18:52.733" v="508" actId="20577"/>
        <pc:sldMkLst>
          <pc:docMk/>
          <pc:sldMk cId="1297066974" sldId="1116"/>
        </pc:sldMkLst>
      </pc:sldChg>
      <pc:sldChg chg="modSp mod">
        <pc:chgData name="Kathleen Speck" userId="1c3bee05-3f30-471c-9c5c-6f1d82c4dd7a" providerId="ADAL" clId="{D42EA3D7-FD2D-4F58-B898-9CDFF64ABC6C}" dt="2025-03-14T18:37:30.288" v="567" actId="20577"/>
        <pc:sldMkLst>
          <pc:docMk/>
          <pc:sldMk cId="2268424829" sldId="1117"/>
        </pc:sldMkLst>
      </pc:sldChg>
    </pc:docChg>
  </pc:docChgLst>
  <pc:docChgLst>
    <pc:chgData name="Kathleen Speck" userId="1c3bee05-3f30-471c-9c5c-6f1d82c4dd7a" providerId="ADAL" clId="{04D2FF1D-4FB3-46A2-9078-59ACB05A8CA5}"/>
    <pc:docChg chg="modSld">
      <pc:chgData name="Kathleen Speck" userId="1c3bee05-3f30-471c-9c5c-6f1d82c4dd7a" providerId="ADAL" clId="{04D2FF1D-4FB3-46A2-9078-59ACB05A8CA5}" dt="2025-07-09T18:53:00.578" v="18" actId="20577"/>
      <pc:docMkLst>
        <pc:docMk/>
      </pc:docMkLst>
      <pc:sldChg chg="modSp mod">
        <pc:chgData name="Kathleen Speck" userId="1c3bee05-3f30-471c-9c5c-6f1d82c4dd7a" providerId="ADAL" clId="{04D2FF1D-4FB3-46A2-9078-59ACB05A8CA5}" dt="2025-07-09T18:47:04.012" v="5" actId="255"/>
        <pc:sldMkLst>
          <pc:docMk/>
          <pc:sldMk cId="357199285" sldId="1080"/>
        </pc:sldMkLst>
        <pc:spChg chg="mod">
          <ac:chgData name="Kathleen Speck" userId="1c3bee05-3f30-471c-9c5c-6f1d82c4dd7a" providerId="ADAL" clId="{04D2FF1D-4FB3-46A2-9078-59ACB05A8CA5}" dt="2025-07-09T18:47:04.012" v="5" actId="255"/>
          <ac:spMkLst>
            <pc:docMk/>
            <pc:sldMk cId="357199285" sldId="1080"/>
            <ac:spMk id="26" creationId="{BAA84D3C-6713-82F3-F269-F7930F150B43}"/>
          </ac:spMkLst>
        </pc:spChg>
      </pc:sldChg>
      <pc:sldChg chg="modSp mod">
        <pc:chgData name="Kathleen Speck" userId="1c3bee05-3f30-471c-9c5c-6f1d82c4dd7a" providerId="ADAL" clId="{04D2FF1D-4FB3-46A2-9078-59ACB05A8CA5}" dt="2025-06-26T19:23:41.425" v="4" actId="20577"/>
        <pc:sldMkLst>
          <pc:docMk/>
          <pc:sldMk cId="1192451559" sldId="1084"/>
        </pc:sldMkLst>
        <pc:spChg chg="mod">
          <ac:chgData name="Kathleen Speck" userId="1c3bee05-3f30-471c-9c5c-6f1d82c4dd7a" providerId="ADAL" clId="{04D2FF1D-4FB3-46A2-9078-59ACB05A8CA5}" dt="2025-06-26T19:23:41.425" v="4" actId="20577"/>
          <ac:spMkLst>
            <pc:docMk/>
            <pc:sldMk cId="1192451559" sldId="1084"/>
            <ac:spMk id="5" creationId="{CA915173-1E25-5722-4AEA-7768813B1929}"/>
          </ac:spMkLst>
        </pc:spChg>
      </pc:sldChg>
      <pc:sldChg chg="modSp mod">
        <pc:chgData name="Kathleen Speck" userId="1c3bee05-3f30-471c-9c5c-6f1d82c4dd7a" providerId="ADAL" clId="{04D2FF1D-4FB3-46A2-9078-59ACB05A8CA5}" dt="2025-07-09T18:50:12.832" v="6" actId="113"/>
        <pc:sldMkLst>
          <pc:docMk/>
          <pc:sldMk cId="3639496126" sldId="1096"/>
        </pc:sldMkLst>
        <pc:spChg chg="mod">
          <ac:chgData name="Kathleen Speck" userId="1c3bee05-3f30-471c-9c5c-6f1d82c4dd7a" providerId="ADAL" clId="{04D2FF1D-4FB3-46A2-9078-59ACB05A8CA5}" dt="2025-07-09T18:50:12.832" v="6" actId="113"/>
          <ac:spMkLst>
            <pc:docMk/>
            <pc:sldMk cId="3639496126" sldId="1096"/>
            <ac:spMk id="3" creationId="{353731C6-5BEF-05AE-0C45-D6EA338D8832}"/>
          </ac:spMkLst>
        </pc:spChg>
      </pc:sldChg>
      <pc:sldChg chg="modSp mod">
        <pc:chgData name="Kathleen Speck" userId="1c3bee05-3f30-471c-9c5c-6f1d82c4dd7a" providerId="ADAL" clId="{04D2FF1D-4FB3-46A2-9078-59ACB05A8CA5}" dt="2025-07-09T18:53:00.578" v="18" actId="20577"/>
        <pc:sldMkLst>
          <pc:docMk/>
          <pc:sldMk cId="1297066974" sldId="1116"/>
        </pc:sldMkLst>
        <pc:spChg chg="mod">
          <ac:chgData name="Kathleen Speck" userId="1c3bee05-3f30-471c-9c5c-6f1d82c4dd7a" providerId="ADAL" clId="{04D2FF1D-4FB3-46A2-9078-59ACB05A8CA5}" dt="2025-07-09T18:53:00.578" v="18" actId="20577"/>
          <ac:spMkLst>
            <pc:docMk/>
            <pc:sldMk cId="1297066974" sldId="1116"/>
            <ac:spMk id="3" creationId="{ED6813AE-3901-3BF0-A1EF-BEBA4349F70A}"/>
          </ac:spMkLst>
        </pc:spChg>
      </pc:sldChg>
      <pc:sldChg chg="modSp mod">
        <pc:chgData name="Kathleen Speck" userId="1c3bee05-3f30-471c-9c5c-6f1d82c4dd7a" providerId="ADAL" clId="{04D2FF1D-4FB3-46A2-9078-59ACB05A8CA5}" dt="2025-07-09T18:52:45.926" v="16" actId="6549"/>
        <pc:sldMkLst>
          <pc:docMk/>
          <pc:sldMk cId="2268424829" sldId="1117"/>
        </pc:sldMkLst>
        <pc:spChg chg="mod">
          <ac:chgData name="Kathleen Speck" userId="1c3bee05-3f30-471c-9c5c-6f1d82c4dd7a" providerId="ADAL" clId="{04D2FF1D-4FB3-46A2-9078-59ACB05A8CA5}" dt="2025-07-09T18:52:45.926" v="16" actId="6549"/>
          <ac:spMkLst>
            <pc:docMk/>
            <pc:sldMk cId="2268424829" sldId="1117"/>
            <ac:spMk id="3" creationId="{3225BC7C-4CFF-8DB8-CAF4-6DD2D3BCF6E4}"/>
          </ac:spMkLst>
        </pc:spChg>
      </pc:sldChg>
    </pc:docChg>
  </pc:docChgLst>
  <pc:docChgLst>
    <pc:chgData name="Kathleen Speck" userId="1c3bee05-3f30-471c-9c5c-6f1d82c4dd7a" providerId="ADAL" clId="{E9879D15-CF98-4C71-AFEB-FCAFE555F9EF}"/>
    <pc:docChg chg="modSld">
      <pc:chgData name="Kathleen Speck" userId="1c3bee05-3f30-471c-9c5c-6f1d82c4dd7a" providerId="ADAL" clId="{E9879D15-CF98-4C71-AFEB-FCAFE555F9EF}" dt="2025-03-29T18:09:27.046" v="1" actId="20577"/>
      <pc:docMkLst>
        <pc:docMk/>
      </pc:docMkLst>
      <pc:sldChg chg="modSp mod">
        <pc:chgData name="Kathleen Speck" userId="1c3bee05-3f30-471c-9c5c-6f1d82c4dd7a" providerId="ADAL" clId="{E9879D15-CF98-4C71-AFEB-FCAFE555F9EF}" dt="2025-03-29T18:09:27.046" v="1" actId="20577"/>
        <pc:sldMkLst>
          <pc:docMk/>
          <pc:sldMk cId="361485689" sldId="1101"/>
        </pc:sldMkLst>
      </pc:sldChg>
    </pc:docChg>
  </pc:docChgLst>
  <pc:docChgLst>
    <pc:chgData name="Kathleen Speck" userId="1c3bee05-3f30-471c-9c5c-6f1d82c4dd7a" providerId="ADAL" clId="{591C32D3-A26E-4A40-843F-176DBCAB0169}"/>
    <pc:docChg chg="undo custSel modSld">
      <pc:chgData name="Kathleen Speck" userId="1c3bee05-3f30-471c-9c5c-6f1d82c4dd7a" providerId="ADAL" clId="{591C32D3-A26E-4A40-843F-176DBCAB0169}" dt="2025-07-25T19:14:51.318" v="4108" actId="6549"/>
      <pc:docMkLst>
        <pc:docMk/>
      </pc:docMkLst>
      <pc:sldChg chg="delSp modSp mod">
        <pc:chgData name="Kathleen Speck" userId="1c3bee05-3f30-471c-9c5c-6f1d82c4dd7a" providerId="ADAL" clId="{591C32D3-A26E-4A40-843F-176DBCAB0169}" dt="2025-07-21T18:05:31.210" v="31" actId="962"/>
        <pc:sldMkLst>
          <pc:docMk/>
          <pc:sldMk cId="1450091703" sldId="259"/>
        </pc:sldMkLst>
        <pc:spChg chg="ord">
          <ac:chgData name="Kathleen Speck" userId="1c3bee05-3f30-471c-9c5c-6f1d82c4dd7a" providerId="ADAL" clId="{591C32D3-A26E-4A40-843F-176DBCAB0169}" dt="2025-07-21T18:04:47.498" v="20" actId="13244"/>
          <ac:spMkLst>
            <pc:docMk/>
            <pc:sldMk cId="1450091703" sldId="259"/>
            <ac:spMk id="49" creationId="{F97A80AC-A925-D2BD-03EF-80EA95EAD120}"/>
          </ac:spMkLst>
        </pc:spChg>
        <pc:picChg chg="mod">
          <ac:chgData name="Kathleen Speck" userId="1c3bee05-3f30-471c-9c5c-6f1d82c4dd7a" providerId="ADAL" clId="{591C32D3-A26E-4A40-843F-176DBCAB0169}" dt="2025-07-21T18:05:31.210" v="31" actId="962"/>
          <ac:picMkLst>
            <pc:docMk/>
            <pc:sldMk cId="1450091703" sldId="259"/>
            <ac:picMk id="3" creationId="{7EBB020F-1A98-970E-0FD5-F6BE43142A6B}"/>
          </ac:picMkLst>
        </pc:picChg>
      </pc:sldChg>
      <pc:sldChg chg="addSp delSp modSp mod modNotesTx">
        <pc:chgData name="Kathleen Speck" userId="1c3bee05-3f30-471c-9c5c-6f1d82c4dd7a" providerId="ADAL" clId="{591C32D3-A26E-4A40-843F-176DBCAB0169}" dt="2025-07-21T18:33:48.116" v="574" actId="6549"/>
        <pc:sldMkLst>
          <pc:docMk/>
          <pc:sldMk cId="357199285" sldId="1080"/>
        </pc:sldMkLst>
        <pc:spChg chg="add del mod ord">
          <ac:chgData name="Kathleen Speck" userId="1c3bee05-3f30-471c-9c5c-6f1d82c4dd7a" providerId="ADAL" clId="{591C32D3-A26E-4A40-843F-176DBCAB0169}" dt="2025-07-21T18:32:10.761" v="569" actId="13244"/>
          <ac:spMkLst>
            <pc:docMk/>
            <pc:sldMk cId="357199285" sldId="1080"/>
            <ac:spMk id="5" creationId="{35D4D7A3-2800-2411-235E-3AA3DC02DEB6}"/>
          </ac:spMkLst>
        </pc:spChg>
        <pc:spChg chg="mod">
          <ac:chgData name="Kathleen Speck" userId="1c3bee05-3f30-471c-9c5c-6f1d82c4dd7a" providerId="ADAL" clId="{591C32D3-A26E-4A40-843F-176DBCAB0169}" dt="2025-07-21T18:31:17.551" v="566" actId="1076"/>
          <ac:spMkLst>
            <pc:docMk/>
            <pc:sldMk cId="357199285" sldId="1080"/>
            <ac:spMk id="27" creationId="{221F7597-7043-B807-1D93-2C17E1FBEF39}"/>
          </ac:spMkLst>
        </pc:spChg>
        <pc:spChg chg="mod ord">
          <ac:chgData name="Kathleen Speck" userId="1c3bee05-3f30-471c-9c5c-6f1d82c4dd7a" providerId="ADAL" clId="{591C32D3-A26E-4A40-843F-176DBCAB0169}" dt="2025-07-21T18:32:28.733" v="571" actId="13244"/>
          <ac:spMkLst>
            <pc:docMk/>
            <pc:sldMk cId="357199285" sldId="1080"/>
            <ac:spMk id="28" creationId="{6371E7E5-3078-12C6-C266-40F04CE4A469}"/>
          </ac:spMkLst>
        </pc:spChg>
        <pc:graphicFrameChg chg="mod ord modGraphic">
          <ac:chgData name="Kathleen Speck" userId="1c3bee05-3f30-471c-9c5c-6f1d82c4dd7a" providerId="ADAL" clId="{591C32D3-A26E-4A40-843F-176DBCAB0169}" dt="2025-07-21T18:32:19.686" v="570" actId="13244"/>
          <ac:graphicFrameMkLst>
            <pc:docMk/>
            <pc:sldMk cId="357199285" sldId="1080"/>
            <ac:graphicFrameMk id="3" creationId="{E64790A1-0913-499A-0A26-3293CFCD39F4}"/>
          </ac:graphicFrameMkLst>
        </pc:graphicFrameChg>
      </pc:sldChg>
      <pc:sldChg chg="delSp mod modNotesTx">
        <pc:chgData name="Kathleen Speck" userId="1c3bee05-3f30-471c-9c5c-6f1d82c4dd7a" providerId="ADAL" clId="{591C32D3-A26E-4A40-843F-176DBCAB0169}" dt="2025-07-25T19:14:51.318" v="4108" actId="6549"/>
        <pc:sldMkLst>
          <pc:docMk/>
          <pc:sldMk cId="2146623978" sldId="1082"/>
        </pc:sldMkLst>
        <pc:spChg chg="del">
          <ac:chgData name="Kathleen Speck" userId="1c3bee05-3f30-471c-9c5c-6f1d82c4dd7a" providerId="ADAL" clId="{591C32D3-A26E-4A40-843F-176DBCAB0169}" dt="2025-07-25T19:01:51.453" v="4098" actId="478"/>
          <ac:spMkLst>
            <pc:docMk/>
            <pc:sldMk cId="2146623978" sldId="1082"/>
            <ac:spMk id="8" creationId="{E3051C79-A36F-99BF-2D4D-2BEBB55C5910}"/>
          </ac:spMkLst>
        </pc:spChg>
        <pc:spChg chg="del">
          <ac:chgData name="Kathleen Speck" userId="1c3bee05-3f30-471c-9c5c-6f1d82c4dd7a" providerId="ADAL" clId="{591C32D3-A26E-4A40-843F-176DBCAB0169}" dt="2025-07-25T19:01:51.453" v="4098" actId="478"/>
          <ac:spMkLst>
            <pc:docMk/>
            <pc:sldMk cId="2146623978" sldId="1082"/>
            <ac:spMk id="9" creationId="{635E0E84-5700-6A31-BE2A-8C70E462E0C3}"/>
          </ac:spMkLst>
        </pc:spChg>
        <pc:spChg chg="del">
          <ac:chgData name="Kathleen Speck" userId="1c3bee05-3f30-471c-9c5c-6f1d82c4dd7a" providerId="ADAL" clId="{591C32D3-A26E-4A40-843F-176DBCAB0169}" dt="2025-07-25T19:01:51.453" v="4098" actId="478"/>
          <ac:spMkLst>
            <pc:docMk/>
            <pc:sldMk cId="2146623978" sldId="1082"/>
            <ac:spMk id="12" creationId="{9AF3AB67-354F-27D3-604C-01246FCBD81C}"/>
          </ac:spMkLst>
        </pc:spChg>
        <pc:spChg chg="del">
          <ac:chgData name="Kathleen Speck" userId="1c3bee05-3f30-471c-9c5c-6f1d82c4dd7a" providerId="ADAL" clId="{591C32D3-A26E-4A40-843F-176DBCAB0169}" dt="2025-07-25T19:01:51.453" v="4098" actId="478"/>
          <ac:spMkLst>
            <pc:docMk/>
            <pc:sldMk cId="2146623978" sldId="1082"/>
            <ac:spMk id="13" creationId="{C65228C5-ABE4-CF94-3E25-71421060C1BE}"/>
          </ac:spMkLst>
        </pc:spChg>
        <pc:spChg chg="del">
          <ac:chgData name="Kathleen Speck" userId="1c3bee05-3f30-471c-9c5c-6f1d82c4dd7a" providerId="ADAL" clId="{591C32D3-A26E-4A40-843F-176DBCAB0169}" dt="2025-07-25T19:01:51.453" v="4098" actId="478"/>
          <ac:spMkLst>
            <pc:docMk/>
            <pc:sldMk cId="2146623978" sldId="1082"/>
            <ac:spMk id="14" creationId="{0200F60F-AFC9-CAA2-6CE7-14B810B57742}"/>
          </ac:spMkLst>
        </pc:spChg>
        <pc:spChg chg="del">
          <ac:chgData name="Kathleen Speck" userId="1c3bee05-3f30-471c-9c5c-6f1d82c4dd7a" providerId="ADAL" clId="{591C32D3-A26E-4A40-843F-176DBCAB0169}" dt="2025-07-25T19:01:51.453" v="4098" actId="478"/>
          <ac:spMkLst>
            <pc:docMk/>
            <pc:sldMk cId="2146623978" sldId="1082"/>
            <ac:spMk id="16" creationId="{C9EF131F-A2D6-6672-EB78-C20A94D43AFC}"/>
          </ac:spMkLst>
        </pc:spChg>
        <pc:spChg chg="del">
          <ac:chgData name="Kathleen Speck" userId="1c3bee05-3f30-471c-9c5c-6f1d82c4dd7a" providerId="ADAL" clId="{591C32D3-A26E-4A40-843F-176DBCAB0169}" dt="2025-07-25T19:01:51.453" v="4098" actId="478"/>
          <ac:spMkLst>
            <pc:docMk/>
            <pc:sldMk cId="2146623978" sldId="1082"/>
            <ac:spMk id="17" creationId="{B8D802C4-9E0D-CEB8-ED20-22FB51F6AF27}"/>
          </ac:spMkLst>
        </pc:spChg>
        <pc:spChg chg="del">
          <ac:chgData name="Kathleen Speck" userId="1c3bee05-3f30-471c-9c5c-6f1d82c4dd7a" providerId="ADAL" clId="{591C32D3-A26E-4A40-843F-176DBCAB0169}" dt="2025-07-25T19:01:51.453" v="4098" actId="478"/>
          <ac:spMkLst>
            <pc:docMk/>
            <pc:sldMk cId="2146623978" sldId="1082"/>
            <ac:spMk id="20" creationId="{FDB85A04-2FBA-4EB2-48A0-881D0DE78239}"/>
          </ac:spMkLst>
        </pc:spChg>
        <pc:spChg chg="del">
          <ac:chgData name="Kathleen Speck" userId="1c3bee05-3f30-471c-9c5c-6f1d82c4dd7a" providerId="ADAL" clId="{591C32D3-A26E-4A40-843F-176DBCAB0169}" dt="2025-07-25T19:01:51.453" v="4098" actId="478"/>
          <ac:spMkLst>
            <pc:docMk/>
            <pc:sldMk cId="2146623978" sldId="1082"/>
            <ac:spMk id="24" creationId="{A69F85B5-5D70-89BA-04EB-80E377AA447C}"/>
          </ac:spMkLst>
        </pc:spChg>
        <pc:spChg chg="del">
          <ac:chgData name="Kathleen Speck" userId="1c3bee05-3f30-471c-9c5c-6f1d82c4dd7a" providerId="ADAL" clId="{591C32D3-A26E-4A40-843F-176DBCAB0169}" dt="2025-07-25T19:01:51.453" v="4098" actId="478"/>
          <ac:spMkLst>
            <pc:docMk/>
            <pc:sldMk cId="2146623978" sldId="1082"/>
            <ac:spMk id="26" creationId="{D4BEE0E4-3810-8D41-30DC-9CDAA779587F}"/>
          </ac:spMkLst>
        </pc:spChg>
      </pc:sldChg>
      <pc:sldChg chg="delSp mod">
        <pc:chgData name="Kathleen Speck" userId="1c3bee05-3f30-471c-9c5c-6f1d82c4dd7a" providerId="ADAL" clId="{591C32D3-A26E-4A40-843F-176DBCAB0169}" dt="2025-07-25T19:03:32.002" v="4104" actId="478"/>
        <pc:sldMkLst>
          <pc:docMk/>
          <pc:sldMk cId="2175414920" sldId="1083"/>
        </pc:sldMkLst>
        <pc:spChg chg="del">
          <ac:chgData name="Kathleen Speck" userId="1c3bee05-3f30-471c-9c5c-6f1d82c4dd7a" providerId="ADAL" clId="{591C32D3-A26E-4A40-843F-176DBCAB0169}" dt="2025-07-25T19:03:32.002" v="4104" actId="478"/>
          <ac:spMkLst>
            <pc:docMk/>
            <pc:sldMk cId="2175414920" sldId="1083"/>
            <ac:spMk id="4" creationId="{D02C9975-2FED-F8DC-9EB5-A3A2A8987CE3}"/>
          </ac:spMkLst>
        </pc:spChg>
        <pc:spChg chg="del">
          <ac:chgData name="Kathleen Speck" userId="1c3bee05-3f30-471c-9c5c-6f1d82c4dd7a" providerId="ADAL" clId="{591C32D3-A26E-4A40-843F-176DBCAB0169}" dt="2025-07-25T19:03:32.002" v="4104" actId="478"/>
          <ac:spMkLst>
            <pc:docMk/>
            <pc:sldMk cId="2175414920" sldId="1083"/>
            <ac:spMk id="5" creationId="{95B77A29-D7BA-0617-5397-6885A4459681}"/>
          </ac:spMkLst>
        </pc:spChg>
        <pc:spChg chg="del">
          <ac:chgData name="Kathleen Speck" userId="1c3bee05-3f30-471c-9c5c-6f1d82c4dd7a" providerId="ADAL" clId="{591C32D3-A26E-4A40-843F-176DBCAB0169}" dt="2025-07-25T19:03:32.002" v="4104" actId="478"/>
          <ac:spMkLst>
            <pc:docMk/>
            <pc:sldMk cId="2175414920" sldId="1083"/>
            <ac:spMk id="6" creationId="{F69461A6-1721-C576-5509-4278999EA2A4}"/>
          </ac:spMkLst>
        </pc:spChg>
        <pc:spChg chg="del">
          <ac:chgData name="Kathleen Speck" userId="1c3bee05-3f30-471c-9c5c-6f1d82c4dd7a" providerId="ADAL" clId="{591C32D3-A26E-4A40-843F-176DBCAB0169}" dt="2025-07-25T19:03:32.002" v="4104" actId="478"/>
          <ac:spMkLst>
            <pc:docMk/>
            <pc:sldMk cId="2175414920" sldId="1083"/>
            <ac:spMk id="10" creationId="{D507C340-FDA4-E093-2077-AA68B7DD114C}"/>
          </ac:spMkLst>
        </pc:spChg>
        <pc:spChg chg="del">
          <ac:chgData name="Kathleen Speck" userId="1c3bee05-3f30-471c-9c5c-6f1d82c4dd7a" providerId="ADAL" clId="{591C32D3-A26E-4A40-843F-176DBCAB0169}" dt="2025-07-25T19:03:32.002" v="4104" actId="478"/>
          <ac:spMkLst>
            <pc:docMk/>
            <pc:sldMk cId="2175414920" sldId="1083"/>
            <ac:spMk id="11" creationId="{F69D3FD4-469E-33C6-CF97-11140D51AD15}"/>
          </ac:spMkLst>
        </pc:spChg>
        <pc:spChg chg="del">
          <ac:chgData name="Kathleen Speck" userId="1c3bee05-3f30-471c-9c5c-6f1d82c4dd7a" providerId="ADAL" clId="{591C32D3-A26E-4A40-843F-176DBCAB0169}" dt="2025-07-25T19:03:32.002" v="4104" actId="478"/>
          <ac:spMkLst>
            <pc:docMk/>
            <pc:sldMk cId="2175414920" sldId="1083"/>
            <ac:spMk id="14" creationId="{EBA337E5-8C93-61A3-0625-7E8271B2C7DC}"/>
          </ac:spMkLst>
        </pc:spChg>
        <pc:spChg chg="del">
          <ac:chgData name="Kathleen Speck" userId="1c3bee05-3f30-471c-9c5c-6f1d82c4dd7a" providerId="ADAL" clId="{591C32D3-A26E-4A40-843F-176DBCAB0169}" dt="2025-07-25T19:03:32.002" v="4104" actId="478"/>
          <ac:spMkLst>
            <pc:docMk/>
            <pc:sldMk cId="2175414920" sldId="1083"/>
            <ac:spMk id="15" creationId="{9C2C40B8-86C2-8248-4BBB-A98B055E1962}"/>
          </ac:spMkLst>
        </pc:spChg>
        <pc:spChg chg="del">
          <ac:chgData name="Kathleen Speck" userId="1c3bee05-3f30-471c-9c5c-6f1d82c4dd7a" providerId="ADAL" clId="{591C32D3-A26E-4A40-843F-176DBCAB0169}" dt="2025-07-25T19:03:32.002" v="4104" actId="478"/>
          <ac:spMkLst>
            <pc:docMk/>
            <pc:sldMk cId="2175414920" sldId="1083"/>
            <ac:spMk id="16" creationId="{D3BF02FB-31AC-9F6E-2370-F299DD9BDF8C}"/>
          </ac:spMkLst>
        </pc:spChg>
        <pc:spChg chg="del">
          <ac:chgData name="Kathleen Speck" userId="1c3bee05-3f30-471c-9c5c-6f1d82c4dd7a" providerId="ADAL" clId="{591C32D3-A26E-4A40-843F-176DBCAB0169}" dt="2025-07-25T19:03:32.002" v="4104" actId="478"/>
          <ac:spMkLst>
            <pc:docMk/>
            <pc:sldMk cId="2175414920" sldId="1083"/>
            <ac:spMk id="18" creationId="{869C1783-51C4-7F8A-7B71-C8E552FC4F42}"/>
          </ac:spMkLst>
        </pc:spChg>
        <pc:spChg chg="del">
          <ac:chgData name="Kathleen Speck" userId="1c3bee05-3f30-471c-9c5c-6f1d82c4dd7a" providerId="ADAL" clId="{591C32D3-A26E-4A40-843F-176DBCAB0169}" dt="2025-07-25T19:03:32.002" v="4104" actId="478"/>
          <ac:spMkLst>
            <pc:docMk/>
            <pc:sldMk cId="2175414920" sldId="1083"/>
            <ac:spMk id="22" creationId="{1FC7FB67-FF62-A1A9-FE97-0DA5AE96B5AF}"/>
          </ac:spMkLst>
        </pc:spChg>
      </pc:sldChg>
      <pc:sldChg chg="delSp mod">
        <pc:chgData name="Kathleen Speck" userId="1c3bee05-3f30-471c-9c5c-6f1d82c4dd7a" providerId="ADAL" clId="{591C32D3-A26E-4A40-843F-176DBCAB0169}" dt="2025-07-25T18:30:29.082" v="1948" actId="478"/>
        <pc:sldMkLst>
          <pc:docMk/>
          <pc:sldMk cId="1192451559" sldId="1084"/>
        </pc:sldMkLst>
        <pc:spChg chg="del">
          <ac:chgData name="Kathleen Speck" userId="1c3bee05-3f30-471c-9c5c-6f1d82c4dd7a" providerId="ADAL" clId="{591C32D3-A26E-4A40-843F-176DBCAB0169}" dt="2025-07-25T18:30:19.163" v="1947" actId="478"/>
          <ac:spMkLst>
            <pc:docMk/>
            <pc:sldMk cId="1192451559" sldId="1084"/>
            <ac:spMk id="6" creationId="{FF0B4511-9D50-C177-3D42-8C5992766053}"/>
          </ac:spMkLst>
        </pc:spChg>
        <pc:spChg chg="del">
          <ac:chgData name="Kathleen Speck" userId="1c3bee05-3f30-471c-9c5c-6f1d82c4dd7a" providerId="ADAL" clId="{591C32D3-A26E-4A40-843F-176DBCAB0169}" dt="2025-07-25T18:30:19.163" v="1947" actId="478"/>
          <ac:spMkLst>
            <pc:docMk/>
            <pc:sldMk cId="1192451559" sldId="1084"/>
            <ac:spMk id="7" creationId="{9AC20D7D-5718-E70F-C691-7B76287CB5BE}"/>
          </ac:spMkLst>
        </pc:spChg>
        <pc:spChg chg="del">
          <ac:chgData name="Kathleen Speck" userId="1c3bee05-3f30-471c-9c5c-6f1d82c4dd7a" providerId="ADAL" clId="{591C32D3-A26E-4A40-843F-176DBCAB0169}" dt="2025-07-25T18:30:19.163" v="1947" actId="478"/>
          <ac:spMkLst>
            <pc:docMk/>
            <pc:sldMk cId="1192451559" sldId="1084"/>
            <ac:spMk id="8" creationId="{7A0EB533-1A25-4782-8489-90C99F693C02}"/>
          </ac:spMkLst>
        </pc:spChg>
        <pc:spChg chg="del">
          <ac:chgData name="Kathleen Speck" userId="1c3bee05-3f30-471c-9c5c-6f1d82c4dd7a" providerId="ADAL" clId="{591C32D3-A26E-4A40-843F-176DBCAB0169}" dt="2025-07-25T18:30:19.163" v="1947" actId="478"/>
          <ac:spMkLst>
            <pc:docMk/>
            <pc:sldMk cId="1192451559" sldId="1084"/>
            <ac:spMk id="9" creationId="{A5997708-A933-D550-E9A2-39188BFC476E}"/>
          </ac:spMkLst>
        </pc:spChg>
        <pc:spChg chg="del">
          <ac:chgData name="Kathleen Speck" userId="1c3bee05-3f30-471c-9c5c-6f1d82c4dd7a" providerId="ADAL" clId="{591C32D3-A26E-4A40-843F-176DBCAB0169}" dt="2025-07-25T18:30:19.163" v="1947" actId="478"/>
          <ac:spMkLst>
            <pc:docMk/>
            <pc:sldMk cId="1192451559" sldId="1084"/>
            <ac:spMk id="10" creationId="{A617176A-18E1-EC60-35AC-EDA0DD1FB842}"/>
          </ac:spMkLst>
        </pc:spChg>
        <pc:spChg chg="del">
          <ac:chgData name="Kathleen Speck" userId="1c3bee05-3f30-471c-9c5c-6f1d82c4dd7a" providerId="ADAL" clId="{591C32D3-A26E-4A40-843F-176DBCAB0169}" dt="2025-07-25T18:30:29.082" v="1948" actId="478"/>
          <ac:spMkLst>
            <pc:docMk/>
            <pc:sldMk cId="1192451559" sldId="1084"/>
            <ac:spMk id="11" creationId="{97F2CD02-6D6B-1954-CC4E-66180461A852}"/>
          </ac:spMkLst>
        </pc:spChg>
        <pc:spChg chg="del">
          <ac:chgData name="Kathleen Speck" userId="1c3bee05-3f30-471c-9c5c-6f1d82c4dd7a" providerId="ADAL" clId="{591C32D3-A26E-4A40-843F-176DBCAB0169}" dt="2025-07-25T18:30:29.082" v="1948" actId="478"/>
          <ac:spMkLst>
            <pc:docMk/>
            <pc:sldMk cId="1192451559" sldId="1084"/>
            <ac:spMk id="12" creationId="{4DC40BFE-7A53-AAE9-FA70-27ACE58CAA87}"/>
          </ac:spMkLst>
        </pc:spChg>
        <pc:spChg chg="del">
          <ac:chgData name="Kathleen Speck" userId="1c3bee05-3f30-471c-9c5c-6f1d82c4dd7a" providerId="ADAL" clId="{591C32D3-A26E-4A40-843F-176DBCAB0169}" dt="2025-07-25T18:30:29.082" v="1948" actId="478"/>
          <ac:spMkLst>
            <pc:docMk/>
            <pc:sldMk cId="1192451559" sldId="1084"/>
            <ac:spMk id="13" creationId="{75B331AE-7DFA-F38A-4188-8101BA67774C}"/>
          </ac:spMkLst>
        </pc:spChg>
        <pc:spChg chg="del">
          <ac:chgData name="Kathleen Speck" userId="1c3bee05-3f30-471c-9c5c-6f1d82c4dd7a" providerId="ADAL" clId="{591C32D3-A26E-4A40-843F-176DBCAB0169}" dt="2025-07-25T18:30:29.082" v="1948" actId="478"/>
          <ac:spMkLst>
            <pc:docMk/>
            <pc:sldMk cId="1192451559" sldId="1084"/>
            <ac:spMk id="15" creationId="{10B001A2-7466-2E5D-3208-CE7DDCEACD6D}"/>
          </ac:spMkLst>
        </pc:spChg>
        <pc:spChg chg="del">
          <ac:chgData name="Kathleen Speck" userId="1c3bee05-3f30-471c-9c5c-6f1d82c4dd7a" providerId="ADAL" clId="{591C32D3-A26E-4A40-843F-176DBCAB0169}" dt="2025-07-25T18:30:29.082" v="1948" actId="478"/>
          <ac:spMkLst>
            <pc:docMk/>
            <pc:sldMk cId="1192451559" sldId="1084"/>
            <ac:spMk id="16" creationId="{D2CBFE1C-CE4A-1378-8573-49EB45A4EA11}"/>
          </ac:spMkLst>
        </pc:spChg>
        <pc:spChg chg="del">
          <ac:chgData name="Kathleen Speck" userId="1c3bee05-3f30-471c-9c5c-6f1d82c4dd7a" providerId="ADAL" clId="{591C32D3-A26E-4A40-843F-176DBCAB0169}" dt="2025-07-25T18:30:29.082" v="1948" actId="478"/>
          <ac:spMkLst>
            <pc:docMk/>
            <pc:sldMk cId="1192451559" sldId="1084"/>
            <ac:spMk id="17" creationId="{82F02169-A46B-0926-91BB-C4E1D92AB871}"/>
          </ac:spMkLst>
        </pc:spChg>
        <pc:spChg chg="del">
          <ac:chgData name="Kathleen Speck" userId="1c3bee05-3f30-471c-9c5c-6f1d82c4dd7a" providerId="ADAL" clId="{591C32D3-A26E-4A40-843F-176DBCAB0169}" dt="2025-07-25T18:30:29.082" v="1948" actId="478"/>
          <ac:spMkLst>
            <pc:docMk/>
            <pc:sldMk cId="1192451559" sldId="1084"/>
            <ac:spMk id="20" creationId="{E2965B6D-3E8D-109D-1A3D-24DEFA7AD8CD}"/>
          </ac:spMkLst>
        </pc:spChg>
        <pc:spChg chg="del">
          <ac:chgData name="Kathleen Speck" userId="1c3bee05-3f30-471c-9c5c-6f1d82c4dd7a" providerId="ADAL" clId="{591C32D3-A26E-4A40-843F-176DBCAB0169}" dt="2025-07-25T18:30:29.082" v="1948" actId="478"/>
          <ac:spMkLst>
            <pc:docMk/>
            <pc:sldMk cId="1192451559" sldId="1084"/>
            <ac:spMk id="21" creationId="{67BB801F-B4D0-1A36-94FB-DBF4D7A98672}"/>
          </ac:spMkLst>
        </pc:spChg>
        <pc:spChg chg="del">
          <ac:chgData name="Kathleen Speck" userId="1c3bee05-3f30-471c-9c5c-6f1d82c4dd7a" providerId="ADAL" clId="{591C32D3-A26E-4A40-843F-176DBCAB0169}" dt="2025-07-25T18:30:29.082" v="1948" actId="478"/>
          <ac:spMkLst>
            <pc:docMk/>
            <pc:sldMk cId="1192451559" sldId="1084"/>
            <ac:spMk id="24" creationId="{902D7E1D-CAE1-96B7-F3FF-C051840A05E9}"/>
          </ac:spMkLst>
        </pc:spChg>
        <pc:spChg chg="del">
          <ac:chgData name="Kathleen Speck" userId="1c3bee05-3f30-471c-9c5c-6f1d82c4dd7a" providerId="ADAL" clId="{591C32D3-A26E-4A40-843F-176DBCAB0169}" dt="2025-07-25T18:30:29.082" v="1948" actId="478"/>
          <ac:spMkLst>
            <pc:docMk/>
            <pc:sldMk cId="1192451559" sldId="1084"/>
            <ac:spMk id="25" creationId="{BED8B165-7838-C0CC-ECF6-531B47C8CE13}"/>
          </ac:spMkLst>
        </pc:spChg>
      </pc:sldChg>
      <pc:sldChg chg="addSp delSp mod modNotesTx">
        <pc:chgData name="Kathleen Speck" userId="1c3bee05-3f30-471c-9c5c-6f1d82c4dd7a" providerId="ADAL" clId="{591C32D3-A26E-4A40-843F-176DBCAB0169}" dt="2025-07-21T18:33:56.938" v="575" actId="6549"/>
        <pc:sldMkLst>
          <pc:docMk/>
          <pc:sldMk cId="2491347216" sldId="1094"/>
        </pc:sldMkLst>
      </pc:sldChg>
      <pc:sldChg chg="addSp delSp modSp mod">
        <pc:chgData name="Kathleen Speck" userId="1c3bee05-3f30-471c-9c5c-6f1d82c4dd7a" providerId="ADAL" clId="{591C32D3-A26E-4A40-843F-176DBCAB0169}" dt="2025-07-21T19:02:45.742" v="1335" actId="962"/>
        <pc:sldMkLst>
          <pc:docMk/>
          <pc:sldMk cId="991731810" sldId="1095"/>
        </pc:sldMkLst>
        <pc:spChg chg="ord">
          <ac:chgData name="Kathleen Speck" userId="1c3bee05-3f30-471c-9c5c-6f1d82c4dd7a" providerId="ADAL" clId="{591C32D3-A26E-4A40-843F-176DBCAB0169}" dt="2025-07-21T18:59:18.242" v="625" actId="13244"/>
          <ac:spMkLst>
            <pc:docMk/>
            <pc:sldMk cId="991731810" sldId="1095"/>
            <ac:spMk id="24" creationId="{E73BC445-FDC1-CD01-7635-024321EFF279}"/>
          </ac:spMkLst>
        </pc:spChg>
        <pc:picChg chg="add mod">
          <ac:chgData name="Kathleen Speck" userId="1c3bee05-3f30-471c-9c5c-6f1d82c4dd7a" providerId="ADAL" clId="{591C32D3-A26E-4A40-843F-176DBCAB0169}" dt="2025-07-21T19:02:45.742" v="1335" actId="962"/>
          <ac:picMkLst>
            <pc:docMk/>
            <pc:sldMk cId="991731810" sldId="1095"/>
            <ac:picMk id="33" creationId="{92DDAD3E-71CA-8A30-EF9B-3165DD20443E}"/>
          </ac:picMkLst>
        </pc:picChg>
      </pc:sldChg>
      <pc:sldChg chg="delSp modSp mod">
        <pc:chgData name="Kathleen Speck" userId="1c3bee05-3f30-471c-9c5c-6f1d82c4dd7a" providerId="ADAL" clId="{591C32D3-A26E-4A40-843F-176DBCAB0169}" dt="2025-07-21T19:06:24.774" v="1573" actId="962"/>
        <pc:sldMkLst>
          <pc:docMk/>
          <pc:sldMk cId="3639496126" sldId="1096"/>
        </pc:sldMkLst>
        <pc:spChg chg="ord">
          <ac:chgData name="Kathleen Speck" userId="1c3bee05-3f30-471c-9c5c-6f1d82c4dd7a" providerId="ADAL" clId="{591C32D3-A26E-4A40-843F-176DBCAB0169}" dt="2025-07-21T19:04:48.344" v="1337" actId="13244"/>
          <ac:spMkLst>
            <pc:docMk/>
            <pc:sldMk cId="3639496126" sldId="1096"/>
            <ac:spMk id="24" creationId="{9611FCE2-5CB7-6F03-8B7D-EF834850D9D1}"/>
          </ac:spMkLst>
        </pc:spChg>
        <pc:graphicFrameChg chg="mod">
          <ac:chgData name="Kathleen Speck" userId="1c3bee05-3f30-471c-9c5c-6f1d82c4dd7a" providerId="ADAL" clId="{591C32D3-A26E-4A40-843F-176DBCAB0169}" dt="2025-07-21T19:06:24.774" v="1573" actId="962"/>
          <ac:graphicFrameMkLst>
            <pc:docMk/>
            <pc:sldMk cId="3639496126" sldId="1096"/>
            <ac:graphicFrameMk id="27" creationId="{D3019576-39CB-D09D-3DC4-17E2C4CEA392}"/>
          </ac:graphicFrameMkLst>
        </pc:graphicFrameChg>
      </pc:sldChg>
      <pc:sldChg chg="delSp modSp mod">
        <pc:chgData name="Kathleen Speck" userId="1c3bee05-3f30-471c-9c5c-6f1d82c4dd7a" providerId="ADAL" clId="{591C32D3-A26E-4A40-843F-176DBCAB0169}" dt="2025-07-21T19:07:37.730" v="1576" actId="13244"/>
        <pc:sldMkLst>
          <pc:docMk/>
          <pc:sldMk cId="3652723812" sldId="1097"/>
        </pc:sldMkLst>
        <pc:spChg chg="ord">
          <ac:chgData name="Kathleen Speck" userId="1c3bee05-3f30-471c-9c5c-6f1d82c4dd7a" providerId="ADAL" clId="{591C32D3-A26E-4A40-843F-176DBCAB0169}" dt="2025-07-21T19:07:37.730" v="1576" actId="13244"/>
          <ac:spMkLst>
            <pc:docMk/>
            <pc:sldMk cId="3652723812" sldId="1097"/>
            <ac:spMk id="25" creationId="{BE661280-6293-D3D7-E2CB-8F6A41D738D2}"/>
          </ac:spMkLst>
        </pc:spChg>
      </pc:sldChg>
      <pc:sldChg chg="delSp modSp mod">
        <pc:chgData name="Kathleen Speck" userId="1c3bee05-3f30-471c-9c5c-6f1d82c4dd7a" providerId="ADAL" clId="{591C32D3-A26E-4A40-843F-176DBCAB0169}" dt="2025-07-21T19:10:15.914" v="1584" actId="13244"/>
        <pc:sldMkLst>
          <pc:docMk/>
          <pc:sldMk cId="1325699011" sldId="1098"/>
        </pc:sldMkLst>
        <pc:spChg chg="mod">
          <ac:chgData name="Kathleen Speck" userId="1c3bee05-3f30-471c-9c5c-6f1d82c4dd7a" providerId="ADAL" clId="{591C32D3-A26E-4A40-843F-176DBCAB0169}" dt="2025-07-21T19:08:50.973" v="1580" actId="20577"/>
          <ac:spMkLst>
            <pc:docMk/>
            <pc:sldMk cId="1325699011" sldId="1098"/>
            <ac:spMk id="3" creationId="{455ACC82-D763-88CB-EC94-35603B08C6D4}"/>
          </ac:spMkLst>
        </pc:spChg>
        <pc:picChg chg="mod ord">
          <ac:chgData name="Kathleen Speck" userId="1c3bee05-3f30-471c-9c5c-6f1d82c4dd7a" providerId="ADAL" clId="{591C32D3-A26E-4A40-843F-176DBCAB0169}" dt="2025-07-21T19:10:15.914" v="1584" actId="13244"/>
          <ac:picMkLst>
            <pc:docMk/>
            <pc:sldMk cId="1325699011" sldId="1098"/>
            <ac:picMk id="25" creationId="{33A2436B-D71A-89FD-1638-DF2BD6752FB6}"/>
          </ac:picMkLst>
        </pc:picChg>
      </pc:sldChg>
      <pc:sldChg chg="delSp modSp mod">
        <pc:chgData name="Kathleen Speck" userId="1c3bee05-3f30-471c-9c5c-6f1d82c4dd7a" providerId="ADAL" clId="{591C32D3-A26E-4A40-843F-176DBCAB0169}" dt="2025-07-21T19:11:01.953" v="1588" actId="13244"/>
        <pc:sldMkLst>
          <pc:docMk/>
          <pc:sldMk cId="1821712989" sldId="1099"/>
        </pc:sldMkLst>
        <pc:picChg chg="mod ord">
          <ac:chgData name="Kathleen Speck" userId="1c3bee05-3f30-471c-9c5c-6f1d82c4dd7a" providerId="ADAL" clId="{591C32D3-A26E-4A40-843F-176DBCAB0169}" dt="2025-07-21T19:11:01.953" v="1588" actId="13244"/>
          <ac:picMkLst>
            <pc:docMk/>
            <pc:sldMk cId="1821712989" sldId="1099"/>
            <ac:picMk id="25" creationId="{937D9A32-197D-D29E-75A6-FF343E6C1280}"/>
          </ac:picMkLst>
        </pc:picChg>
      </pc:sldChg>
      <pc:sldChg chg="delSp modSp mod">
        <pc:chgData name="Kathleen Speck" userId="1c3bee05-3f30-471c-9c5c-6f1d82c4dd7a" providerId="ADAL" clId="{591C32D3-A26E-4A40-843F-176DBCAB0169}" dt="2025-07-25T18:27:54.935" v="1710" actId="962"/>
        <pc:sldMkLst>
          <pc:docMk/>
          <pc:sldMk cId="746468879" sldId="1100"/>
        </pc:sldMkLst>
        <pc:picChg chg="mod">
          <ac:chgData name="Kathleen Speck" userId="1c3bee05-3f30-471c-9c5c-6f1d82c4dd7a" providerId="ADAL" clId="{591C32D3-A26E-4A40-843F-176DBCAB0169}" dt="2025-07-25T18:27:54.935" v="1710" actId="962"/>
          <ac:picMkLst>
            <pc:docMk/>
            <pc:sldMk cId="746468879" sldId="1100"/>
            <ac:picMk id="25" creationId="{CCD328CD-FAEC-A38D-972E-54DC4D30A98B}"/>
          </ac:picMkLst>
        </pc:picChg>
      </pc:sldChg>
      <pc:sldChg chg="delSp modSp mod">
        <pc:chgData name="Kathleen Speck" userId="1c3bee05-3f30-471c-9c5c-6f1d82c4dd7a" providerId="ADAL" clId="{591C32D3-A26E-4A40-843F-176DBCAB0169}" dt="2025-07-25T18:33:14.713" v="1949" actId="13244"/>
        <pc:sldMkLst>
          <pc:docMk/>
          <pc:sldMk cId="361485689" sldId="1101"/>
        </pc:sldMkLst>
        <pc:spChg chg="del">
          <ac:chgData name="Kathleen Speck" userId="1c3bee05-3f30-471c-9c5c-6f1d82c4dd7a" providerId="ADAL" clId="{591C32D3-A26E-4A40-843F-176DBCAB0169}" dt="2025-07-25T18:28:20.229" v="1711" actId="478"/>
          <ac:spMkLst>
            <pc:docMk/>
            <pc:sldMk cId="361485689" sldId="1101"/>
            <ac:spMk id="4" creationId="{FC75873A-5E75-F813-D5F0-1E53C00F4526}"/>
          </ac:spMkLst>
        </pc:spChg>
        <pc:spChg chg="del">
          <ac:chgData name="Kathleen Speck" userId="1c3bee05-3f30-471c-9c5c-6f1d82c4dd7a" providerId="ADAL" clId="{591C32D3-A26E-4A40-843F-176DBCAB0169}" dt="2025-07-25T18:28:20.229" v="1711" actId="478"/>
          <ac:spMkLst>
            <pc:docMk/>
            <pc:sldMk cId="361485689" sldId="1101"/>
            <ac:spMk id="5" creationId="{9FB72E22-71EE-67E7-56A5-8C9E44E20D0E}"/>
          </ac:spMkLst>
        </pc:spChg>
        <pc:spChg chg="del">
          <ac:chgData name="Kathleen Speck" userId="1c3bee05-3f30-471c-9c5c-6f1d82c4dd7a" providerId="ADAL" clId="{591C32D3-A26E-4A40-843F-176DBCAB0169}" dt="2025-07-25T18:28:20.229" v="1711" actId="478"/>
          <ac:spMkLst>
            <pc:docMk/>
            <pc:sldMk cId="361485689" sldId="1101"/>
            <ac:spMk id="6" creationId="{C51A4F0F-3C5F-D938-D280-04AB260B4D13}"/>
          </ac:spMkLst>
        </pc:spChg>
        <pc:spChg chg="del">
          <ac:chgData name="Kathleen Speck" userId="1c3bee05-3f30-471c-9c5c-6f1d82c4dd7a" providerId="ADAL" clId="{591C32D3-A26E-4A40-843F-176DBCAB0169}" dt="2025-07-25T18:28:20.229" v="1711" actId="478"/>
          <ac:spMkLst>
            <pc:docMk/>
            <pc:sldMk cId="361485689" sldId="1101"/>
            <ac:spMk id="7" creationId="{90E2C641-8667-DDFA-88AC-A673167065CA}"/>
          </ac:spMkLst>
        </pc:spChg>
        <pc:spChg chg="del">
          <ac:chgData name="Kathleen Speck" userId="1c3bee05-3f30-471c-9c5c-6f1d82c4dd7a" providerId="ADAL" clId="{591C32D3-A26E-4A40-843F-176DBCAB0169}" dt="2025-07-25T18:28:20.229" v="1711" actId="478"/>
          <ac:spMkLst>
            <pc:docMk/>
            <pc:sldMk cId="361485689" sldId="1101"/>
            <ac:spMk id="8" creationId="{187F09F9-0B28-5C41-C6BE-DE8E8168D2F7}"/>
          </ac:spMkLst>
        </pc:spChg>
        <pc:spChg chg="del">
          <ac:chgData name="Kathleen Speck" userId="1c3bee05-3f30-471c-9c5c-6f1d82c4dd7a" providerId="ADAL" clId="{591C32D3-A26E-4A40-843F-176DBCAB0169}" dt="2025-07-25T18:28:20.229" v="1711" actId="478"/>
          <ac:spMkLst>
            <pc:docMk/>
            <pc:sldMk cId="361485689" sldId="1101"/>
            <ac:spMk id="9" creationId="{4E1BC15C-566B-A612-5D07-908B69BA84B9}"/>
          </ac:spMkLst>
        </pc:spChg>
        <pc:spChg chg="del">
          <ac:chgData name="Kathleen Speck" userId="1c3bee05-3f30-471c-9c5c-6f1d82c4dd7a" providerId="ADAL" clId="{591C32D3-A26E-4A40-843F-176DBCAB0169}" dt="2025-07-25T18:28:20.229" v="1711" actId="478"/>
          <ac:spMkLst>
            <pc:docMk/>
            <pc:sldMk cId="361485689" sldId="1101"/>
            <ac:spMk id="10" creationId="{D6EB9C80-34BF-2D5E-33CA-B436391BF53E}"/>
          </ac:spMkLst>
        </pc:spChg>
        <pc:spChg chg="del">
          <ac:chgData name="Kathleen Speck" userId="1c3bee05-3f30-471c-9c5c-6f1d82c4dd7a" providerId="ADAL" clId="{591C32D3-A26E-4A40-843F-176DBCAB0169}" dt="2025-07-25T18:28:20.229" v="1711" actId="478"/>
          <ac:spMkLst>
            <pc:docMk/>
            <pc:sldMk cId="361485689" sldId="1101"/>
            <ac:spMk id="11" creationId="{2D29F34F-C74E-4811-3BCA-69EB130D7A3C}"/>
          </ac:spMkLst>
        </pc:spChg>
        <pc:spChg chg="del">
          <ac:chgData name="Kathleen Speck" userId="1c3bee05-3f30-471c-9c5c-6f1d82c4dd7a" providerId="ADAL" clId="{591C32D3-A26E-4A40-843F-176DBCAB0169}" dt="2025-07-25T18:28:20.229" v="1711" actId="478"/>
          <ac:spMkLst>
            <pc:docMk/>
            <pc:sldMk cId="361485689" sldId="1101"/>
            <ac:spMk id="12" creationId="{08498458-0166-A570-A4FD-38AE4C10CDAB}"/>
          </ac:spMkLst>
        </pc:spChg>
        <pc:spChg chg="del">
          <ac:chgData name="Kathleen Speck" userId="1c3bee05-3f30-471c-9c5c-6f1d82c4dd7a" providerId="ADAL" clId="{591C32D3-A26E-4A40-843F-176DBCAB0169}" dt="2025-07-25T18:28:27.167" v="1712" actId="478"/>
          <ac:spMkLst>
            <pc:docMk/>
            <pc:sldMk cId="361485689" sldId="1101"/>
            <ac:spMk id="13" creationId="{9664ACBD-3529-B7C2-C830-21CF7C1DFB06}"/>
          </ac:spMkLst>
        </pc:spChg>
        <pc:spChg chg="del">
          <ac:chgData name="Kathleen Speck" userId="1c3bee05-3f30-471c-9c5c-6f1d82c4dd7a" providerId="ADAL" clId="{591C32D3-A26E-4A40-843F-176DBCAB0169}" dt="2025-07-25T18:28:27.167" v="1712" actId="478"/>
          <ac:spMkLst>
            <pc:docMk/>
            <pc:sldMk cId="361485689" sldId="1101"/>
            <ac:spMk id="14" creationId="{4506366E-1D27-764B-26EF-847448B58EB1}"/>
          </ac:spMkLst>
        </pc:spChg>
        <pc:spChg chg="del">
          <ac:chgData name="Kathleen Speck" userId="1c3bee05-3f30-471c-9c5c-6f1d82c4dd7a" providerId="ADAL" clId="{591C32D3-A26E-4A40-843F-176DBCAB0169}" dt="2025-07-25T18:28:27.167" v="1712" actId="478"/>
          <ac:spMkLst>
            <pc:docMk/>
            <pc:sldMk cId="361485689" sldId="1101"/>
            <ac:spMk id="15" creationId="{598C4E58-9B40-02DF-BAAD-EB77095CAAB3}"/>
          </ac:spMkLst>
        </pc:spChg>
        <pc:spChg chg="del">
          <ac:chgData name="Kathleen Speck" userId="1c3bee05-3f30-471c-9c5c-6f1d82c4dd7a" providerId="ADAL" clId="{591C32D3-A26E-4A40-843F-176DBCAB0169}" dt="2025-07-25T18:28:27.167" v="1712" actId="478"/>
          <ac:spMkLst>
            <pc:docMk/>
            <pc:sldMk cId="361485689" sldId="1101"/>
            <ac:spMk id="16" creationId="{6849A1CA-29BB-7F72-8030-27072950805C}"/>
          </ac:spMkLst>
        </pc:spChg>
        <pc:spChg chg="del">
          <ac:chgData name="Kathleen Speck" userId="1c3bee05-3f30-471c-9c5c-6f1d82c4dd7a" providerId="ADAL" clId="{591C32D3-A26E-4A40-843F-176DBCAB0169}" dt="2025-07-25T18:28:27.167" v="1712" actId="478"/>
          <ac:spMkLst>
            <pc:docMk/>
            <pc:sldMk cId="361485689" sldId="1101"/>
            <ac:spMk id="17" creationId="{6D5B3B14-571A-ABF3-36D4-C87BE6619923}"/>
          </ac:spMkLst>
        </pc:spChg>
        <pc:spChg chg="del">
          <ac:chgData name="Kathleen Speck" userId="1c3bee05-3f30-471c-9c5c-6f1d82c4dd7a" providerId="ADAL" clId="{591C32D3-A26E-4A40-843F-176DBCAB0169}" dt="2025-07-25T18:28:27.167" v="1712" actId="478"/>
          <ac:spMkLst>
            <pc:docMk/>
            <pc:sldMk cId="361485689" sldId="1101"/>
            <ac:spMk id="18" creationId="{D5DC09BD-06BA-C9BB-749B-C7502E6396F6}"/>
          </ac:spMkLst>
        </pc:spChg>
        <pc:spChg chg="del">
          <ac:chgData name="Kathleen Speck" userId="1c3bee05-3f30-471c-9c5c-6f1d82c4dd7a" providerId="ADAL" clId="{591C32D3-A26E-4A40-843F-176DBCAB0169}" dt="2025-07-25T18:28:27.167" v="1712" actId="478"/>
          <ac:spMkLst>
            <pc:docMk/>
            <pc:sldMk cId="361485689" sldId="1101"/>
            <ac:spMk id="19" creationId="{3AA832B2-FA97-31C6-1340-F4922B41A8A5}"/>
          </ac:spMkLst>
        </pc:spChg>
        <pc:spChg chg="del">
          <ac:chgData name="Kathleen Speck" userId="1c3bee05-3f30-471c-9c5c-6f1d82c4dd7a" providerId="ADAL" clId="{591C32D3-A26E-4A40-843F-176DBCAB0169}" dt="2025-07-25T18:28:27.167" v="1712" actId="478"/>
          <ac:spMkLst>
            <pc:docMk/>
            <pc:sldMk cId="361485689" sldId="1101"/>
            <ac:spMk id="20" creationId="{CE99547A-6B0B-9EA6-9038-E00F57E21056}"/>
          </ac:spMkLst>
        </pc:spChg>
        <pc:spChg chg="del">
          <ac:chgData name="Kathleen Speck" userId="1c3bee05-3f30-471c-9c5c-6f1d82c4dd7a" providerId="ADAL" clId="{591C32D3-A26E-4A40-843F-176DBCAB0169}" dt="2025-07-25T18:28:27.167" v="1712" actId="478"/>
          <ac:spMkLst>
            <pc:docMk/>
            <pc:sldMk cId="361485689" sldId="1101"/>
            <ac:spMk id="22" creationId="{0A82DA5C-BCD3-1296-5EF8-9E6880F8F678}"/>
          </ac:spMkLst>
        </pc:spChg>
        <pc:spChg chg="del">
          <ac:chgData name="Kathleen Speck" userId="1c3bee05-3f30-471c-9c5c-6f1d82c4dd7a" providerId="ADAL" clId="{591C32D3-A26E-4A40-843F-176DBCAB0169}" dt="2025-07-25T18:28:27.167" v="1712" actId="478"/>
          <ac:spMkLst>
            <pc:docMk/>
            <pc:sldMk cId="361485689" sldId="1101"/>
            <ac:spMk id="23" creationId="{725CADC2-DA09-2557-8512-4D81A662EF61}"/>
          </ac:spMkLst>
        </pc:spChg>
        <pc:picChg chg="mod">
          <ac:chgData name="Kathleen Speck" userId="1c3bee05-3f30-471c-9c5c-6f1d82c4dd7a" providerId="ADAL" clId="{591C32D3-A26E-4A40-843F-176DBCAB0169}" dt="2025-07-25T18:33:14.713" v="1949" actId="13244"/>
          <ac:picMkLst>
            <pc:docMk/>
            <pc:sldMk cId="361485689" sldId="1101"/>
            <ac:picMk id="25" creationId="{68F32F15-8D48-997A-6A00-D13C5C7B2AA1}"/>
          </ac:picMkLst>
        </pc:picChg>
      </pc:sldChg>
      <pc:sldChg chg="delSp modSp mod modNotesTx">
        <pc:chgData name="Kathleen Speck" userId="1c3bee05-3f30-471c-9c5c-6f1d82c4dd7a" providerId="ADAL" clId="{591C32D3-A26E-4A40-843F-176DBCAB0169}" dt="2025-07-25T18:35:19.996" v="2063" actId="962"/>
        <pc:sldMkLst>
          <pc:docMk/>
          <pc:sldMk cId="2049144502" sldId="1104"/>
        </pc:sldMkLst>
        <pc:spChg chg="ord">
          <ac:chgData name="Kathleen Speck" userId="1c3bee05-3f30-471c-9c5c-6f1d82c4dd7a" providerId="ADAL" clId="{591C32D3-A26E-4A40-843F-176DBCAB0169}" dt="2025-07-25T18:34:28.657" v="1953" actId="13244"/>
          <ac:spMkLst>
            <pc:docMk/>
            <pc:sldMk cId="2049144502" sldId="1104"/>
            <ac:spMk id="2" creationId="{F476FF8F-5DE4-6CA0-59AB-588CFBB7070A}"/>
          </ac:spMkLst>
        </pc:spChg>
        <pc:spChg chg="del">
          <ac:chgData name="Kathleen Speck" userId="1c3bee05-3f30-471c-9c5c-6f1d82c4dd7a" providerId="ADAL" clId="{591C32D3-A26E-4A40-843F-176DBCAB0169}" dt="2025-07-25T18:33:54.501" v="1950" actId="478"/>
          <ac:spMkLst>
            <pc:docMk/>
            <pc:sldMk cId="2049144502" sldId="1104"/>
            <ac:spMk id="11" creationId="{602F191D-80D4-B3C6-2669-B71BEF899EE7}"/>
          </ac:spMkLst>
        </pc:spChg>
        <pc:spChg chg="del">
          <ac:chgData name="Kathleen Speck" userId="1c3bee05-3f30-471c-9c5c-6f1d82c4dd7a" providerId="ADAL" clId="{591C32D3-A26E-4A40-843F-176DBCAB0169}" dt="2025-07-25T18:33:54.501" v="1950" actId="478"/>
          <ac:spMkLst>
            <pc:docMk/>
            <pc:sldMk cId="2049144502" sldId="1104"/>
            <ac:spMk id="12" creationId="{6A921951-3FD0-D074-68EE-27E32691FDA5}"/>
          </ac:spMkLst>
        </pc:spChg>
        <pc:spChg chg="del">
          <ac:chgData name="Kathleen Speck" userId="1c3bee05-3f30-471c-9c5c-6f1d82c4dd7a" providerId="ADAL" clId="{591C32D3-A26E-4A40-843F-176DBCAB0169}" dt="2025-07-25T18:33:54.501" v="1950" actId="478"/>
          <ac:spMkLst>
            <pc:docMk/>
            <pc:sldMk cId="2049144502" sldId="1104"/>
            <ac:spMk id="13" creationId="{3C9A4FF5-35B2-6742-1480-0BEA31F173CF}"/>
          </ac:spMkLst>
        </pc:spChg>
        <pc:spChg chg="del">
          <ac:chgData name="Kathleen Speck" userId="1c3bee05-3f30-471c-9c5c-6f1d82c4dd7a" providerId="ADAL" clId="{591C32D3-A26E-4A40-843F-176DBCAB0169}" dt="2025-07-25T18:33:54.501" v="1950" actId="478"/>
          <ac:spMkLst>
            <pc:docMk/>
            <pc:sldMk cId="2049144502" sldId="1104"/>
            <ac:spMk id="14" creationId="{C8361734-B158-59FB-1F31-55FD683705A6}"/>
          </ac:spMkLst>
        </pc:spChg>
        <pc:spChg chg="del">
          <ac:chgData name="Kathleen Speck" userId="1c3bee05-3f30-471c-9c5c-6f1d82c4dd7a" providerId="ADAL" clId="{591C32D3-A26E-4A40-843F-176DBCAB0169}" dt="2025-07-25T18:33:54.501" v="1950" actId="478"/>
          <ac:spMkLst>
            <pc:docMk/>
            <pc:sldMk cId="2049144502" sldId="1104"/>
            <ac:spMk id="15" creationId="{37F1AD2C-28FA-84BE-AF32-B668CE61FC3B}"/>
          </ac:spMkLst>
        </pc:spChg>
        <pc:spChg chg="del">
          <ac:chgData name="Kathleen Speck" userId="1c3bee05-3f30-471c-9c5c-6f1d82c4dd7a" providerId="ADAL" clId="{591C32D3-A26E-4A40-843F-176DBCAB0169}" dt="2025-07-25T18:33:54.501" v="1950" actId="478"/>
          <ac:spMkLst>
            <pc:docMk/>
            <pc:sldMk cId="2049144502" sldId="1104"/>
            <ac:spMk id="17" creationId="{8B2ABBF9-E0EB-D39A-4204-26BE32AD13B8}"/>
          </ac:spMkLst>
        </pc:spChg>
        <pc:spChg chg="del">
          <ac:chgData name="Kathleen Speck" userId="1c3bee05-3f30-471c-9c5c-6f1d82c4dd7a" providerId="ADAL" clId="{591C32D3-A26E-4A40-843F-176DBCAB0169}" dt="2025-07-25T18:33:54.501" v="1950" actId="478"/>
          <ac:spMkLst>
            <pc:docMk/>
            <pc:sldMk cId="2049144502" sldId="1104"/>
            <ac:spMk id="20" creationId="{A24A2712-9C17-49FB-83AA-B1A0B1F1E0F3}"/>
          </ac:spMkLst>
        </pc:spChg>
        <pc:spChg chg="del">
          <ac:chgData name="Kathleen Speck" userId="1c3bee05-3f30-471c-9c5c-6f1d82c4dd7a" providerId="ADAL" clId="{591C32D3-A26E-4A40-843F-176DBCAB0169}" dt="2025-07-25T18:33:54.501" v="1950" actId="478"/>
          <ac:spMkLst>
            <pc:docMk/>
            <pc:sldMk cId="2049144502" sldId="1104"/>
            <ac:spMk id="21" creationId="{1A108626-6856-D01B-37C7-7DD548DCAE50}"/>
          </ac:spMkLst>
        </pc:spChg>
        <pc:spChg chg="del">
          <ac:chgData name="Kathleen Speck" userId="1c3bee05-3f30-471c-9c5c-6f1d82c4dd7a" providerId="ADAL" clId="{591C32D3-A26E-4A40-843F-176DBCAB0169}" dt="2025-07-25T18:33:54.501" v="1950" actId="478"/>
          <ac:spMkLst>
            <pc:docMk/>
            <pc:sldMk cId="2049144502" sldId="1104"/>
            <ac:spMk id="23" creationId="{4CFCF079-F249-3227-C6C1-96A983B61A8B}"/>
          </ac:spMkLst>
        </pc:spChg>
        <pc:spChg chg="del">
          <ac:chgData name="Kathleen Speck" userId="1c3bee05-3f30-471c-9c5c-6f1d82c4dd7a" providerId="ADAL" clId="{591C32D3-A26E-4A40-843F-176DBCAB0169}" dt="2025-07-25T18:33:54.501" v="1950" actId="478"/>
          <ac:spMkLst>
            <pc:docMk/>
            <pc:sldMk cId="2049144502" sldId="1104"/>
            <ac:spMk id="24" creationId="{F8ED8CE8-8EBD-5C56-E849-4BF697447A68}"/>
          </ac:spMkLst>
        </pc:spChg>
        <pc:spChg chg="ord">
          <ac:chgData name="Kathleen Speck" userId="1c3bee05-3f30-471c-9c5c-6f1d82c4dd7a" providerId="ADAL" clId="{591C32D3-A26E-4A40-843F-176DBCAB0169}" dt="2025-07-25T18:34:17.930" v="1952" actId="13244"/>
          <ac:spMkLst>
            <pc:docMk/>
            <pc:sldMk cId="2049144502" sldId="1104"/>
            <ac:spMk id="27" creationId="{0EF61A86-0337-3B94-0C10-D91977D45404}"/>
          </ac:spMkLst>
        </pc:spChg>
        <pc:picChg chg="mod">
          <ac:chgData name="Kathleen Speck" userId="1c3bee05-3f30-471c-9c5c-6f1d82c4dd7a" providerId="ADAL" clId="{591C32D3-A26E-4A40-843F-176DBCAB0169}" dt="2025-07-25T18:35:19.996" v="2063" actId="962"/>
          <ac:picMkLst>
            <pc:docMk/>
            <pc:sldMk cId="2049144502" sldId="1104"/>
            <ac:picMk id="28" creationId="{F66326B2-1668-9D40-2A99-E291F9DA8E98}"/>
          </ac:picMkLst>
        </pc:picChg>
      </pc:sldChg>
      <pc:sldChg chg="delSp modSp mod">
        <pc:chgData name="Kathleen Speck" userId="1c3bee05-3f30-471c-9c5c-6f1d82c4dd7a" providerId="ADAL" clId="{591C32D3-A26E-4A40-843F-176DBCAB0169}" dt="2025-07-25T18:37:01.545" v="2238" actId="962"/>
        <pc:sldMkLst>
          <pc:docMk/>
          <pc:sldMk cId="3950586652" sldId="1105"/>
        </pc:sldMkLst>
        <pc:spChg chg="ord">
          <ac:chgData name="Kathleen Speck" userId="1c3bee05-3f30-471c-9c5c-6f1d82c4dd7a" providerId="ADAL" clId="{591C32D3-A26E-4A40-843F-176DBCAB0169}" dt="2025-07-25T18:36:04.031" v="2066" actId="13244"/>
          <ac:spMkLst>
            <pc:docMk/>
            <pc:sldMk cId="3950586652" sldId="1105"/>
            <ac:spMk id="2" creationId="{3EC1C4A0-34E0-59FD-A40C-62B65139AFA8}"/>
          </ac:spMkLst>
        </pc:spChg>
        <pc:spChg chg="del">
          <ac:chgData name="Kathleen Speck" userId="1c3bee05-3f30-471c-9c5c-6f1d82c4dd7a" providerId="ADAL" clId="{591C32D3-A26E-4A40-843F-176DBCAB0169}" dt="2025-07-25T18:35:45.440" v="2064" actId="478"/>
          <ac:spMkLst>
            <pc:docMk/>
            <pc:sldMk cId="3950586652" sldId="1105"/>
            <ac:spMk id="7" creationId="{43B4CE41-6120-3795-32B9-0357426B40DF}"/>
          </ac:spMkLst>
        </pc:spChg>
        <pc:spChg chg="del">
          <ac:chgData name="Kathleen Speck" userId="1c3bee05-3f30-471c-9c5c-6f1d82c4dd7a" providerId="ADAL" clId="{591C32D3-A26E-4A40-843F-176DBCAB0169}" dt="2025-07-25T18:35:45.440" v="2064" actId="478"/>
          <ac:spMkLst>
            <pc:docMk/>
            <pc:sldMk cId="3950586652" sldId="1105"/>
            <ac:spMk id="10" creationId="{6B04D6B3-E4CF-5438-5F77-7DD1293B6885}"/>
          </ac:spMkLst>
        </pc:spChg>
        <pc:spChg chg="del">
          <ac:chgData name="Kathleen Speck" userId="1c3bee05-3f30-471c-9c5c-6f1d82c4dd7a" providerId="ADAL" clId="{591C32D3-A26E-4A40-843F-176DBCAB0169}" dt="2025-07-25T18:35:45.440" v="2064" actId="478"/>
          <ac:spMkLst>
            <pc:docMk/>
            <pc:sldMk cId="3950586652" sldId="1105"/>
            <ac:spMk id="12" creationId="{103DC600-D8B9-733D-00C6-047B943AD308}"/>
          </ac:spMkLst>
        </pc:spChg>
        <pc:spChg chg="del">
          <ac:chgData name="Kathleen Speck" userId="1c3bee05-3f30-471c-9c5c-6f1d82c4dd7a" providerId="ADAL" clId="{591C32D3-A26E-4A40-843F-176DBCAB0169}" dt="2025-07-25T18:35:45.440" v="2064" actId="478"/>
          <ac:spMkLst>
            <pc:docMk/>
            <pc:sldMk cId="3950586652" sldId="1105"/>
            <ac:spMk id="14" creationId="{E0042DA0-4561-1C64-B286-09FC45812776}"/>
          </ac:spMkLst>
        </pc:spChg>
        <pc:spChg chg="del">
          <ac:chgData name="Kathleen Speck" userId="1c3bee05-3f30-471c-9c5c-6f1d82c4dd7a" providerId="ADAL" clId="{591C32D3-A26E-4A40-843F-176DBCAB0169}" dt="2025-07-25T18:35:45.440" v="2064" actId="478"/>
          <ac:spMkLst>
            <pc:docMk/>
            <pc:sldMk cId="3950586652" sldId="1105"/>
            <ac:spMk id="16" creationId="{F8F5FB55-B846-0C51-CEDD-FCC52E9E3BB0}"/>
          </ac:spMkLst>
        </pc:spChg>
        <pc:spChg chg="del">
          <ac:chgData name="Kathleen Speck" userId="1c3bee05-3f30-471c-9c5c-6f1d82c4dd7a" providerId="ADAL" clId="{591C32D3-A26E-4A40-843F-176DBCAB0169}" dt="2025-07-25T18:35:45.440" v="2064" actId="478"/>
          <ac:spMkLst>
            <pc:docMk/>
            <pc:sldMk cId="3950586652" sldId="1105"/>
            <ac:spMk id="18" creationId="{4726E1D8-ECD1-4089-9A0F-65DCD8423219}"/>
          </ac:spMkLst>
        </pc:spChg>
        <pc:spChg chg="del">
          <ac:chgData name="Kathleen Speck" userId="1c3bee05-3f30-471c-9c5c-6f1d82c4dd7a" providerId="ADAL" clId="{591C32D3-A26E-4A40-843F-176DBCAB0169}" dt="2025-07-25T18:35:45.440" v="2064" actId="478"/>
          <ac:spMkLst>
            <pc:docMk/>
            <pc:sldMk cId="3950586652" sldId="1105"/>
            <ac:spMk id="20" creationId="{65AA7AF0-6875-F02F-F96A-C010B213F13E}"/>
          </ac:spMkLst>
        </pc:spChg>
        <pc:spChg chg="del">
          <ac:chgData name="Kathleen Speck" userId="1c3bee05-3f30-471c-9c5c-6f1d82c4dd7a" providerId="ADAL" clId="{591C32D3-A26E-4A40-843F-176DBCAB0169}" dt="2025-07-25T18:35:45.440" v="2064" actId="478"/>
          <ac:spMkLst>
            <pc:docMk/>
            <pc:sldMk cId="3950586652" sldId="1105"/>
            <ac:spMk id="21" creationId="{31D8E628-9EEB-62AB-68CB-7246213E4932}"/>
          </ac:spMkLst>
        </pc:spChg>
        <pc:spChg chg="del">
          <ac:chgData name="Kathleen Speck" userId="1c3bee05-3f30-471c-9c5c-6f1d82c4dd7a" providerId="ADAL" clId="{591C32D3-A26E-4A40-843F-176DBCAB0169}" dt="2025-07-25T18:35:45.440" v="2064" actId="478"/>
          <ac:spMkLst>
            <pc:docMk/>
            <pc:sldMk cId="3950586652" sldId="1105"/>
            <ac:spMk id="22" creationId="{9C385FB5-1C98-10DA-2A18-96DB59C1F60A}"/>
          </ac:spMkLst>
        </pc:spChg>
        <pc:spChg chg="del">
          <ac:chgData name="Kathleen Speck" userId="1c3bee05-3f30-471c-9c5c-6f1d82c4dd7a" providerId="ADAL" clId="{591C32D3-A26E-4A40-843F-176DBCAB0169}" dt="2025-07-25T18:35:45.440" v="2064" actId="478"/>
          <ac:spMkLst>
            <pc:docMk/>
            <pc:sldMk cId="3950586652" sldId="1105"/>
            <ac:spMk id="24" creationId="{E29D5EBD-3589-DCFB-9C6F-7CBC1BB36B39}"/>
          </ac:spMkLst>
        </pc:spChg>
        <pc:picChg chg="mod">
          <ac:chgData name="Kathleen Speck" userId="1c3bee05-3f30-471c-9c5c-6f1d82c4dd7a" providerId="ADAL" clId="{591C32D3-A26E-4A40-843F-176DBCAB0169}" dt="2025-07-25T18:36:26.991" v="2118" actId="962"/>
          <ac:picMkLst>
            <pc:docMk/>
            <pc:sldMk cId="3950586652" sldId="1105"/>
            <ac:picMk id="26" creationId="{8C42B551-4532-BE22-54FA-C4FB945F2BF9}"/>
          </ac:picMkLst>
        </pc:picChg>
        <pc:picChg chg="mod">
          <ac:chgData name="Kathleen Speck" userId="1c3bee05-3f30-471c-9c5c-6f1d82c4dd7a" providerId="ADAL" clId="{591C32D3-A26E-4A40-843F-176DBCAB0169}" dt="2025-07-25T18:36:46.693" v="2186" actId="962"/>
          <ac:picMkLst>
            <pc:docMk/>
            <pc:sldMk cId="3950586652" sldId="1105"/>
            <ac:picMk id="29" creationId="{62710BA5-CA99-D2E0-FDBB-0ED868F18AD2}"/>
          </ac:picMkLst>
        </pc:picChg>
        <pc:picChg chg="mod">
          <ac:chgData name="Kathleen Speck" userId="1c3bee05-3f30-471c-9c5c-6f1d82c4dd7a" providerId="ADAL" clId="{591C32D3-A26E-4A40-843F-176DBCAB0169}" dt="2025-07-25T18:37:01.545" v="2238" actId="962"/>
          <ac:picMkLst>
            <pc:docMk/>
            <pc:sldMk cId="3950586652" sldId="1105"/>
            <ac:picMk id="30" creationId="{C7504DCE-EA2E-C8D5-CC77-8FB224465689}"/>
          </ac:picMkLst>
        </pc:picChg>
      </pc:sldChg>
      <pc:sldChg chg="delSp modSp mod">
        <pc:chgData name="Kathleen Speck" userId="1c3bee05-3f30-471c-9c5c-6f1d82c4dd7a" providerId="ADAL" clId="{591C32D3-A26E-4A40-843F-176DBCAB0169}" dt="2025-07-25T18:38:15.135" v="2250" actId="13244"/>
        <pc:sldMkLst>
          <pc:docMk/>
          <pc:sldMk cId="3831451953" sldId="1106"/>
        </pc:sldMkLst>
        <pc:spChg chg="ord">
          <ac:chgData name="Kathleen Speck" userId="1c3bee05-3f30-471c-9c5c-6f1d82c4dd7a" providerId="ADAL" clId="{591C32D3-A26E-4A40-843F-176DBCAB0169}" dt="2025-07-25T18:38:08.011" v="2249" actId="13244"/>
          <ac:spMkLst>
            <pc:docMk/>
            <pc:sldMk cId="3831451953" sldId="1106"/>
            <ac:spMk id="2" creationId="{BF75FBFD-9341-20EB-AA2D-C65F06701F92}"/>
          </ac:spMkLst>
        </pc:spChg>
        <pc:spChg chg="del">
          <ac:chgData name="Kathleen Speck" userId="1c3bee05-3f30-471c-9c5c-6f1d82c4dd7a" providerId="ADAL" clId="{591C32D3-A26E-4A40-843F-176DBCAB0169}" dt="2025-07-25T18:37:23.775" v="2239" actId="478"/>
          <ac:spMkLst>
            <pc:docMk/>
            <pc:sldMk cId="3831451953" sldId="1106"/>
            <ac:spMk id="7" creationId="{F024E5F0-F783-701B-88C3-943CD232F1A9}"/>
          </ac:spMkLst>
        </pc:spChg>
        <pc:spChg chg="del">
          <ac:chgData name="Kathleen Speck" userId="1c3bee05-3f30-471c-9c5c-6f1d82c4dd7a" providerId="ADAL" clId="{591C32D3-A26E-4A40-843F-176DBCAB0169}" dt="2025-07-25T18:37:23.775" v="2239" actId="478"/>
          <ac:spMkLst>
            <pc:docMk/>
            <pc:sldMk cId="3831451953" sldId="1106"/>
            <ac:spMk id="8" creationId="{90578924-B3EA-0620-E8EB-D2F826357823}"/>
          </ac:spMkLst>
        </pc:spChg>
        <pc:spChg chg="del">
          <ac:chgData name="Kathleen Speck" userId="1c3bee05-3f30-471c-9c5c-6f1d82c4dd7a" providerId="ADAL" clId="{591C32D3-A26E-4A40-843F-176DBCAB0169}" dt="2025-07-25T18:37:23.775" v="2239" actId="478"/>
          <ac:spMkLst>
            <pc:docMk/>
            <pc:sldMk cId="3831451953" sldId="1106"/>
            <ac:spMk id="9" creationId="{FD788589-E44F-76BF-66B5-672DB89691D0}"/>
          </ac:spMkLst>
        </pc:spChg>
        <pc:spChg chg="del">
          <ac:chgData name="Kathleen Speck" userId="1c3bee05-3f30-471c-9c5c-6f1d82c4dd7a" providerId="ADAL" clId="{591C32D3-A26E-4A40-843F-176DBCAB0169}" dt="2025-07-25T18:37:23.775" v="2239" actId="478"/>
          <ac:spMkLst>
            <pc:docMk/>
            <pc:sldMk cId="3831451953" sldId="1106"/>
            <ac:spMk id="10" creationId="{7FF068D0-359D-80D1-3891-3C70762ABC26}"/>
          </ac:spMkLst>
        </pc:spChg>
        <pc:spChg chg="del">
          <ac:chgData name="Kathleen Speck" userId="1c3bee05-3f30-471c-9c5c-6f1d82c4dd7a" providerId="ADAL" clId="{591C32D3-A26E-4A40-843F-176DBCAB0169}" dt="2025-07-25T18:37:23.775" v="2239" actId="478"/>
          <ac:spMkLst>
            <pc:docMk/>
            <pc:sldMk cId="3831451953" sldId="1106"/>
            <ac:spMk id="12" creationId="{CF066767-76D8-5823-F4E8-DCB9D47BB99B}"/>
          </ac:spMkLst>
        </pc:spChg>
        <pc:spChg chg="del">
          <ac:chgData name="Kathleen Speck" userId="1c3bee05-3f30-471c-9c5c-6f1d82c4dd7a" providerId="ADAL" clId="{591C32D3-A26E-4A40-843F-176DBCAB0169}" dt="2025-07-25T18:37:23.775" v="2239" actId="478"/>
          <ac:spMkLst>
            <pc:docMk/>
            <pc:sldMk cId="3831451953" sldId="1106"/>
            <ac:spMk id="15" creationId="{5863A269-A74C-2E5D-BEBE-71F904513CA8}"/>
          </ac:spMkLst>
        </pc:spChg>
        <pc:spChg chg="del">
          <ac:chgData name="Kathleen Speck" userId="1c3bee05-3f30-471c-9c5c-6f1d82c4dd7a" providerId="ADAL" clId="{591C32D3-A26E-4A40-843F-176DBCAB0169}" dt="2025-07-25T18:37:23.775" v="2239" actId="478"/>
          <ac:spMkLst>
            <pc:docMk/>
            <pc:sldMk cId="3831451953" sldId="1106"/>
            <ac:spMk id="16" creationId="{3175F7A0-5676-F68C-8E9E-934AFF84DFAD}"/>
          </ac:spMkLst>
        </pc:spChg>
        <pc:spChg chg="del">
          <ac:chgData name="Kathleen Speck" userId="1c3bee05-3f30-471c-9c5c-6f1d82c4dd7a" providerId="ADAL" clId="{591C32D3-A26E-4A40-843F-176DBCAB0169}" dt="2025-07-25T18:37:23.775" v="2239" actId="478"/>
          <ac:spMkLst>
            <pc:docMk/>
            <pc:sldMk cId="3831451953" sldId="1106"/>
            <ac:spMk id="18" creationId="{B7028E21-21A8-8C64-EC71-186189A7D4F7}"/>
          </ac:spMkLst>
        </pc:spChg>
        <pc:spChg chg="del">
          <ac:chgData name="Kathleen Speck" userId="1c3bee05-3f30-471c-9c5c-6f1d82c4dd7a" providerId="ADAL" clId="{591C32D3-A26E-4A40-843F-176DBCAB0169}" dt="2025-07-25T18:37:23.775" v="2239" actId="478"/>
          <ac:spMkLst>
            <pc:docMk/>
            <pc:sldMk cId="3831451953" sldId="1106"/>
            <ac:spMk id="20" creationId="{025CDA9B-E6A9-4DAB-1B2A-233572174C76}"/>
          </ac:spMkLst>
        </pc:spChg>
        <pc:spChg chg="del">
          <ac:chgData name="Kathleen Speck" userId="1c3bee05-3f30-471c-9c5c-6f1d82c4dd7a" providerId="ADAL" clId="{591C32D3-A26E-4A40-843F-176DBCAB0169}" dt="2025-07-25T18:37:23.775" v="2239" actId="478"/>
          <ac:spMkLst>
            <pc:docMk/>
            <pc:sldMk cId="3831451953" sldId="1106"/>
            <ac:spMk id="25" creationId="{AE6AA032-2DF5-45B1-BA7F-871430085E1D}"/>
          </ac:spMkLst>
        </pc:spChg>
        <pc:picChg chg="mod ord">
          <ac:chgData name="Kathleen Speck" userId="1c3bee05-3f30-471c-9c5c-6f1d82c4dd7a" providerId="ADAL" clId="{591C32D3-A26E-4A40-843F-176DBCAB0169}" dt="2025-07-25T18:38:15.135" v="2250" actId="13244"/>
          <ac:picMkLst>
            <pc:docMk/>
            <pc:sldMk cId="3831451953" sldId="1106"/>
            <ac:picMk id="3" creationId="{278322AC-B777-2720-72FF-42519F76788A}"/>
          </ac:picMkLst>
        </pc:picChg>
      </pc:sldChg>
      <pc:sldChg chg="delSp modSp mod">
        <pc:chgData name="Kathleen Speck" userId="1c3bee05-3f30-471c-9c5c-6f1d82c4dd7a" providerId="ADAL" clId="{591C32D3-A26E-4A40-843F-176DBCAB0169}" dt="2025-07-25T18:39:19.415" v="2346" actId="962"/>
        <pc:sldMkLst>
          <pc:docMk/>
          <pc:sldMk cId="4217622405" sldId="1107"/>
        </pc:sldMkLst>
        <pc:spChg chg="ord">
          <ac:chgData name="Kathleen Speck" userId="1c3bee05-3f30-471c-9c5c-6f1d82c4dd7a" providerId="ADAL" clId="{591C32D3-A26E-4A40-843F-176DBCAB0169}" dt="2025-07-25T18:38:42.269" v="2252" actId="13244"/>
          <ac:spMkLst>
            <pc:docMk/>
            <pc:sldMk cId="4217622405" sldId="1107"/>
            <ac:spMk id="2" creationId="{2C27653C-7DFB-ECD4-520A-E8B1F7315EE8}"/>
          </ac:spMkLst>
        </pc:spChg>
        <pc:spChg chg="del">
          <ac:chgData name="Kathleen Speck" userId="1c3bee05-3f30-471c-9c5c-6f1d82c4dd7a" providerId="ADAL" clId="{591C32D3-A26E-4A40-843F-176DBCAB0169}" dt="2025-07-25T18:38:33.179" v="2251" actId="478"/>
          <ac:spMkLst>
            <pc:docMk/>
            <pc:sldMk cId="4217622405" sldId="1107"/>
            <ac:spMk id="5" creationId="{BEB08552-8854-5476-F40D-4F3A849D8B66}"/>
          </ac:spMkLst>
        </pc:spChg>
        <pc:spChg chg="del">
          <ac:chgData name="Kathleen Speck" userId="1c3bee05-3f30-471c-9c5c-6f1d82c4dd7a" providerId="ADAL" clId="{591C32D3-A26E-4A40-843F-176DBCAB0169}" dt="2025-07-25T18:38:33.179" v="2251" actId="478"/>
          <ac:spMkLst>
            <pc:docMk/>
            <pc:sldMk cId="4217622405" sldId="1107"/>
            <ac:spMk id="8" creationId="{9712C007-6C1F-EA46-F0AD-60224E513542}"/>
          </ac:spMkLst>
        </pc:spChg>
        <pc:spChg chg="del">
          <ac:chgData name="Kathleen Speck" userId="1c3bee05-3f30-471c-9c5c-6f1d82c4dd7a" providerId="ADAL" clId="{591C32D3-A26E-4A40-843F-176DBCAB0169}" dt="2025-07-25T18:38:33.179" v="2251" actId="478"/>
          <ac:spMkLst>
            <pc:docMk/>
            <pc:sldMk cId="4217622405" sldId="1107"/>
            <ac:spMk id="10" creationId="{911F7F09-E87D-3E32-D50D-D1EBFF8C7210}"/>
          </ac:spMkLst>
        </pc:spChg>
        <pc:spChg chg="del">
          <ac:chgData name="Kathleen Speck" userId="1c3bee05-3f30-471c-9c5c-6f1d82c4dd7a" providerId="ADAL" clId="{591C32D3-A26E-4A40-843F-176DBCAB0169}" dt="2025-07-25T18:38:33.179" v="2251" actId="478"/>
          <ac:spMkLst>
            <pc:docMk/>
            <pc:sldMk cId="4217622405" sldId="1107"/>
            <ac:spMk id="11" creationId="{4807EF07-25DA-3F99-5B3B-702EE9D919CC}"/>
          </ac:spMkLst>
        </pc:spChg>
        <pc:spChg chg="del">
          <ac:chgData name="Kathleen Speck" userId="1c3bee05-3f30-471c-9c5c-6f1d82c4dd7a" providerId="ADAL" clId="{591C32D3-A26E-4A40-843F-176DBCAB0169}" dt="2025-07-25T18:38:33.179" v="2251" actId="478"/>
          <ac:spMkLst>
            <pc:docMk/>
            <pc:sldMk cId="4217622405" sldId="1107"/>
            <ac:spMk id="14" creationId="{A274EBDC-0DA8-00D1-1D8A-570F5724DEB8}"/>
          </ac:spMkLst>
        </pc:spChg>
        <pc:spChg chg="del">
          <ac:chgData name="Kathleen Speck" userId="1c3bee05-3f30-471c-9c5c-6f1d82c4dd7a" providerId="ADAL" clId="{591C32D3-A26E-4A40-843F-176DBCAB0169}" dt="2025-07-25T18:38:33.179" v="2251" actId="478"/>
          <ac:spMkLst>
            <pc:docMk/>
            <pc:sldMk cId="4217622405" sldId="1107"/>
            <ac:spMk id="15" creationId="{B5CFB7F9-8F5D-AD45-F6CF-BD3A21840305}"/>
          </ac:spMkLst>
        </pc:spChg>
        <pc:spChg chg="del">
          <ac:chgData name="Kathleen Speck" userId="1c3bee05-3f30-471c-9c5c-6f1d82c4dd7a" providerId="ADAL" clId="{591C32D3-A26E-4A40-843F-176DBCAB0169}" dt="2025-07-25T18:38:33.179" v="2251" actId="478"/>
          <ac:spMkLst>
            <pc:docMk/>
            <pc:sldMk cId="4217622405" sldId="1107"/>
            <ac:spMk id="21" creationId="{A497100E-0D2F-2D4C-C571-C6F90C23F3F7}"/>
          </ac:spMkLst>
        </pc:spChg>
        <pc:spChg chg="del">
          <ac:chgData name="Kathleen Speck" userId="1c3bee05-3f30-471c-9c5c-6f1d82c4dd7a" providerId="ADAL" clId="{591C32D3-A26E-4A40-843F-176DBCAB0169}" dt="2025-07-25T18:38:33.179" v="2251" actId="478"/>
          <ac:spMkLst>
            <pc:docMk/>
            <pc:sldMk cId="4217622405" sldId="1107"/>
            <ac:spMk id="22" creationId="{7159BD13-73E8-8AE1-32AB-124C1F5A3299}"/>
          </ac:spMkLst>
        </pc:spChg>
        <pc:spChg chg="del">
          <ac:chgData name="Kathleen Speck" userId="1c3bee05-3f30-471c-9c5c-6f1d82c4dd7a" providerId="ADAL" clId="{591C32D3-A26E-4A40-843F-176DBCAB0169}" dt="2025-07-25T18:38:33.179" v="2251" actId="478"/>
          <ac:spMkLst>
            <pc:docMk/>
            <pc:sldMk cId="4217622405" sldId="1107"/>
            <ac:spMk id="24" creationId="{BBBAAD52-B909-61D7-4625-F05A7C0F698D}"/>
          </ac:spMkLst>
        </pc:spChg>
        <pc:spChg chg="del">
          <ac:chgData name="Kathleen Speck" userId="1c3bee05-3f30-471c-9c5c-6f1d82c4dd7a" providerId="ADAL" clId="{591C32D3-A26E-4A40-843F-176DBCAB0169}" dt="2025-07-25T18:38:33.179" v="2251" actId="478"/>
          <ac:spMkLst>
            <pc:docMk/>
            <pc:sldMk cId="4217622405" sldId="1107"/>
            <ac:spMk id="25" creationId="{461634E5-E835-2AE3-8144-997E3C98E66B}"/>
          </ac:spMkLst>
        </pc:spChg>
        <pc:picChg chg="mod">
          <ac:chgData name="Kathleen Speck" userId="1c3bee05-3f30-471c-9c5c-6f1d82c4dd7a" providerId="ADAL" clId="{591C32D3-A26E-4A40-843F-176DBCAB0169}" dt="2025-07-25T18:39:19.415" v="2346" actId="962"/>
          <ac:picMkLst>
            <pc:docMk/>
            <pc:sldMk cId="4217622405" sldId="1107"/>
            <ac:picMk id="6" creationId="{1E10A77D-18FF-6AE3-BD00-5D1CC179B926}"/>
          </ac:picMkLst>
        </pc:picChg>
      </pc:sldChg>
      <pc:sldChg chg="addSp delSp modSp mod modNotesTx">
        <pc:chgData name="Kathleen Speck" userId="1c3bee05-3f30-471c-9c5c-6f1d82c4dd7a" providerId="ADAL" clId="{591C32D3-A26E-4A40-843F-176DBCAB0169}" dt="2025-07-25T18:46:31.013" v="3131" actId="13244"/>
        <pc:sldMkLst>
          <pc:docMk/>
          <pc:sldMk cId="1827809573" sldId="1108"/>
        </pc:sldMkLst>
        <pc:spChg chg="ord">
          <ac:chgData name="Kathleen Speck" userId="1c3bee05-3f30-471c-9c5c-6f1d82c4dd7a" providerId="ADAL" clId="{591C32D3-A26E-4A40-843F-176DBCAB0169}" dt="2025-07-25T18:46:31.013" v="3131" actId="13244"/>
          <ac:spMkLst>
            <pc:docMk/>
            <pc:sldMk cId="1827809573" sldId="1108"/>
            <ac:spMk id="2" creationId="{39090044-4FD8-A5CB-08A5-563B86C64747}"/>
          </ac:spMkLst>
        </pc:spChg>
        <pc:spChg chg="del">
          <ac:chgData name="Kathleen Speck" userId="1c3bee05-3f30-471c-9c5c-6f1d82c4dd7a" providerId="ADAL" clId="{591C32D3-A26E-4A40-843F-176DBCAB0169}" dt="2025-07-25T18:39:53.396" v="2347" actId="478"/>
          <ac:spMkLst>
            <pc:docMk/>
            <pc:sldMk cId="1827809573" sldId="1108"/>
            <ac:spMk id="8" creationId="{B3EB0818-62A3-AC7B-905E-71BA65F5BF58}"/>
          </ac:spMkLst>
        </pc:spChg>
        <pc:spChg chg="del">
          <ac:chgData name="Kathleen Speck" userId="1c3bee05-3f30-471c-9c5c-6f1d82c4dd7a" providerId="ADAL" clId="{591C32D3-A26E-4A40-843F-176DBCAB0169}" dt="2025-07-25T18:39:53.396" v="2347" actId="478"/>
          <ac:spMkLst>
            <pc:docMk/>
            <pc:sldMk cId="1827809573" sldId="1108"/>
            <ac:spMk id="9" creationId="{C0CA073D-A0D3-7C20-CB36-6FA1D9DEE1F1}"/>
          </ac:spMkLst>
        </pc:spChg>
        <pc:spChg chg="del">
          <ac:chgData name="Kathleen Speck" userId="1c3bee05-3f30-471c-9c5c-6f1d82c4dd7a" providerId="ADAL" clId="{591C32D3-A26E-4A40-843F-176DBCAB0169}" dt="2025-07-25T18:39:53.396" v="2347" actId="478"/>
          <ac:spMkLst>
            <pc:docMk/>
            <pc:sldMk cId="1827809573" sldId="1108"/>
            <ac:spMk id="15" creationId="{1A409352-8F7D-1057-A338-0148C53B31D8}"/>
          </ac:spMkLst>
        </pc:spChg>
        <pc:spChg chg="del">
          <ac:chgData name="Kathleen Speck" userId="1c3bee05-3f30-471c-9c5c-6f1d82c4dd7a" providerId="ADAL" clId="{591C32D3-A26E-4A40-843F-176DBCAB0169}" dt="2025-07-25T18:39:53.396" v="2347" actId="478"/>
          <ac:spMkLst>
            <pc:docMk/>
            <pc:sldMk cId="1827809573" sldId="1108"/>
            <ac:spMk id="16" creationId="{2B2ABC49-36B6-9361-853A-21FB12E3F880}"/>
          </ac:spMkLst>
        </pc:spChg>
        <pc:spChg chg="del">
          <ac:chgData name="Kathleen Speck" userId="1c3bee05-3f30-471c-9c5c-6f1d82c4dd7a" providerId="ADAL" clId="{591C32D3-A26E-4A40-843F-176DBCAB0169}" dt="2025-07-25T18:39:53.396" v="2347" actId="478"/>
          <ac:spMkLst>
            <pc:docMk/>
            <pc:sldMk cId="1827809573" sldId="1108"/>
            <ac:spMk id="17" creationId="{4FAE0982-200F-E301-A6F0-A803855E1950}"/>
          </ac:spMkLst>
        </pc:spChg>
        <pc:spChg chg="del">
          <ac:chgData name="Kathleen Speck" userId="1c3bee05-3f30-471c-9c5c-6f1d82c4dd7a" providerId="ADAL" clId="{591C32D3-A26E-4A40-843F-176DBCAB0169}" dt="2025-07-25T18:39:53.396" v="2347" actId="478"/>
          <ac:spMkLst>
            <pc:docMk/>
            <pc:sldMk cId="1827809573" sldId="1108"/>
            <ac:spMk id="19" creationId="{EB34DE46-982D-C7E2-F63C-D96F442CE42C}"/>
          </ac:spMkLst>
        </pc:spChg>
        <pc:spChg chg="del">
          <ac:chgData name="Kathleen Speck" userId="1c3bee05-3f30-471c-9c5c-6f1d82c4dd7a" providerId="ADAL" clId="{591C32D3-A26E-4A40-843F-176DBCAB0169}" dt="2025-07-25T18:39:53.396" v="2347" actId="478"/>
          <ac:spMkLst>
            <pc:docMk/>
            <pc:sldMk cId="1827809573" sldId="1108"/>
            <ac:spMk id="20" creationId="{205654FB-1FD5-C32D-8F28-5A837486529F}"/>
          </ac:spMkLst>
        </pc:spChg>
        <pc:spChg chg="del">
          <ac:chgData name="Kathleen Speck" userId="1c3bee05-3f30-471c-9c5c-6f1d82c4dd7a" providerId="ADAL" clId="{591C32D3-A26E-4A40-843F-176DBCAB0169}" dt="2025-07-25T18:39:53.396" v="2347" actId="478"/>
          <ac:spMkLst>
            <pc:docMk/>
            <pc:sldMk cId="1827809573" sldId="1108"/>
            <ac:spMk id="21" creationId="{A5C7EC25-1906-CF97-1B2E-B44A0ECE4FFF}"/>
          </ac:spMkLst>
        </pc:spChg>
        <pc:spChg chg="del">
          <ac:chgData name="Kathleen Speck" userId="1c3bee05-3f30-471c-9c5c-6f1d82c4dd7a" providerId="ADAL" clId="{591C32D3-A26E-4A40-843F-176DBCAB0169}" dt="2025-07-25T18:39:53.396" v="2347" actId="478"/>
          <ac:spMkLst>
            <pc:docMk/>
            <pc:sldMk cId="1827809573" sldId="1108"/>
            <ac:spMk id="22" creationId="{D2A28548-A0D1-F9AF-646E-B6A886183AF4}"/>
          </ac:spMkLst>
        </pc:spChg>
        <pc:spChg chg="del">
          <ac:chgData name="Kathleen Speck" userId="1c3bee05-3f30-471c-9c5c-6f1d82c4dd7a" providerId="ADAL" clId="{591C32D3-A26E-4A40-843F-176DBCAB0169}" dt="2025-07-25T18:39:53.396" v="2347" actId="478"/>
          <ac:spMkLst>
            <pc:docMk/>
            <pc:sldMk cId="1827809573" sldId="1108"/>
            <ac:spMk id="25" creationId="{BB4503E2-FBDA-AFD9-2F58-78647BC54E73}"/>
          </ac:spMkLst>
        </pc:spChg>
        <pc:graphicFrameChg chg="del mod">
          <ac:chgData name="Kathleen Speck" userId="1c3bee05-3f30-471c-9c5c-6f1d82c4dd7a" providerId="ADAL" clId="{591C32D3-A26E-4A40-843F-176DBCAB0169}" dt="2025-07-25T18:42:30.632" v="2354" actId="478"/>
          <ac:graphicFrameMkLst>
            <pc:docMk/>
            <pc:sldMk cId="1827809573" sldId="1108"/>
            <ac:graphicFrameMk id="28" creationId="{2FF0FA20-EE4F-5198-5924-2B9E30AF32EC}"/>
          </ac:graphicFrameMkLst>
        </pc:graphicFrameChg>
        <pc:picChg chg="add mod">
          <ac:chgData name="Kathleen Speck" userId="1c3bee05-3f30-471c-9c5c-6f1d82c4dd7a" providerId="ADAL" clId="{591C32D3-A26E-4A40-843F-176DBCAB0169}" dt="2025-07-25T18:46:19.358" v="3130" actId="962"/>
          <ac:picMkLst>
            <pc:docMk/>
            <pc:sldMk cId="1827809573" sldId="1108"/>
            <ac:picMk id="6" creationId="{7F7E5234-602F-38D9-BFF7-006C545337A9}"/>
          </ac:picMkLst>
        </pc:picChg>
      </pc:sldChg>
      <pc:sldChg chg="delSp modSp mod">
        <pc:chgData name="Kathleen Speck" userId="1c3bee05-3f30-471c-9c5c-6f1d82c4dd7a" providerId="ADAL" clId="{591C32D3-A26E-4A40-843F-176DBCAB0169}" dt="2025-07-25T18:48:40.912" v="3465" actId="962"/>
        <pc:sldMkLst>
          <pc:docMk/>
          <pc:sldMk cId="4058645290" sldId="1109"/>
        </pc:sldMkLst>
        <pc:spChg chg="ord">
          <ac:chgData name="Kathleen Speck" userId="1c3bee05-3f30-471c-9c5c-6f1d82c4dd7a" providerId="ADAL" clId="{591C32D3-A26E-4A40-843F-176DBCAB0169}" dt="2025-07-25T18:46:59.119" v="3133" actId="13244"/>
          <ac:spMkLst>
            <pc:docMk/>
            <pc:sldMk cId="4058645290" sldId="1109"/>
            <ac:spMk id="2" creationId="{B2DEB42E-7B60-2A69-F30C-EB389C902A68}"/>
          </ac:spMkLst>
        </pc:spChg>
        <pc:spChg chg="del">
          <ac:chgData name="Kathleen Speck" userId="1c3bee05-3f30-471c-9c5c-6f1d82c4dd7a" providerId="ADAL" clId="{591C32D3-A26E-4A40-843F-176DBCAB0169}" dt="2025-07-25T18:46:49.261" v="3132" actId="478"/>
          <ac:spMkLst>
            <pc:docMk/>
            <pc:sldMk cId="4058645290" sldId="1109"/>
            <ac:spMk id="5" creationId="{C7896CA1-6803-1C80-E743-ACB649B926C9}"/>
          </ac:spMkLst>
        </pc:spChg>
        <pc:spChg chg="del">
          <ac:chgData name="Kathleen Speck" userId="1c3bee05-3f30-471c-9c5c-6f1d82c4dd7a" providerId="ADAL" clId="{591C32D3-A26E-4A40-843F-176DBCAB0169}" dt="2025-07-25T18:46:49.261" v="3132" actId="478"/>
          <ac:spMkLst>
            <pc:docMk/>
            <pc:sldMk cId="4058645290" sldId="1109"/>
            <ac:spMk id="7" creationId="{5EBA847C-1F84-1211-5A48-12FF14BCC58D}"/>
          </ac:spMkLst>
        </pc:spChg>
        <pc:spChg chg="del">
          <ac:chgData name="Kathleen Speck" userId="1c3bee05-3f30-471c-9c5c-6f1d82c4dd7a" providerId="ADAL" clId="{591C32D3-A26E-4A40-843F-176DBCAB0169}" dt="2025-07-25T18:46:49.261" v="3132" actId="478"/>
          <ac:spMkLst>
            <pc:docMk/>
            <pc:sldMk cId="4058645290" sldId="1109"/>
            <ac:spMk id="8" creationId="{95B40321-16E4-B35C-A89D-4D042265815D}"/>
          </ac:spMkLst>
        </pc:spChg>
        <pc:spChg chg="del">
          <ac:chgData name="Kathleen Speck" userId="1c3bee05-3f30-471c-9c5c-6f1d82c4dd7a" providerId="ADAL" clId="{591C32D3-A26E-4A40-843F-176DBCAB0169}" dt="2025-07-25T18:46:49.261" v="3132" actId="478"/>
          <ac:spMkLst>
            <pc:docMk/>
            <pc:sldMk cId="4058645290" sldId="1109"/>
            <ac:spMk id="11" creationId="{524C4E32-720D-EEDE-8552-7E44EFA539B5}"/>
          </ac:spMkLst>
        </pc:spChg>
        <pc:spChg chg="del">
          <ac:chgData name="Kathleen Speck" userId="1c3bee05-3f30-471c-9c5c-6f1d82c4dd7a" providerId="ADAL" clId="{591C32D3-A26E-4A40-843F-176DBCAB0169}" dt="2025-07-25T18:46:49.261" v="3132" actId="478"/>
          <ac:spMkLst>
            <pc:docMk/>
            <pc:sldMk cId="4058645290" sldId="1109"/>
            <ac:spMk id="12" creationId="{0EB16970-4816-E857-FC5C-0E49D411A88F}"/>
          </ac:spMkLst>
        </pc:spChg>
        <pc:spChg chg="del">
          <ac:chgData name="Kathleen Speck" userId="1c3bee05-3f30-471c-9c5c-6f1d82c4dd7a" providerId="ADAL" clId="{591C32D3-A26E-4A40-843F-176DBCAB0169}" dt="2025-07-25T18:46:49.261" v="3132" actId="478"/>
          <ac:spMkLst>
            <pc:docMk/>
            <pc:sldMk cId="4058645290" sldId="1109"/>
            <ac:spMk id="13" creationId="{B5BAFD96-4CD8-2BAB-7AE9-DA7EF766155C}"/>
          </ac:spMkLst>
        </pc:spChg>
        <pc:spChg chg="del">
          <ac:chgData name="Kathleen Speck" userId="1c3bee05-3f30-471c-9c5c-6f1d82c4dd7a" providerId="ADAL" clId="{591C32D3-A26E-4A40-843F-176DBCAB0169}" dt="2025-07-25T18:46:49.261" v="3132" actId="478"/>
          <ac:spMkLst>
            <pc:docMk/>
            <pc:sldMk cId="4058645290" sldId="1109"/>
            <ac:spMk id="15" creationId="{A46F9C30-328D-C8BF-0E8E-5CA0A1EF73B0}"/>
          </ac:spMkLst>
        </pc:spChg>
        <pc:spChg chg="del">
          <ac:chgData name="Kathleen Speck" userId="1c3bee05-3f30-471c-9c5c-6f1d82c4dd7a" providerId="ADAL" clId="{591C32D3-A26E-4A40-843F-176DBCAB0169}" dt="2025-07-25T18:46:49.261" v="3132" actId="478"/>
          <ac:spMkLst>
            <pc:docMk/>
            <pc:sldMk cId="4058645290" sldId="1109"/>
            <ac:spMk id="16" creationId="{9129C184-1C0F-B499-FBFC-F62F92F1C930}"/>
          </ac:spMkLst>
        </pc:spChg>
        <pc:spChg chg="del">
          <ac:chgData name="Kathleen Speck" userId="1c3bee05-3f30-471c-9c5c-6f1d82c4dd7a" providerId="ADAL" clId="{591C32D3-A26E-4A40-843F-176DBCAB0169}" dt="2025-07-25T18:46:49.261" v="3132" actId="478"/>
          <ac:spMkLst>
            <pc:docMk/>
            <pc:sldMk cId="4058645290" sldId="1109"/>
            <ac:spMk id="19" creationId="{7FF19E7A-C547-1431-2448-D99FB8834E26}"/>
          </ac:spMkLst>
        </pc:spChg>
        <pc:spChg chg="del">
          <ac:chgData name="Kathleen Speck" userId="1c3bee05-3f30-471c-9c5c-6f1d82c4dd7a" providerId="ADAL" clId="{591C32D3-A26E-4A40-843F-176DBCAB0169}" dt="2025-07-25T18:46:49.261" v="3132" actId="478"/>
          <ac:spMkLst>
            <pc:docMk/>
            <pc:sldMk cId="4058645290" sldId="1109"/>
            <ac:spMk id="25" creationId="{76E1866B-5D1D-CA32-360F-66C24AFB568B}"/>
          </ac:spMkLst>
        </pc:spChg>
        <pc:picChg chg="mod">
          <ac:chgData name="Kathleen Speck" userId="1c3bee05-3f30-471c-9c5c-6f1d82c4dd7a" providerId="ADAL" clId="{591C32D3-A26E-4A40-843F-176DBCAB0169}" dt="2025-07-25T18:48:40.912" v="3465" actId="962"/>
          <ac:picMkLst>
            <pc:docMk/>
            <pc:sldMk cId="4058645290" sldId="1109"/>
            <ac:picMk id="3" creationId="{08C4F04D-866D-744C-F7FC-35C9920D15CE}"/>
          </ac:picMkLst>
        </pc:picChg>
      </pc:sldChg>
      <pc:sldChg chg="addSp delSp modSp mod">
        <pc:chgData name="Kathleen Speck" userId="1c3bee05-3f30-471c-9c5c-6f1d82c4dd7a" providerId="ADAL" clId="{591C32D3-A26E-4A40-843F-176DBCAB0169}" dt="2025-07-25T18:56:17.277" v="4086" actId="13244"/>
        <pc:sldMkLst>
          <pc:docMk/>
          <pc:sldMk cId="773519335" sldId="1110"/>
        </pc:sldMkLst>
        <pc:spChg chg="ord">
          <ac:chgData name="Kathleen Speck" userId="1c3bee05-3f30-471c-9c5c-6f1d82c4dd7a" providerId="ADAL" clId="{591C32D3-A26E-4A40-843F-176DBCAB0169}" dt="2025-07-25T18:56:17.277" v="4086" actId="13244"/>
          <ac:spMkLst>
            <pc:docMk/>
            <pc:sldMk cId="773519335" sldId="1110"/>
            <ac:spMk id="2" creationId="{244158C7-338C-35CD-A50F-B8614E8A6015}"/>
          </ac:spMkLst>
        </pc:spChg>
        <pc:spChg chg="del">
          <ac:chgData name="Kathleen Speck" userId="1c3bee05-3f30-471c-9c5c-6f1d82c4dd7a" providerId="ADAL" clId="{591C32D3-A26E-4A40-843F-176DBCAB0169}" dt="2025-07-25T18:48:56.818" v="3466" actId="478"/>
          <ac:spMkLst>
            <pc:docMk/>
            <pc:sldMk cId="773519335" sldId="1110"/>
            <ac:spMk id="5" creationId="{2C404107-0494-5FCB-A1A2-26CF3197F19D}"/>
          </ac:spMkLst>
        </pc:spChg>
        <pc:spChg chg="del">
          <ac:chgData name="Kathleen Speck" userId="1c3bee05-3f30-471c-9c5c-6f1d82c4dd7a" providerId="ADAL" clId="{591C32D3-A26E-4A40-843F-176DBCAB0169}" dt="2025-07-25T18:48:56.818" v="3466" actId="478"/>
          <ac:spMkLst>
            <pc:docMk/>
            <pc:sldMk cId="773519335" sldId="1110"/>
            <ac:spMk id="7" creationId="{8C254590-18D6-9C95-6699-1FA71D35D3D2}"/>
          </ac:spMkLst>
        </pc:spChg>
        <pc:spChg chg="del">
          <ac:chgData name="Kathleen Speck" userId="1c3bee05-3f30-471c-9c5c-6f1d82c4dd7a" providerId="ADAL" clId="{591C32D3-A26E-4A40-843F-176DBCAB0169}" dt="2025-07-25T18:48:56.818" v="3466" actId="478"/>
          <ac:spMkLst>
            <pc:docMk/>
            <pc:sldMk cId="773519335" sldId="1110"/>
            <ac:spMk id="8" creationId="{D9003598-2FDC-9433-BC09-A86F85714FCD}"/>
          </ac:spMkLst>
        </pc:spChg>
        <pc:spChg chg="del">
          <ac:chgData name="Kathleen Speck" userId="1c3bee05-3f30-471c-9c5c-6f1d82c4dd7a" providerId="ADAL" clId="{591C32D3-A26E-4A40-843F-176DBCAB0169}" dt="2025-07-25T18:48:56.818" v="3466" actId="478"/>
          <ac:spMkLst>
            <pc:docMk/>
            <pc:sldMk cId="773519335" sldId="1110"/>
            <ac:spMk id="9" creationId="{80285BF1-BB59-8BCB-9300-AED38E9B35F6}"/>
          </ac:spMkLst>
        </pc:spChg>
        <pc:spChg chg="del">
          <ac:chgData name="Kathleen Speck" userId="1c3bee05-3f30-471c-9c5c-6f1d82c4dd7a" providerId="ADAL" clId="{591C32D3-A26E-4A40-843F-176DBCAB0169}" dt="2025-07-25T18:48:56.818" v="3466" actId="478"/>
          <ac:spMkLst>
            <pc:docMk/>
            <pc:sldMk cId="773519335" sldId="1110"/>
            <ac:spMk id="13" creationId="{AE7119BC-7252-37E3-C3EB-6BF4C15C8296}"/>
          </ac:spMkLst>
        </pc:spChg>
        <pc:spChg chg="del">
          <ac:chgData name="Kathleen Speck" userId="1c3bee05-3f30-471c-9c5c-6f1d82c4dd7a" providerId="ADAL" clId="{591C32D3-A26E-4A40-843F-176DBCAB0169}" dt="2025-07-25T18:48:56.818" v="3466" actId="478"/>
          <ac:spMkLst>
            <pc:docMk/>
            <pc:sldMk cId="773519335" sldId="1110"/>
            <ac:spMk id="14" creationId="{13BA9D6B-4728-CB38-FE72-BC6802E01EAF}"/>
          </ac:spMkLst>
        </pc:spChg>
        <pc:spChg chg="del">
          <ac:chgData name="Kathleen Speck" userId="1c3bee05-3f30-471c-9c5c-6f1d82c4dd7a" providerId="ADAL" clId="{591C32D3-A26E-4A40-843F-176DBCAB0169}" dt="2025-07-25T18:48:56.818" v="3466" actId="478"/>
          <ac:spMkLst>
            <pc:docMk/>
            <pc:sldMk cId="773519335" sldId="1110"/>
            <ac:spMk id="18" creationId="{981D95E7-2240-D557-7016-04B51EEB1C14}"/>
          </ac:spMkLst>
        </pc:spChg>
        <pc:spChg chg="del">
          <ac:chgData name="Kathleen Speck" userId="1c3bee05-3f30-471c-9c5c-6f1d82c4dd7a" providerId="ADAL" clId="{591C32D3-A26E-4A40-843F-176DBCAB0169}" dt="2025-07-25T18:48:56.818" v="3466" actId="478"/>
          <ac:spMkLst>
            <pc:docMk/>
            <pc:sldMk cId="773519335" sldId="1110"/>
            <ac:spMk id="20" creationId="{FDD4A2A4-B900-5294-0613-EA5EBAB2BF3E}"/>
          </ac:spMkLst>
        </pc:spChg>
        <pc:spChg chg="del">
          <ac:chgData name="Kathleen Speck" userId="1c3bee05-3f30-471c-9c5c-6f1d82c4dd7a" providerId="ADAL" clId="{591C32D3-A26E-4A40-843F-176DBCAB0169}" dt="2025-07-25T18:48:56.818" v="3466" actId="478"/>
          <ac:spMkLst>
            <pc:docMk/>
            <pc:sldMk cId="773519335" sldId="1110"/>
            <ac:spMk id="22" creationId="{69B68BC5-1519-6DBB-1734-90A98FD5CDAE}"/>
          </ac:spMkLst>
        </pc:spChg>
        <pc:spChg chg="del">
          <ac:chgData name="Kathleen Speck" userId="1c3bee05-3f30-471c-9c5c-6f1d82c4dd7a" providerId="ADAL" clId="{591C32D3-A26E-4A40-843F-176DBCAB0169}" dt="2025-07-25T18:48:56.818" v="3466" actId="478"/>
          <ac:spMkLst>
            <pc:docMk/>
            <pc:sldMk cId="773519335" sldId="1110"/>
            <ac:spMk id="24" creationId="{8F75544E-A720-4BD7-B8D7-A8629ACDEE99}"/>
          </ac:spMkLst>
        </pc:spChg>
        <pc:picChg chg="add mod">
          <ac:chgData name="Kathleen Speck" userId="1c3bee05-3f30-471c-9c5c-6f1d82c4dd7a" providerId="ADAL" clId="{591C32D3-A26E-4A40-843F-176DBCAB0169}" dt="2025-07-25T18:54:21.663" v="4085" actId="962"/>
          <ac:picMkLst>
            <pc:docMk/>
            <pc:sldMk cId="773519335" sldId="1110"/>
            <ac:picMk id="6" creationId="{6A3E6450-8399-AB6B-2EB9-68F355B23499}"/>
          </ac:picMkLst>
        </pc:picChg>
        <pc:picChg chg="del mod">
          <ac:chgData name="Kathleen Speck" userId="1c3bee05-3f30-471c-9c5c-6f1d82c4dd7a" providerId="ADAL" clId="{591C32D3-A26E-4A40-843F-176DBCAB0169}" dt="2025-07-25T18:51:32.930" v="3473" actId="478"/>
          <ac:picMkLst>
            <pc:docMk/>
            <pc:sldMk cId="773519335" sldId="1110"/>
            <ac:picMk id="28" creationId="{C5414787-D230-5213-CD50-B0273407460A}"/>
          </ac:picMkLst>
        </pc:picChg>
        <pc:picChg chg="del">
          <ac:chgData name="Kathleen Speck" userId="1c3bee05-3f30-471c-9c5c-6f1d82c4dd7a" providerId="ADAL" clId="{591C32D3-A26E-4A40-843F-176DBCAB0169}" dt="2025-07-25T18:51:42.423" v="3476" actId="478"/>
          <ac:picMkLst>
            <pc:docMk/>
            <pc:sldMk cId="773519335" sldId="1110"/>
            <ac:picMk id="29" creationId="{ADF17B24-580C-DA31-B407-11557C7F701B}"/>
          </ac:picMkLst>
        </pc:picChg>
        <pc:picChg chg="del">
          <ac:chgData name="Kathleen Speck" userId="1c3bee05-3f30-471c-9c5c-6f1d82c4dd7a" providerId="ADAL" clId="{591C32D3-A26E-4A40-843F-176DBCAB0169}" dt="2025-07-25T18:51:41.269" v="3475" actId="478"/>
          <ac:picMkLst>
            <pc:docMk/>
            <pc:sldMk cId="773519335" sldId="1110"/>
            <ac:picMk id="30" creationId="{4D8F5624-2735-0E1F-56C5-6ACE5D7FF3C5}"/>
          </ac:picMkLst>
        </pc:picChg>
      </pc:sldChg>
      <pc:sldChg chg="delSp modSp mod">
        <pc:chgData name="Kathleen Speck" userId="1c3bee05-3f30-471c-9c5c-6f1d82c4dd7a" providerId="ADAL" clId="{591C32D3-A26E-4A40-843F-176DBCAB0169}" dt="2025-07-25T18:56:52.602" v="4088" actId="13244"/>
        <pc:sldMkLst>
          <pc:docMk/>
          <pc:sldMk cId="3911900478" sldId="1111"/>
        </pc:sldMkLst>
        <pc:spChg chg="ord">
          <ac:chgData name="Kathleen Speck" userId="1c3bee05-3f30-471c-9c5c-6f1d82c4dd7a" providerId="ADAL" clId="{591C32D3-A26E-4A40-843F-176DBCAB0169}" dt="2025-07-25T18:56:52.602" v="4088" actId="13244"/>
          <ac:spMkLst>
            <pc:docMk/>
            <pc:sldMk cId="3911900478" sldId="1111"/>
            <ac:spMk id="2" creationId="{CCA8408A-B3C2-5CF1-C60C-0D068FDF8FCC}"/>
          </ac:spMkLst>
        </pc:spChg>
        <pc:spChg chg="del">
          <ac:chgData name="Kathleen Speck" userId="1c3bee05-3f30-471c-9c5c-6f1d82c4dd7a" providerId="ADAL" clId="{591C32D3-A26E-4A40-843F-176DBCAB0169}" dt="2025-07-25T18:56:33.342" v="4087" actId="478"/>
          <ac:spMkLst>
            <pc:docMk/>
            <pc:sldMk cId="3911900478" sldId="1111"/>
            <ac:spMk id="7" creationId="{195BD3C9-C69C-2CBB-9FB2-C0BCDA630F2D}"/>
          </ac:spMkLst>
        </pc:spChg>
        <pc:spChg chg="del">
          <ac:chgData name="Kathleen Speck" userId="1c3bee05-3f30-471c-9c5c-6f1d82c4dd7a" providerId="ADAL" clId="{591C32D3-A26E-4A40-843F-176DBCAB0169}" dt="2025-07-25T18:56:33.342" v="4087" actId="478"/>
          <ac:spMkLst>
            <pc:docMk/>
            <pc:sldMk cId="3911900478" sldId="1111"/>
            <ac:spMk id="8" creationId="{A8F55F48-704B-9F82-BA0D-BDDE60750A13}"/>
          </ac:spMkLst>
        </pc:spChg>
        <pc:spChg chg="del">
          <ac:chgData name="Kathleen Speck" userId="1c3bee05-3f30-471c-9c5c-6f1d82c4dd7a" providerId="ADAL" clId="{591C32D3-A26E-4A40-843F-176DBCAB0169}" dt="2025-07-25T18:56:33.342" v="4087" actId="478"/>
          <ac:spMkLst>
            <pc:docMk/>
            <pc:sldMk cId="3911900478" sldId="1111"/>
            <ac:spMk id="10" creationId="{FDB67DA2-D15F-1FD4-2239-173D0079465D}"/>
          </ac:spMkLst>
        </pc:spChg>
        <pc:spChg chg="del">
          <ac:chgData name="Kathleen Speck" userId="1c3bee05-3f30-471c-9c5c-6f1d82c4dd7a" providerId="ADAL" clId="{591C32D3-A26E-4A40-843F-176DBCAB0169}" dt="2025-07-25T18:56:33.342" v="4087" actId="478"/>
          <ac:spMkLst>
            <pc:docMk/>
            <pc:sldMk cId="3911900478" sldId="1111"/>
            <ac:spMk id="11" creationId="{D1D3C07C-7602-179D-5918-01353A2F0D0A}"/>
          </ac:spMkLst>
        </pc:spChg>
        <pc:spChg chg="del">
          <ac:chgData name="Kathleen Speck" userId="1c3bee05-3f30-471c-9c5c-6f1d82c4dd7a" providerId="ADAL" clId="{591C32D3-A26E-4A40-843F-176DBCAB0169}" dt="2025-07-25T18:56:33.342" v="4087" actId="478"/>
          <ac:spMkLst>
            <pc:docMk/>
            <pc:sldMk cId="3911900478" sldId="1111"/>
            <ac:spMk id="12" creationId="{7809BA3A-EE29-821E-D4B4-A28A9A5842EC}"/>
          </ac:spMkLst>
        </pc:spChg>
        <pc:spChg chg="del">
          <ac:chgData name="Kathleen Speck" userId="1c3bee05-3f30-471c-9c5c-6f1d82c4dd7a" providerId="ADAL" clId="{591C32D3-A26E-4A40-843F-176DBCAB0169}" dt="2025-07-25T18:56:33.342" v="4087" actId="478"/>
          <ac:spMkLst>
            <pc:docMk/>
            <pc:sldMk cId="3911900478" sldId="1111"/>
            <ac:spMk id="15" creationId="{CE165220-1DD6-EBB6-CB5A-AE0C49F36CDF}"/>
          </ac:spMkLst>
        </pc:spChg>
        <pc:spChg chg="del">
          <ac:chgData name="Kathleen Speck" userId="1c3bee05-3f30-471c-9c5c-6f1d82c4dd7a" providerId="ADAL" clId="{591C32D3-A26E-4A40-843F-176DBCAB0169}" dt="2025-07-25T18:56:33.342" v="4087" actId="478"/>
          <ac:spMkLst>
            <pc:docMk/>
            <pc:sldMk cId="3911900478" sldId="1111"/>
            <ac:spMk id="16" creationId="{7DA46C31-1390-9C4F-8C16-0DE124AF300E}"/>
          </ac:spMkLst>
        </pc:spChg>
        <pc:spChg chg="del">
          <ac:chgData name="Kathleen Speck" userId="1c3bee05-3f30-471c-9c5c-6f1d82c4dd7a" providerId="ADAL" clId="{591C32D3-A26E-4A40-843F-176DBCAB0169}" dt="2025-07-25T18:56:33.342" v="4087" actId="478"/>
          <ac:spMkLst>
            <pc:docMk/>
            <pc:sldMk cId="3911900478" sldId="1111"/>
            <ac:spMk id="19" creationId="{8292113E-D19B-AA71-BE1C-251333373F15}"/>
          </ac:spMkLst>
        </pc:spChg>
        <pc:spChg chg="del">
          <ac:chgData name="Kathleen Speck" userId="1c3bee05-3f30-471c-9c5c-6f1d82c4dd7a" providerId="ADAL" clId="{591C32D3-A26E-4A40-843F-176DBCAB0169}" dt="2025-07-25T18:56:33.342" v="4087" actId="478"/>
          <ac:spMkLst>
            <pc:docMk/>
            <pc:sldMk cId="3911900478" sldId="1111"/>
            <ac:spMk id="20" creationId="{E06A4282-9A4C-598E-63DF-FCD6E3A2FD6E}"/>
          </ac:spMkLst>
        </pc:spChg>
        <pc:spChg chg="del">
          <ac:chgData name="Kathleen Speck" userId="1c3bee05-3f30-471c-9c5c-6f1d82c4dd7a" providerId="ADAL" clId="{591C32D3-A26E-4A40-843F-176DBCAB0169}" dt="2025-07-25T18:56:33.342" v="4087" actId="478"/>
          <ac:spMkLst>
            <pc:docMk/>
            <pc:sldMk cId="3911900478" sldId="1111"/>
            <ac:spMk id="25" creationId="{0A7FA1FF-1629-68EE-271D-A53851F3D1C6}"/>
          </ac:spMkLst>
        </pc:spChg>
      </pc:sldChg>
      <pc:sldChg chg="delSp modSp mod">
        <pc:chgData name="Kathleen Speck" userId="1c3bee05-3f30-471c-9c5c-6f1d82c4dd7a" providerId="ADAL" clId="{591C32D3-A26E-4A40-843F-176DBCAB0169}" dt="2025-07-25T19:00:40.289" v="4093" actId="13244"/>
        <pc:sldMkLst>
          <pc:docMk/>
          <pc:sldMk cId="1474433407" sldId="1112"/>
        </pc:sldMkLst>
        <pc:spChg chg="ord">
          <ac:chgData name="Kathleen Speck" userId="1c3bee05-3f30-471c-9c5c-6f1d82c4dd7a" providerId="ADAL" clId="{591C32D3-A26E-4A40-843F-176DBCAB0169}" dt="2025-07-25T19:00:40.289" v="4093" actId="13244"/>
          <ac:spMkLst>
            <pc:docMk/>
            <pc:sldMk cId="1474433407" sldId="1112"/>
            <ac:spMk id="2" creationId="{254246DC-779E-A11F-71CC-2B3F9F0E6463}"/>
          </ac:spMkLst>
        </pc:spChg>
        <pc:spChg chg="ord">
          <ac:chgData name="Kathleen Speck" userId="1c3bee05-3f30-471c-9c5c-6f1d82c4dd7a" providerId="ADAL" clId="{591C32D3-A26E-4A40-843F-176DBCAB0169}" dt="2025-07-25T19:00:32.742" v="4092" actId="13244"/>
          <ac:spMkLst>
            <pc:docMk/>
            <pc:sldMk cId="1474433407" sldId="1112"/>
            <ac:spMk id="5" creationId="{5236E93E-9FF4-A46E-6047-4D5D6358084A}"/>
          </ac:spMkLst>
        </pc:spChg>
        <pc:spChg chg="del">
          <ac:chgData name="Kathleen Speck" userId="1c3bee05-3f30-471c-9c5c-6f1d82c4dd7a" providerId="ADAL" clId="{591C32D3-A26E-4A40-843F-176DBCAB0169}" dt="2025-07-25T18:58:16.163" v="4089" actId="478"/>
          <ac:spMkLst>
            <pc:docMk/>
            <pc:sldMk cId="1474433407" sldId="1112"/>
            <ac:spMk id="9" creationId="{E02A31E0-E763-99E7-815E-5C14988E2DF2}"/>
          </ac:spMkLst>
        </pc:spChg>
        <pc:spChg chg="del">
          <ac:chgData name="Kathleen Speck" userId="1c3bee05-3f30-471c-9c5c-6f1d82c4dd7a" providerId="ADAL" clId="{591C32D3-A26E-4A40-843F-176DBCAB0169}" dt="2025-07-25T18:58:16.163" v="4089" actId="478"/>
          <ac:spMkLst>
            <pc:docMk/>
            <pc:sldMk cId="1474433407" sldId="1112"/>
            <ac:spMk id="10" creationId="{60011865-1535-FED7-4211-2F1EBDD3ECEA}"/>
          </ac:spMkLst>
        </pc:spChg>
        <pc:spChg chg="del">
          <ac:chgData name="Kathleen Speck" userId="1c3bee05-3f30-471c-9c5c-6f1d82c4dd7a" providerId="ADAL" clId="{591C32D3-A26E-4A40-843F-176DBCAB0169}" dt="2025-07-25T18:58:16.163" v="4089" actId="478"/>
          <ac:spMkLst>
            <pc:docMk/>
            <pc:sldMk cId="1474433407" sldId="1112"/>
            <ac:spMk id="11" creationId="{2C53185C-7B03-D495-A70B-FF9867C77945}"/>
          </ac:spMkLst>
        </pc:spChg>
        <pc:spChg chg="del">
          <ac:chgData name="Kathleen Speck" userId="1c3bee05-3f30-471c-9c5c-6f1d82c4dd7a" providerId="ADAL" clId="{591C32D3-A26E-4A40-843F-176DBCAB0169}" dt="2025-07-25T18:58:16.163" v="4089" actId="478"/>
          <ac:spMkLst>
            <pc:docMk/>
            <pc:sldMk cId="1474433407" sldId="1112"/>
            <ac:spMk id="12" creationId="{D122E1AF-EC7C-C892-45CC-0DD7A6582343}"/>
          </ac:spMkLst>
        </pc:spChg>
        <pc:spChg chg="del">
          <ac:chgData name="Kathleen Speck" userId="1c3bee05-3f30-471c-9c5c-6f1d82c4dd7a" providerId="ADAL" clId="{591C32D3-A26E-4A40-843F-176DBCAB0169}" dt="2025-07-25T18:58:16.163" v="4089" actId="478"/>
          <ac:spMkLst>
            <pc:docMk/>
            <pc:sldMk cId="1474433407" sldId="1112"/>
            <ac:spMk id="14" creationId="{DEE0F0C0-2BE1-20D6-D518-CBDF2A57E3A0}"/>
          </ac:spMkLst>
        </pc:spChg>
        <pc:spChg chg="del">
          <ac:chgData name="Kathleen Speck" userId="1c3bee05-3f30-471c-9c5c-6f1d82c4dd7a" providerId="ADAL" clId="{591C32D3-A26E-4A40-843F-176DBCAB0169}" dt="2025-07-25T18:58:16.163" v="4089" actId="478"/>
          <ac:spMkLst>
            <pc:docMk/>
            <pc:sldMk cId="1474433407" sldId="1112"/>
            <ac:spMk id="15" creationId="{F713921C-8532-1609-FBA8-37299B9F4525}"/>
          </ac:spMkLst>
        </pc:spChg>
        <pc:spChg chg="del">
          <ac:chgData name="Kathleen Speck" userId="1c3bee05-3f30-471c-9c5c-6f1d82c4dd7a" providerId="ADAL" clId="{591C32D3-A26E-4A40-843F-176DBCAB0169}" dt="2025-07-25T18:58:16.163" v="4089" actId="478"/>
          <ac:spMkLst>
            <pc:docMk/>
            <pc:sldMk cId="1474433407" sldId="1112"/>
            <ac:spMk id="20" creationId="{61B0CE80-2F31-6FAD-CBC1-DC7D0D8438E1}"/>
          </ac:spMkLst>
        </pc:spChg>
        <pc:spChg chg="del">
          <ac:chgData name="Kathleen Speck" userId="1c3bee05-3f30-471c-9c5c-6f1d82c4dd7a" providerId="ADAL" clId="{591C32D3-A26E-4A40-843F-176DBCAB0169}" dt="2025-07-25T18:58:16.163" v="4089" actId="478"/>
          <ac:spMkLst>
            <pc:docMk/>
            <pc:sldMk cId="1474433407" sldId="1112"/>
            <ac:spMk id="21" creationId="{FD0BF547-A751-B7C1-B3FB-770B470781E6}"/>
          </ac:spMkLst>
        </pc:spChg>
        <pc:spChg chg="del">
          <ac:chgData name="Kathleen Speck" userId="1c3bee05-3f30-471c-9c5c-6f1d82c4dd7a" providerId="ADAL" clId="{591C32D3-A26E-4A40-843F-176DBCAB0169}" dt="2025-07-25T18:58:16.163" v="4089" actId="478"/>
          <ac:spMkLst>
            <pc:docMk/>
            <pc:sldMk cId="1474433407" sldId="1112"/>
            <ac:spMk id="22" creationId="{2DA64BAE-736A-8E84-AD06-43EA14E9F8A4}"/>
          </ac:spMkLst>
        </pc:spChg>
        <pc:spChg chg="del">
          <ac:chgData name="Kathleen Speck" userId="1c3bee05-3f30-471c-9c5c-6f1d82c4dd7a" providerId="ADAL" clId="{591C32D3-A26E-4A40-843F-176DBCAB0169}" dt="2025-07-25T18:58:16.163" v="4089" actId="478"/>
          <ac:spMkLst>
            <pc:docMk/>
            <pc:sldMk cId="1474433407" sldId="1112"/>
            <ac:spMk id="23" creationId="{2B67B990-01F2-8707-CC0B-1717C136EC64}"/>
          </ac:spMkLst>
        </pc:spChg>
        <pc:spChg chg="ord">
          <ac:chgData name="Kathleen Speck" userId="1c3bee05-3f30-471c-9c5c-6f1d82c4dd7a" providerId="ADAL" clId="{591C32D3-A26E-4A40-843F-176DBCAB0169}" dt="2025-07-25T19:00:24.589" v="4091" actId="13244"/>
          <ac:spMkLst>
            <pc:docMk/>
            <pc:sldMk cId="1474433407" sldId="1112"/>
            <ac:spMk id="27" creationId="{3564F9D8-C360-AD39-1F9D-3D933C9236E6}"/>
          </ac:spMkLst>
        </pc:spChg>
        <pc:picChg chg="mod">
          <ac:chgData name="Kathleen Speck" userId="1c3bee05-3f30-471c-9c5c-6f1d82c4dd7a" providerId="ADAL" clId="{591C32D3-A26E-4A40-843F-176DBCAB0169}" dt="2025-07-25T18:58:46.449" v="4090" actId="962"/>
          <ac:picMkLst>
            <pc:docMk/>
            <pc:sldMk cId="1474433407" sldId="1112"/>
            <ac:picMk id="3" creationId="{AF84AC6A-363C-26CF-A6A2-6922B6E8D105}"/>
          </ac:picMkLst>
        </pc:picChg>
      </pc:sldChg>
      <pc:sldChg chg="delSp modSp mod">
        <pc:chgData name="Kathleen Speck" userId="1c3bee05-3f30-471c-9c5c-6f1d82c4dd7a" providerId="ADAL" clId="{591C32D3-A26E-4A40-843F-176DBCAB0169}" dt="2025-07-25T19:01:28.150" v="4097" actId="13244"/>
        <pc:sldMkLst>
          <pc:docMk/>
          <pc:sldMk cId="3062591114" sldId="1113"/>
        </pc:sldMkLst>
        <pc:spChg chg="ord">
          <ac:chgData name="Kathleen Speck" userId="1c3bee05-3f30-471c-9c5c-6f1d82c4dd7a" providerId="ADAL" clId="{591C32D3-A26E-4A40-843F-176DBCAB0169}" dt="2025-07-25T19:01:28.150" v="4097" actId="13244"/>
          <ac:spMkLst>
            <pc:docMk/>
            <pc:sldMk cId="3062591114" sldId="1113"/>
            <ac:spMk id="2" creationId="{2769AAE9-0342-8E62-341A-27DA62CCE466}"/>
          </ac:spMkLst>
        </pc:spChg>
        <pc:spChg chg="del">
          <ac:chgData name="Kathleen Speck" userId="1c3bee05-3f30-471c-9c5c-6f1d82c4dd7a" providerId="ADAL" clId="{591C32D3-A26E-4A40-843F-176DBCAB0169}" dt="2025-07-25T19:00:53.138" v="4094" actId="478"/>
          <ac:spMkLst>
            <pc:docMk/>
            <pc:sldMk cId="3062591114" sldId="1113"/>
            <ac:spMk id="8" creationId="{CDAAC35F-7A4E-E254-4995-0E18D27025F4}"/>
          </ac:spMkLst>
        </pc:spChg>
        <pc:spChg chg="del">
          <ac:chgData name="Kathleen Speck" userId="1c3bee05-3f30-471c-9c5c-6f1d82c4dd7a" providerId="ADAL" clId="{591C32D3-A26E-4A40-843F-176DBCAB0169}" dt="2025-07-25T19:00:53.138" v="4094" actId="478"/>
          <ac:spMkLst>
            <pc:docMk/>
            <pc:sldMk cId="3062591114" sldId="1113"/>
            <ac:spMk id="10" creationId="{3F1900E8-6CB2-9B40-8141-61ADAE64478B}"/>
          </ac:spMkLst>
        </pc:spChg>
        <pc:spChg chg="del">
          <ac:chgData name="Kathleen Speck" userId="1c3bee05-3f30-471c-9c5c-6f1d82c4dd7a" providerId="ADAL" clId="{591C32D3-A26E-4A40-843F-176DBCAB0169}" dt="2025-07-25T19:00:53.138" v="4094" actId="478"/>
          <ac:spMkLst>
            <pc:docMk/>
            <pc:sldMk cId="3062591114" sldId="1113"/>
            <ac:spMk id="13" creationId="{25637435-1E29-6EB0-D2F9-72B8A5DC413A}"/>
          </ac:spMkLst>
        </pc:spChg>
        <pc:spChg chg="del">
          <ac:chgData name="Kathleen Speck" userId="1c3bee05-3f30-471c-9c5c-6f1d82c4dd7a" providerId="ADAL" clId="{591C32D3-A26E-4A40-843F-176DBCAB0169}" dt="2025-07-25T19:00:53.138" v="4094" actId="478"/>
          <ac:spMkLst>
            <pc:docMk/>
            <pc:sldMk cId="3062591114" sldId="1113"/>
            <ac:spMk id="14" creationId="{8051D7BB-E4BF-C0A5-4FC8-F7B47884C4CD}"/>
          </ac:spMkLst>
        </pc:spChg>
        <pc:spChg chg="del">
          <ac:chgData name="Kathleen Speck" userId="1c3bee05-3f30-471c-9c5c-6f1d82c4dd7a" providerId="ADAL" clId="{591C32D3-A26E-4A40-843F-176DBCAB0169}" dt="2025-07-25T19:00:53.138" v="4094" actId="478"/>
          <ac:spMkLst>
            <pc:docMk/>
            <pc:sldMk cId="3062591114" sldId="1113"/>
            <ac:spMk id="15" creationId="{3F64E209-B8E0-A397-DE38-FDC91B79FE6B}"/>
          </ac:spMkLst>
        </pc:spChg>
        <pc:spChg chg="del">
          <ac:chgData name="Kathleen Speck" userId="1c3bee05-3f30-471c-9c5c-6f1d82c4dd7a" providerId="ADAL" clId="{591C32D3-A26E-4A40-843F-176DBCAB0169}" dt="2025-07-25T19:00:53.138" v="4094" actId="478"/>
          <ac:spMkLst>
            <pc:docMk/>
            <pc:sldMk cId="3062591114" sldId="1113"/>
            <ac:spMk id="16" creationId="{863D542A-277F-AE57-B288-A5A95B3F64AD}"/>
          </ac:spMkLst>
        </pc:spChg>
        <pc:spChg chg="del">
          <ac:chgData name="Kathleen Speck" userId="1c3bee05-3f30-471c-9c5c-6f1d82c4dd7a" providerId="ADAL" clId="{591C32D3-A26E-4A40-843F-176DBCAB0169}" dt="2025-07-25T19:00:53.138" v="4094" actId="478"/>
          <ac:spMkLst>
            <pc:docMk/>
            <pc:sldMk cId="3062591114" sldId="1113"/>
            <ac:spMk id="20" creationId="{456ADC2E-D862-5556-8883-1ACCC3935FA8}"/>
          </ac:spMkLst>
        </pc:spChg>
        <pc:spChg chg="del">
          <ac:chgData name="Kathleen Speck" userId="1c3bee05-3f30-471c-9c5c-6f1d82c4dd7a" providerId="ADAL" clId="{591C32D3-A26E-4A40-843F-176DBCAB0169}" dt="2025-07-25T19:00:53.138" v="4094" actId="478"/>
          <ac:spMkLst>
            <pc:docMk/>
            <pc:sldMk cId="3062591114" sldId="1113"/>
            <ac:spMk id="21" creationId="{95EFC8AE-3891-A261-C3F7-D6687E31054B}"/>
          </ac:spMkLst>
        </pc:spChg>
        <pc:spChg chg="del">
          <ac:chgData name="Kathleen Speck" userId="1c3bee05-3f30-471c-9c5c-6f1d82c4dd7a" providerId="ADAL" clId="{591C32D3-A26E-4A40-843F-176DBCAB0169}" dt="2025-07-25T19:00:53.138" v="4094" actId="478"/>
          <ac:spMkLst>
            <pc:docMk/>
            <pc:sldMk cId="3062591114" sldId="1113"/>
            <ac:spMk id="23" creationId="{5DD2DAD8-716F-BD8A-78F6-BE363D3764BE}"/>
          </ac:spMkLst>
        </pc:spChg>
        <pc:spChg chg="del">
          <ac:chgData name="Kathleen Speck" userId="1c3bee05-3f30-471c-9c5c-6f1d82c4dd7a" providerId="ADAL" clId="{591C32D3-A26E-4A40-843F-176DBCAB0169}" dt="2025-07-25T19:00:53.138" v="4094" actId="478"/>
          <ac:spMkLst>
            <pc:docMk/>
            <pc:sldMk cId="3062591114" sldId="1113"/>
            <ac:spMk id="26" creationId="{97E2D4AF-47B3-12CD-FBE0-279549910D72}"/>
          </ac:spMkLst>
        </pc:spChg>
        <pc:picChg chg="mod">
          <ac:chgData name="Kathleen Speck" userId="1c3bee05-3f30-471c-9c5c-6f1d82c4dd7a" providerId="ADAL" clId="{591C32D3-A26E-4A40-843F-176DBCAB0169}" dt="2025-07-25T19:01:15.977" v="4096" actId="962"/>
          <ac:picMkLst>
            <pc:docMk/>
            <pc:sldMk cId="3062591114" sldId="1113"/>
            <ac:picMk id="28" creationId="{7A032A0D-E763-EAE0-5923-398B9186F7D3}"/>
          </ac:picMkLst>
        </pc:picChg>
      </pc:sldChg>
      <pc:sldChg chg="delSp modSp mod modNotesTx">
        <pc:chgData name="Kathleen Speck" userId="1c3bee05-3f30-471c-9c5c-6f1d82c4dd7a" providerId="ADAL" clId="{591C32D3-A26E-4A40-843F-176DBCAB0169}" dt="2025-07-25T19:14:33.520" v="4107" actId="6549"/>
        <pc:sldMkLst>
          <pc:docMk/>
          <pc:sldMk cId="1849502235" sldId="1115"/>
        </pc:sldMkLst>
        <pc:spChg chg="ord">
          <ac:chgData name="Kathleen Speck" userId="1c3bee05-3f30-471c-9c5c-6f1d82c4dd7a" providerId="ADAL" clId="{591C32D3-A26E-4A40-843F-176DBCAB0169}" dt="2025-07-25T19:03:05.724" v="4102" actId="13244"/>
          <ac:spMkLst>
            <pc:docMk/>
            <pc:sldMk cId="1849502235" sldId="1115"/>
            <ac:spMk id="4" creationId="{052858E6-B8B4-6648-1913-BF1E7A468B4F}"/>
          </ac:spMkLst>
        </pc:spChg>
        <pc:spChg chg="del">
          <ac:chgData name="Kathleen Speck" userId="1c3bee05-3f30-471c-9c5c-6f1d82c4dd7a" providerId="ADAL" clId="{591C32D3-A26E-4A40-843F-176DBCAB0169}" dt="2025-07-25T19:02:09.666" v="4099" actId="478"/>
          <ac:spMkLst>
            <pc:docMk/>
            <pc:sldMk cId="1849502235" sldId="1115"/>
            <ac:spMk id="5" creationId="{1BD67B8F-2FC5-B56E-F4D3-81BDD816E9DE}"/>
          </ac:spMkLst>
        </pc:spChg>
        <pc:spChg chg="del">
          <ac:chgData name="Kathleen Speck" userId="1c3bee05-3f30-471c-9c5c-6f1d82c4dd7a" providerId="ADAL" clId="{591C32D3-A26E-4A40-843F-176DBCAB0169}" dt="2025-07-25T19:02:09.666" v="4099" actId="478"/>
          <ac:spMkLst>
            <pc:docMk/>
            <pc:sldMk cId="1849502235" sldId="1115"/>
            <ac:spMk id="7" creationId="{A3EB26CB-FFD0-A0E6-E8D0-62264DF5D0AF}"/>
          </ac:spMkLst>
        </pc:spChg>
        <pc:spChg chg="del">
          <ac:chgData name="Kathleen Speck" userId="1c3bee05-3f30-471c-9c5c-6f1d82c4dd7a" providerId="ADAL" clId="{591C32D3-A26E-4A40-843F-176DBCAB0169}" dt="2025-07-25T19:02:09.666" v="4099" actId="478"/>
          <ac:spMkLst>
            <pc:docMk/>
            <pc:sldMk cId="1849502235" sldId="1115"/>
            <ac:spMk id="8" creationId="{F9133F5E-20CE-4520-125D-D9AF33A82820}"/>
          </ac:spMkLst>
        </pc:spChg>
        <pc:spChg chg="del">
          <ac:chgData name="Kathleen Speck" userId="1c3bee05-3f30-471c-9c5c-6f1d82c4dd7a" providerId="ADAL" clId="{591C32D3-A26E-4A40-843F-176DBCAB0169}" dt="2025-07-25T19:02:09.666" v="4099" actId="478"/>
          <ac:spMkLst>
            <pc:docMk/>
            <pc:sldMk cId="1849502235" sldId="1115"/>
            <ac:spMk id="9" creationId="{B981B9CE-AD5C-33A4-A0A5-C736B46F78C2}"/>
          </ac:spMkLst>
        </pc:spChg>
        <pc:spChg chg="del">
          <ac:chgData name="Kathleen Speck" userId="1c3bee05-3f30-471c-9c5c-6f1d82c4dd7a" providerId="ADAL" clId="{591C32D3-A26E-4A40-843F-176DBCAB0169}" dt="2025-07-25T19:02:09.666" v="4099" actId="478"/>
          <ac:spMkLst>
            <pc:docMk/>
            <pc:sldMk cId="1849502235" sldId="1115"/>
            <ac:spMk id="13" creationId="{DFE3B5FD-A4EA-D56A-2D1E-061123B3D1BE}"/>
          </ac:spMkLst>
        </pc:spChg>
        <pc:spChg chg="del">
          <ac:chgData name="Kathleen Speck" userId="1c3bee05-3f30-471c-9c5c-6f1d82c4dd7a" providerId="ADAL" clId="{591C32D3-A26E-4A40-843F-176DBCAB0169}" dt="2025-07-25T19:02:09.666" v="4099" actId="478"/>
          <ac:spMkLst>
            <pc:docMk/>
            <pc:sldMk cId="1849502235" sldId="1115"/>
            <ac:spMk id="15" creationId="{0A8F94D2-C1C1-27C6-158C-5B6BED5FC88F}"/>
          </ac:spMkLst>
        </pc:spChg>
        <pc:spChg chg="del">
          <ac:chgData name="Kathleen Speck" userId="1c3bee05-3f30-471c-9c5c-6f1d82c4dd7a" providerId="ADAL" clId="{591C32D3-A26E-4A40-843F-176DBCAB0169}" dt="2025-07-25T19:02:09.666" v="4099" actId="478"/>
          <ac:spMkLst>
            <pc:docMk/>
            <pc:sldMk cId="1849502235" sldId="1115"/>
            <ac:spMk id="16" creationId="{0D825CD3-DD43-28C3-C109-685E847908BB}"/>
          </ac:spMkLst>
        </pc:spChg>
        <pc:spChg chg="del">
          <ac:chgData name="Kathleen Speck" userId="1c3bee05-3f30-471c-9c5c-6f1d82c4dd7a" providerId="ADAL" clId="{591C32D3-A26E-4A40-843F-176DBCAB0169}" dt="2025-07-25T19:02:09.666" v="4099" actId="478"/>
          <ac:spMkLst>
            <pc:docMk/>
            <pc:sldMk cId="1849502235" sldId="1115"/>
            <ac:spMk id="17" creationId="{6E2D5BA8-0934-2D39-DFF8-AB6DD8BB61C7}"/>
          </ac:spMkLst>
        </pc:spChg>
        <pc:spChg chg="del">
          <ac:chgData name="Kathleen Speck" userId="1c3bee05-3f30-471c-9c5c-6f1d82c4dd7a" providerId="ADAL" clId="{591C32D3-A26E-4A40-843F-176DBCAB0169}" dt="2025-07-25T19:02:09.666" v="4099" actId="478"/>
          <ac:spMkLst>
            <pc:docMk/>
            <pc:sldMk cId="1849502235" sldId="1115"/>
            <ac:spMk id="20" creationId="{6C989945-ADC4-EBDE-FEA4-20DC516CC5DF}"/>
          </ac:spMkLst>
        </pc:spChg>
        <pc:spChg chg="del">
          <ac:chgData name="Kathleen Speck" userId="1c3bee05-3f30-471c-9c5c-6f1d82c4dd7a" providerId="ADAL" clId="{591C32D3-A26E-4A40-843F-176DBCAB0169}" dt="2025-07-25T19:02:09.666" v="4099" actId="478"/>
          <ac:spMkLst>
            <pc:docMk/>
            <pc:sldMk cId="1849502235" sldId="1115"/>
            <ac:spMk id="22" creationId="{58635CFD-9FCD-ADE2-7C79-25B1AAC74408}"/>
          </ac:spMkLst>
        </pc:spChg>
        <pc:spChg chg="ord">
          <ac:chgData name="Kathleen Speck" userId="1c3bee05-3f30-471c-9c5c-6f1d82c4dd7a" providerId="ADAL" clId="{591C32D3-A26E-4A40-843F-176DBCAB0169}" dt="2025-07-25T19:03:13.343" v="4103" actId="13244"/>
          <ac:spMkLst>
            <pc:docMk/>
            <pc:sldMk cId="1849502235" sldId="1115"/>
            <ac:spMk id="24" creationId="{76CDD076-6EED-AA17-DFCC-C2C605D5ABB5}"/>
          </ac:spMkLst>
        </pc:spChg>
        <pc:picChg chg="mod">
          <ac:chgData name="Kathleen Speck" userId="1c3bee05-3f30-471c-9c5c-6f1d82c4dd7a" providerId="ADAL" clId="{591C32D3-A26E-4A40-843F-176DBCAB0169}" dt="2025-07-25T19:02:53.689" v="4101" actId="962"/>
          <ac:picMkLst>
            <pc:docMk/>
            <pc:sldMk cId="1849502235" sldId="1115"/>
            <ac:picMk id="25" creationId="{5CB3022E-9A45-E647-E705-5979A4C7B016}"/>
          </ac:picMkLst>
        </pc:picChg>
      </pc:sldChg>
      <pc:sldChg chg="delSp mod">
        <pc:chgData name="Kathleen Speck" userId="1c3bee05-3f30-471c-9c5c-6f1d82c4dd7a" providerId="ADAL" clId="{591C32D3-A26E-4A40-843F-176DBCAB0169}" dt="2025-07-25T19:03:39.030" v="4105" actId="478"/>
        <pc:sldMkLst>
          <pc:docMk/>
          <pc:sldMk cId="1297066974" sldId="1116"/>
        </pc:sldMkLst>
        <pc:spChg chg="del">
          <ac:chgData name="Kathleen Speck" userId="1c3bee05-3f30-471c-9c5c-6f1d82c4dd7a" providerId="ADAL" clId="{591C32D3-A26E-4A40-843F-176DBCAB0169}" dt="2025-07-25T19:03:39.030" v="4105" actId="478"/>
          <ac:spMkLst>
            <pc:docMk/>
            <pc:sldMk cId="1297066974" sldId="1116"/>
            <ac:spMk id="4" creationId="{2918472D-C485-8EBC-EC8C-91CFAEB20FA9}"/>
          </ac:spMkLst>
        </pc:spChg>
        <pc:spChg chg="del">
          <ac:chgData name="Kathleen Speck" userId="1c3bee05-3f30-471c-9c5c-6f1d82c4dd7a" providerId="ADAL" clId="{591C32D3-A26E-4A40-843F-176DBCAB0169}" dt="2025-07-25T19:03:39.030" v="4105" actId="478"/>
          <ac:spMkLst>
            <pc:docMk/>
            <pc:sldMk cId="1297066974" sldId="1116"/>
            <ac:spMk id="5" creationId="{DC8CB1CB-DCA8-D77E-A23F-A83675F6E305}"/>
          </ac:spMkLst>
        </pc:spChg>
        <pc:spChg chg="del">
          <ac:chgData name="Kathleen Speck" userId="1c3bee05-3f30-471c-9c5c-6f1d82c4dd7a" providerId="ADAL" clId="{591C32D3-A26E-4A40-843F-176DBCAB0169}" dt="2025-07-25T19:03:39.030" v="4105" actId="478"/>
          <ac:spMkLst>
            <pc:docMk/>
            <pc:sldMk cId="1297066974" sldId="1116"/>
            <ac:spMk id="6" creationId="{C218D674-F11B-ED12-C860-8726CDB039A1}"/>
          </ac:spMkLst>
        </pc:spChg>
        <pc:spChg chg="del">
          <ac:chgData name="Kathleen Speck" userId="1c3bee05-3f30-471c-9c5c-6f1d82c4dd7a" providerId="ADAL" clId="{591C32D3-A26E-4A40-843F-176DBCAB0169}" dt="2025-07-25T19:03:39.030" v="4105" actId="478"/>
          <ac:spMkLst>
            <pc:docMk/>
            <pc:sldMk cId="1297066974" sldId="1116"/>
            <ac:spMk id="9" creationId="{57938BAB-0444-C579-0FF8-1854B80CB60B}"/>
          </ac:spMkLst>
        </pc:spChg>
        <pc:spChg chg="del">
          <ac:chgData name="Kathleen Speck" userId="1c3bee05-3f30-471c-9c5c-6f1d82c4dd7a" providerId="ADAL" clId="{591C32D3-A26E-4A40-843F-176DBCAB0169}" dt="2025-07-25T19:03:39.030" v="4105" actId="478"/>
          <ac:spMkLst>
            <pc:docMk/>
            <pc:sldMk cId="1297066974" sldId="1116"/>
            <ac:spMk id="10" creationId="{434139B5-6709-165E-A95B-6AE2651CF19E}"/>
          </ac:spMkLst>
        </pc:spChg>
        <pc:spChg chg="del">
          <ac:chgData name="Kathleen Speck" userId="1c3bee05-3f30-471c-9c5c-6f1d82c4dd7a" providerId="ADAL" clId="{591C32D3-A26E-4A40-843F-176DBCAB0169}" dt="2025-07-25T19:03:39.030" v="4105" actId="478"/>
          <ac:spMkLst>
            <pc:docMk/>
            <pc:sldMk cId="1297066974" sldId="1116"/>
            <ac:spMk id="12" creationId="{9FF632F5-1242-A297-8245-2D2D61AC9728}"/>
          </ac:spMkLst>
        </pc:spChg>
        <pc:spChg chg="del">
          <ac:chgData name="Kathleen Speck" userId="1c3bee05-3f30-471c-9c5c-6f1d82c4dd7a" providerId="ADAL" clId="{591C32D3-A26E-4A40-843F-176DBCAB0169}" dt="2025-07-25T19:03:39.030" v="4105" actId="478"/>
          <ac:spMkLst>
            <pc:docMk/>
            <pc:sldMk cId="1297066974" sldId="1116"/>
            <ac:spMk id="15" creationId="{B2DE69BF-3908-7B1F-7AD4-05088A4B44CE}"/>
          </ac:spMkLst>
        </pc:spChg>
        <pc:spChg chg="del">
          <ac:chgData name="Kathleen Speck" userId="1c3bee05-3f30-471c-9c5c-6f1d82c4dd7a" providerId="ADAL" clId="{591C32D3-A26E-4A40-843F-176DBCAB0169}" dt="2025-07-25T19:03:39.030" v="4105" actId="478"/>
          <ac:spMkLst>
            <pc:docMk/>
            <pc:sldMk cId="1297066974" sldId="1116"/>
            <ac:spMk id="16" creationId="{2CE93918-7E5F-02D5-FDE6-AED77A8478FF}"/>
          </ac:spMkLst>
        </pc:spChg>
        <pc:spChg chg="del">
          <ac:chgData name="Kathleen Speck" userId="1c3bee05-3f30-471c-9c5c-6f1d82c4dd7a" providerId="ADAL" clId="{591C32D3-A26E-4A40-843F-176DBCAB0169}" dt="2025-07-25T19:03:39.030" v="4105" actId="478"/>
          <ac:spMkLst>
            <pc:docMk/>
            <pc:sldMk cId="1297066974" sldId="1116"/>
            <ac:spMk id="19" creationId="{D9B6E789-F7BC-F7A6-328F-0B76A964FC32}"/>
          </ac:spMkLst>
        </pc:spChg>
        <pc:spChg chg="del">
          <ac:chgData name="Kathleen Speck" userId="1c3bee05-3f30-471c-9c5c-6f1d82c4dd7a" providerId="ADAL" clId="{591C32D3-A26E-4A40-843F-176DBCAB0169}" dt="2025-07-25T19:03:39.030" v="4105" actId="478"/>
          <ac:spMkLst>
            <pc:docMk/>
            <pc:sldMk cId="1297066974" sldId="1116"/>
            <ac:spMk id="20" creationId="{345BF7DF-524B-DF69-880E-1B56EDCECCF3}"/>
          </ac:spMkLst>
        </pc:spChg>
      </pc:sldChg>
      <pc:sldChg chg="delSp mod">
        <pc:chgData name="Kathleen Speck" userId="1c3bee05-3f30-471c-9c5c-6f1d82c4dd7a" providerId="ADAL" clId="{591C32D3-A26E-4A40-843F-176DBCAB0169}" dt="2025-07-25T19:03:46.137" v="4106" actId="478"/>
        <pc:sldMkLst>
          <pc:docMk/>
          <pc:sldMk cId="2268424829" sldId="1117"/>
        </pc:sldMkLst>
        <pc:spChg chg="del">
          <ac:chgData name="Kathleen Speck" userId="1c3bee05-3f30-471c-9c5c-6f1d82c4dd7a" providerId="ADAL" clId="{591C32D3-A26E-4A40-843F-176DBCAB0169}" dt="2025-07-25T19:03:46.137" v="4106" actId="478"/>
          <ac:spMkLst>
            <pc:docMk/>
            <pc:sldMk cId="2268424829" sldId="1117"/>
            <ac:spMk id="5" creationId="{119E08B1-FAD7-2708-3836-3DD41E8903F2}"/>
          </ac:spMkLst>
        </pc:spChg>
        <pc:spChg chg="del">
          <ac:chgData name="Kathleen Speck" userId="1c3bee05-3f30-471c-9c5c-6f1d82c4dd7a" providerId="ADAL" clId="{591C32D3-A26E-4A40-843F-176DBCAB0169}" dt="2025-07-25T19:03:46.137" v="4106" actId="478"/>
          <ac:spMkLst>
            <pc:docMk/>
            <pc:sldMk cId="2268424829" sldId="1117"/>
            <ac:spMk id="6" creationId="{BC957221-2D24-6B54-7D8B-7CA74F799A1B}"/>
          </ac:spMkLst>
        </pc:spChg>
        <pc:spChg chg="del">
          <ac:chgData name="Kathleen Speck" userId="1c3bee05-3f30-471c-9c5c-6f1d82c4dd7a" providerId="ADAL" clId="{591C32D3-A26E-4A40-843F-176DBCAB0169}" dt="2025-07-25T19:03:46.137" v="4106" actId="478"/>
          <ac:spMkLst>
            <pc:docMk/>
            <pc:sldMk cId="2268424829" sldId="1117"/>
            <ac:spMk id="11" creationId="{D75BD7E0-A70F-30C0-B795-BCC88812395B}"/>
          </ac:spMkLst>
        </pc:spChg>
        <pc:spChg chg="del">
          <ac:chgData name="Kathleen Speck" userId="1c3bee05-3f30-471c-9c5c-6f1d82c4dd7a" providerId="ADAL" clId="{591C32D3-A26E-4A40-843F-176DBCAB0169}" dt="2025-07-25T19:03:46.137" v="4106" actId="478"/>
          <ac:spMkLst>
            <pc:docMk/>
            <pc:sldMk cId="2268424829" sldId="1117"/>
            <ac:spMk id="13" creationId="{02481B3B-C93D-414A-8E9D-C323759C3C75}"/>
          </ac:spMkLst>
        </pc:spChg>
        <pc:spChg chg="del">
          <ac:chgData name="Kathleen Speck" userId="1c3bee05-3f30-471c-9c5c-6f1d82c4dd7a" providerId="ADAL" clId="{591C32D3-A26E-4A40-843F-176DBCAB0169}" dt="2025-07-25T19:03:46.137" v="4106" actId="478"/>
          <ac:spMkLst>
            <pc:docMk/>
            <pc:sldMk cId="2268424829" sldId="1117"/>
            <ac:spMk id="14" creationId="{0D7229BE-E77C-D225-EEA8-E7B84EAF2221}"/>
          </ac:spMkLst>
        </pc:spChg>
        <pc:spChg chg="del">
          <ac:chgData name="Kathleen Speck" userId="1c3bee05-3f30-471c-9c5c-6f1d82c4dd7a" providerId="ADAL" clId="{591C32D3-A26E-4A40-843F-176DBCAB0169}" dt="2025-07-25T19:03:46.137" v="4106" actId="478"/>
          <ac:spMkLst>
            <pc:docMk/>
            <pc:sldMk cId="2268424829" sldId="1117"/>
            <ac:spMk id="16" creationId="{F61332BC-ADC7-FA3A-3491-65B6DFE2CAFF}"/>
          </ac:spMkLst>
        </pc:spChg>
        <pc:spChg chg="del">
          <ac:chgData name="Kathleen Speck" userId="1c3bee05-3f30-471c-9c5c-6f1d82c4dd7a" providerId="ADAL" clId="{591C32D3-A26E-4A40-843F-176DBCAB0169}" dt="2025-07-25T19:03:46.137" v="4106" actId="478"/>
          <ac:spMkLst>
            <pc:docMk/>
            <pc:sldMk cId="2268424829" sldId="1117"/>
            <ac:spMk id="18" creationId="{9666FE5C-F812-BC91-6489-8B3F817C3F39}"/>
          </ac:spMkLst>
        </pc:spChg>
        <pc:spChg chg="del">
          <ac:chgData name="Kathleen Speck" userId="1c3bee05-3f30-471c-9c5c-6f1d82c4dd7a" providerId="ADAL" clId="{591C32D3-A26E-4A40-843F-176DBCAB0169}" dt="2025-07-25T19:03:46.137" v="4106" actId="478"/>
          <ac:spMkLst>
            <pc:docMk/>
            <pc:sldMk cId="2268424829" sldId="1117"/>
            <ac:spMk id="19" creationId="{B811C8E4-12E0-75B7-AE0F-F776ACB6DB42}"/>
          </ac:spMkLst>
        </pc:spChg>
        <pc:spChg chg="del">
          <ac:chgData name="Kathleen Speck" userId="1c3bee05-3f30-471c-9c5c-6f1d82c4dd7a" providerId="ADAL" clId="{591C32D3-A26E-4A40-843F-176DBCAB0169}" dt="2025-07-25T19:03:46.137" v="4106" actId="478"/>
          <ac:spMkLst>
            <pc:docMk/>
            <pc:sldMk cId="2268424829" sldId="1117"/>
            <ac:spMk id="21" creationId="{9D87CB24-CB9D-0D4D-0989-C16D85075DA0}"/>
          </ac:spMkLst>
        </pc:spChg>
        <pc:spChg chg="del">
          <ac:chgData name="Kathleen Speck" userId="1c3bee05-3f30-471c-9c5c-6f1d82c4dd7a" providerId="ADAL" clId="{591C32D3-A26E-4A40-843F-176DBCAB0169}" dt="2025-07-25T19:03:46.137" v="4106" actId="478"/>
          <ac:spMkLst>
            <pc:docMk/>
            <pc:sldMk cId="2268424829" sldId="1117"/>
            <ac:spMk id="23" creationId="{EB3681D0-14E1-A942-4A5F-2EB5BDBF4E71}"/>
          </ac:spMkLst>
        </pc:spChg>
      </pc:sldChg>
      <pc:sldChg chg="delSp modSp mod">
        <pc:chgData name="Kathleen Speck" userId="1c3bee05-3f30-471c-9c5c-6f1d82c4dd7a" providerId="ADAL" clId="{591C32D3-A26E-4A40-843F-176DBCAB0169}" dt="2025-07-21T18:06:19.080" v="34" actId="962"/>
        <pc:sldMkLst>
          <pc:docMk/>
          <pc:sldMk cId="4220027466" sldId="1119"/>
        </pc:sldMkLst>
        <pc:spChg chg="ord">
          <ac:chgData name="Kathleen Speck" userId="1c3bee05-3f30-471c-9c5c-6f1d82c4dd7a" providerId="ADAL" clId="{591C32D3-A26E-4A40-843F-176DBCAB0169}" dt="2025-07-21T18:05:53.733" v="32" actId="13244"/>
          <ac:spMkLst>
            <pc:docMk/>
            <pc:sldMk cId="4220027466" sldId="1119"/>
            <ac:spMk id="49" creationId="{F97A80AC-A925-D2BD-03EF-80EA95EAD120}"/>
          </ac:spMkLst>
        </pc:spChg>
        <pc:picChg chg="mod ord">
          <ac:chgData name="Kathleen Speck" userId="1c3bee05-3f30-471c-9c5c-6f1d82c4dd7a" providerId="ADAL" clId="{591C32D3-A26E-4A40-843F-176DBCAB0169}" dt="2025-07-21T18:06:19.080" v="34" actId="962"/>
          <ac:picMkLst>
            <pc:docMk/>
            <pc:sldMk cId="4220027466" sldId="1119"/>
            <ac:picMk id="3" creationId="{26B6B424-B080-F020-CA80-69F1017B1337}"/>
          </ac:picMkLst>
        </pc:picChg>
      </pc:sldChg>
    </pc:docChg>
  </pc:docChgLst>
  <pc:docChgLst>
    <pc:chgData name="Jordan Derk" userId="4cee7fd2-18ae-45a0-8743-b91db45b97a1" providerId="ADAL" clId="{EDC13F32-6A03-4A60-839E-80BF79E49FE0}"/>
    <pc:docChg chg="undo redo custSel addSld delSld modSld sldOrd modMainMaster">
      <pc:chgData name="Jordan Derk" userId="4cee7fd2-18ae-45a0-8743-b91db45b97a1" providerId="ADAL" clId="{EDC13F32-6A03-4A60-839E-80BF79E49FE0}" dt="2025-03-03T21:01:36.609" v="1116" actId="255"/>
      <pc:docMkLst>
        <pc:docMk/>
      </pc:docMkLst>
      <pc:sldChg chg="del">
        <pc:chgData name="Jordan Derk" userId="4cee7fd2-18ae-45a0-8743-b91db45b97a1" providerId="ADAL" clId="{EDC13F32-6A03-4A60-839E-80BF79E49FE0}" dt="2025-03-03T20:29:23.718" v="1024" actId="47"/>
        <pc:sldMkLst>
          <pc:docMk/>
          <pc:sldMk cId="1456226579" sldId="993"/>
        </pc:sldMkLst>
      </pc:sldChg>
      <pc:sldChg chg="add del">
        <pc:chgData name="Jordan Derk" userId="4cee7fd2-18ae-45a0-8743-b91db45b97a1" providerId="ADAL" clId="{EDC13F32-6A03-4A60-839E-80BF79E49FE0}" dt="2025-03-03T20:29:21.767" v="1023" actId="47"/>
        <pc:sldMkLst>
          <pc:docMk/>
          <pc:sldMk cId="1279160646" sldId="1081"/>
        </pc:sldMkLst>
      </pc:sldChg>
      <pc:sldChg chg="modSp add del mod ord modCm modNotesTx">
        <pc:chgData name="Jordan Derk" userId="4cee7fd2-18ae-45a0-8743-b91db45b97a1" providerId="ADAL" clId="{EDC13F32-6A03-4A60-839E-80BF79E49FE0}" dt="2025-03-03T20:57:19.567" v="1054" actId="6549"/>
        <pc:sldMkLst>
          <pc:docMk/>
          <pc:sldMk cId="2146623978" sldId="1082"/>
        </pc:sldMkLst>
        <pc:extLst>
          <p:ext xmlns:p="http://schemas.openxmlformats.org/presentationml/2006/main" uri="{D6D511B9-2390-475A-947B-AFAB55BFBCF1}">
            <pc226:cmChg xmlns:pc226="http://schemas.microsoft.com/office/powerpoint/2022/06/main/command" chg="mod">
              <pc226:chgData name="Jordan Derk" userId="4cee7fd2-18ae-45a0-8743-b91db45b97a1" providerId="ADAL" clId="{EDC13F32-6A03-4A60-839E-80BF79E49FE0}" dt="2025-03-03T20:28:37.267" v="1016" actId="20577"/>
              <pc2:cmMkLst xmlns:pc2="http://schemas.microsoft.com/office/powerpoint/2019/9/main/command">
                <pc:docMk/>
                <pc:sldMk cId="2146623978" sldId="1082"/>
                <pc2:cmMk id="{38AA7693-52E8-4369-B7F1-3966566C0FA5}"/>
              </pc2:cmMkLst>
            </pc226:cmChg>
          </p:ext>
        </pc:extLst>
      </pc:sldChg>
      <pc:sldChg chg="ord">
        <pc:chgData name="Jordan Derk" userId="4cee7fd2-18ae-45a0-8743-b91db45b97a1" providerId="ADAL" clId="{EDC13F32-6A03-4A60-839E-80BF79E49FE0}" dt="2025-03-03T20:29:18.084" v="1022"/>
        <pc:sldMkLst>
          <pc:docMk/>
          <pc:sldMk cId="2175414920" sldId="1083"/>
        </pc:sldMkLst>
      </pc:sldChg>
      <pc:sldChg chg="modSp mod ord">
        <pc:chgData name="Jordan Derk" userId="4cee7fd2-18ae-45a0-8743-b91db45b97a1" providerId="ADAL" clId="{EDC13F32-6A03-4A60-839E-80BF79E49FE0}" dt="2025-03-03T19:50:12.377" v="534" actId="6549"/>
        <pc:sldMkLst>
          <pc:docMk/>
          <pc:sldMk cId="1192451559" sldId="1084"/>
        </pc:sldMkLst>
      </pc:sldChg>
      <pc:sldChg chg="modSp mod modNotesTx">
        <pc:chgData name="Jordan Derk" userId="4cee7fd2-18ae-45a0-8743-b91db45b97a1" providerId="ADAL" clId="{EDC13F32-6A03-4A60-839E-80BF79E49FE0}" dt="2025-03-03T20:54:09.712" v="1025" actId="6549"/>
        <pc:sldMkLst>
          <pc:docMk/>
          <pc:sldMk cId="991731810" sldId="1095"/>
        </pc:sldMkLst>
      </pc:sldChg>
      <pc:sldChg chg="modSp mod">
        <pc:chgData name="Jordan Derk" userId="4cee7fd2-18ae-45a0-8743-b91db45b97a1" providerId="ADAL" clId="{EDC13F32-6A03-4A60-839E-80BF79E49FE0}" dt="2025-02-27T16:39:54.048" v="14" actId="1076"/>
        <pc:sldMkLst>
          <pc:docMk/>
          <pc:sldMk cId="3639496126" sldId="1096"/>
        </pc:sldMkLst>
      </pc:sldChg>
      <pc:sldChg chg="addSp modSp new mod">
        <pc:chgData name="Jordan Derk" userId="4cee7fd2-18ae-45a0-8743-b91db45b97a1" providerId="ADAL" clId="{EDC13F32-6A03-4A60-839E-80BF79E49FE0}" dt="2025-03-03T16:27:47.266" v="69" actId="1076"/>
        <pc:sldMkLst>
          <pc:docMk/>
          <pc:sldMk cId="3652723812" sldId="1097"/>
        </pc:sldMkLst>
      </pc:sldChg>
      <pc:sldChg chg="addSp modSp new mod">
        <pc:chgData name="Jordan Derk" userId="4cee7fd2-18ae-45a0-8743-b91db45b97a1" providerId="ADAL" clId="{EDC13F32-6A03-4A60-839E-80BF79E49FE0}" dt="2025-03-03T16:28:46.935" v="105" actId="1076"/>
        <pc:sldMkLst>
          <pc:docMk/>
          <pc:sldMk cId="1325699011" sldId="1098"/>
        </pc:sldMkLst>
      </pc:sldChg>
      <pc:sldChg chg="addSp modSp new mod">
        <pc:chgData name="Jordan Derk" userId="4cee7fd2-18ae-45a0-8743-b91db45b97a1" providerId="ADAL" clId="{EDC13F32-6A03-4A60-839E-80BF79E49FE0}" dt="2025-03-03T16:29:40.844" v="141" actId="1076"/>
        <pc:sldMkLst>
          <pc:docMk/>
          <pc:sldMk cId="1821712989" sldId="1099"/>
        </pc:sldMkLst>
      </pc:sldChg>
      <pc:sldChg chg="addSp modSp new mod">
        <pc:chgData name="Jordan Derk" userId="4cee7fd2-18ae-45a0-8743-b91db45b97a1" providerId="ADAL" clId="{EDC13F32-6A03-4A60-839E-80BF79E49FE0}" dt="2025-03-03T16:36:57.714" v="275" actId="1076"/>
        <pc:sldMkLst>
          <pc:docMk/>
          <pc:sldMk cId="746468879" sldId="1100"/>
        </pc:sldMkLst>
      </pc:sldChg>
      <pc:sldChg chg="addSp modSp new mod">
        <pc:chgData name="Jordan Derk" userId="4cee7fd2-18ae-45a0-8743-b91db45b97a1" providerId="ADAL" clId="{EDC13F32-6A03-4A60-839E-80BF79E49FE0}" dt="2025-03-03T16:40:45.886" v="339" actId="1076"/>
        <pc:sldMkLst>
          <pc:docMk/>
          <pc:sldMk cId="361485689" sldId="1101"/>
        </pc:sldMkLst>
      </pc:sldChg>
      <pc:sldChg chg="addSp modSp new del mod">
        <pc:chgData name="Jordan Derk" userId="4cee7fd2-18ae-45a0-8743-b91db45b97a1" providerId="ADAL" clId="{EDC13F32-6A03-4A60-839E-80BF79E49FE0}" dt="2025-03-03T16:46:53.697" v="463" actId="47"/>
        <pc:sldMkLst>
          <pc:docMk/>
          <pc:sldMk cId="1188778003" sldId="1102"/>
        </pc:sldMkLst>
      </pc:sldChg>
      <pc:sldChg chg="addSp modSp new del mod modNotesTx">
        <pc:chgData name="Jordan Derk" userId="4cee7fd2-18ae-45a0-8743-b91db45b97a1" providerId="ADAL" clId="{EDC13F32-6A03-4A60-839E-80BF79E49FE0}" dt="2025-03-03T16:50:58.996" v="488" actId="2696"/>
        <pc:sldMkLst>
          <pc:docMk/>
          <pc:sldMk cId="1507755069" sldId="1103"/>
        </pc:sldMkLst>
      </pc:sldChg>
      <pc:sldChg chg="addSp delSp modSp add mod modNotesTx">
        <pc:chgData name="Jordan Derk" userId="4cee7fd2-18ae-45a0-8743-b91db45b97a1" providerId="ADAL" clId="{EDC13F32-6A03-4A60-839E-80BF79E49FE0}" dt="2025-03-03T20:54:52.313" v="1028" actId="20577"/>
        <pc:sldMkLst>
          <pc:docMk/>
          <pc:sldMk cId="2049144502" sldId="1104"/>
        </pc:sldMkLst>
      </pc:sldChg>
      <pc:sldChg chg="addSp delSp modSp add mod modNotesTx">
        <pc:chgData name="Jordan Derk" userId="4cee7fd2-18ae-45a0-8743-b91db45b97a1" providerId="ADAL" clId="{EDC13F32-6A03-4A60-839E-80BF79E49FE0}" dt="2025-03-03T19:50:42.977" v="541" actId="6549"/>
        <pc:sldMkLst>
          <pc:docMk/>
          <pc:sldMk cId="3950586652" sldId="1105"/>
        </pc:sldMkLst>
      </pc:sldChg>
      <pc:sldChg chg="addSp delSp modSp add mod modNotesTx">
        <pc:chgData name="Jordan Derk" userId="4cee7fd2-18ae-45a0-8743-b91db45b97a1" providerId="ADAL" clId="{EDC13F32-6A03-4A60-839E-80BF79E49FE0}" dt="2025-03-03T19:50:39.377" v="540" actId="6549"/>
        <pc:sldMkLst>
          <pc:docMk/>
          <pc:sldMk cId="3831451953" sldId="1106"/>
        </pc:sldMkLst>
      </pc:sldChg>
      <pc:sldChg chg="addSp delSp modSp add mod">
        <pc:chgData name="Jordan Derk" userId="4cee7fd2-18ae-45a0-8743-b91db45b97a1" providerId="ADAL" clId="{EDC13F32-6A03-4A60-839E-80BF79E49FE0}" dt="2025-03-03T19:52:34.904" v="572" actId="1076"/>
        <pc:sldMkLst>
          <pc:docMk/>
          <pc:sldMk cId="4217622405" sldId="1107"/>
        </pc:sldMkLst>
      </pc:sldChg>
      <pc:sldChg chg="addSp delSp modSp add mod modNotesTx">
        <pc:chgData name="Jordan Derk" userId="4cee7fd2-18ae-45a0-8743-b91db45b97a1" providerId="ADAL" clId="{EDC13F32-6A03-4A60-839E-80BF79E49FE0}" dt="2025-03-03T21:01:36.609" v="1116" actId="255"/>
        <pc:sldMkLst>
          <pc:docMk/>
          <pc:sldMk cId="1827809573" sldId="1108"/>
        </pc:sldMkLst>
      </pc:sldChg>
      <pc:sldChg chg="addSp delSp modSp add mod ord">
        <pc:chgData name="Jordan Derk" userId="4cee7fd2-18ae-45a0-8743-b91db45b97a1" providerId="ADAL" clId="{EDC13F32-6A03-4A60-839E-80BF79E49FE0}" dt="2025-03-03T19:55:24.930" v="613" actId="12788"/>
        <pc:sldMkLst>
          <pc:docMk/>
          <pc:sldMk cId="4058645290" sldId="1109"/>
        </pc:sldMkLst>
      </pc:sldChg>
      <pc:sldChg chg="addSp delSp modSp add mod">
        <pc:chgData name="Jordan Derk" userId="4cee7fd2-18ae-45a0-8743-b91db45b97a1" providerId="ADAL" clId="{EDC13F32-6A03-4A60-839E-80BF79E49FE0}" dt="2025-03-03T19:56:38.115" v="630" actId="1076"/>
        <pc:sldMkLst>
          <pc:docMk/>
          <pc:sldMk cId="773519335" sldId="1110"/>
        </pc:sldMkLst>
      </pc:sldChg>
      <pc:sldChg chg="addSp delSp modSp add mod ord">
        <pc:chgData name="Jordan Derk" userId="4cee7fd2-18ae-45a0-8743-b91db45b97a1" providerId="ADAL" clId="{EDC13F32-6A03-4A60-839E-80BF79E49FE0}" dt="2025-03-03T19:58:59.055" v="661" actId="403"/>
        <pc:sldMkLst>
          <pc:docMk/>
          <pc:sldMk cId="3911900478" sldId="1111"/>
        </pc:sldMkLst>
      </pc:sldChg>
      <pc:sldChg chg="addSp delSp modSp add mod">
        <pc:chgData name="Jordan Derk" userId="4cee7fd2-18ae-45a0-8743-b91db45b97a1" providerId="ADAL" clId="{EDC13F32-6A03-4A60-839E-80BF79E49FE0}" dt="2025-03-03T20:03:55.486" v="761" actId="1076"/>
        <pc:sldMkLst>
          <pc:docMk/>
          <pc:sldMk cId="1474433407" sldId="1112"/>
        </pc:sldMkLst>
      </pc:sldChg>
      <pc:sldChg chg="addSp delSp modSp add mod">
        <pc:chgData name="Jordan Derk" userId="4cee7fd2-18ae-45a0-8743-b91db45b97a1" providerId="ADAL" clId="{EDC13F32-6A03-4A60-839E-80BF79E49FE0}" dt="2025-03-03T20:12:34.502" v="789" actId="1076"/>
        <pc:sldMkLst>
          <pc:docMk/>
          <pc:sldMk cId="3062591114" sldId="1113"/>
        </pc:sldMkLst>
      </pc:sldChg>
      <pc:sldChg chg="addSp modSp new del mod ord modNotesTx">
        <pc:chgData name="Jordan Derk" userId="4cee7fd2-18ae-45a0-8743-b91db45b97a1" providerId="ADAL" clId="{EDC13F32-6A03-4A60-839E-80BF79E49FE0}" dt="2025-03-03T20:29:04.200" v="1020" actId="47"/>
        <pc:sldMkLst>
          <pc:docMk/>
          <pc:sldMk cId="1237544" sldId="1114"/>
        </pc:sldMkLst>
      </pc:sldChg>
      <pc:sldChg chg="modSp new mod modNotesTx">
        <pc:chgData name="Jordan Derk" userId="4cee7fd2-18ae-45a0-8743-b91db45b97a1" providerId="ADAL" clId="{EDC13F32-6A03-4A60-839E-80BF79E49FE0}" dt="2025-03-03T20:15:47.723" v="875" actId="20577"/>
        <pc:sldMkLst>
          <pc:docMk/>
          <pc:sldMk cId="1849502235" sldId="1115"/>
        </pc:sldMkLst>
      </pc:sldChg>
      <pc:sldChg chg="modSp new mod">
        <pc:chgData name="Jordan Derk" userId="4cee7fd2-18ae-45a0-8743-b91db45b97a1" providerId="ADAL" clId="{EDC13F32-6A03-4A60-839E-80BF79E49FE0}" dt="2025-03-03T20:58:06.234" v="1096" actId="20577"/>
        <pc:sldMkLst>
          <pc:docMk/>
          <pc:sldMk cId="1297066974" sldId="1116"/>
        </pc:sldMkLst>
      </pc:sldChg>
      <pc:sldChg chg="modSp new mod">
        <pc:chgData name="Jordan Derk" userId="4cee7fd2-18ae-45a0-8743-b91db45b97a1" providerId="ADAL" clId="{EDC13F32-6A03-4A60-839E-80BF79E49FE0}" dt="2025-03-03T20:27:17.682" v="1005" actId="948"/>
        <pc:sldMkLst>
          <pc:docMk/>
          <pc:sldMk cId="2268424829" sldId="1117"/>
        </pc:sldMkLst>
      </pc:sldChg>
      <pc:sldMasterChg chg="modSp mod modSldLayout">
        <pc:chgData name="Jordan Derk" userId="4cee7fd2-18ae-45a0-8743-b91db45b97a1" providerId="ADAL" clId="{EDC13F32-6A03-4A60-839E-80BF79E49FE0}" dt="2025-02-26T15:13:09.354" v="1" actId="113"/>
        <pc:sldMasterMkLst>
          <pc:docMk/>
          <pc:sldMasterMk cId="2910674328" sldId="2147483679"/>
        </pc:sldMasterMkLst>
        <pc:sldLayoutChg chg="modSp mod">
          <pc:chgData name="Jordan Derk" userId="4cee7fd2-18ae-45a0-8743-b91db45b97a1" providerId="ADAL" clId="{EDC13F32-6A03-4A60-839E-80BF79E49FE0}" dt="2025-02-26T15:13:09.354" v="1" actId="113"/>
          <pc:sldLayoutMkLst>
            <pc:docMk/>
            <pc:sldMasterMk cId="2910674328" sldId="2147483679"/>
            <pc:sldLayoutMk cId="4109735874" sldId="21474836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9/4/2025</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9/4/2025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ACD81-124E-C91F-E5E9-0A3212EB57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CA81F-EEF4-4770-4950-5CBBBDD74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DCBDE-F414-82B9-7D03-47E7E7CC9037}"/>
              </a:ext>
            </a:extLst>
          </p:cNvPr>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a:extLst>
              <a:ext uri="{FF2B5EF4-FFF2-40B4-BE49-F238E27FC236}">
                <a16:creationId xmlns:a16="http://schemas.microsoft.com/office/drawing/2014/main" id="{5AB53D7F-2F3C-7B7A-E82A-B556567C880B}"/>
              </a:ext>
            </a:extLst>
          </p:cNvPr>
          <p:cNvSpPr>
            <a:spLocks noGrp="1"/>
          </p:cNvSpPr>
          <p:nvPr>
            <p:ph type="sldNum" sz="quarter" idx="5"/>
          </p:nvPr>
        </p:nvSpPr>
        <p:spPr/>
        <p:txBody>
          <a:bodyPr/>
          <a:lstStyle/>
          <a:p>
            <a:fld id="{AEC31F21-2349-457A-A31A-9930FFB708BB}" type="slidenum">
              <a:rPr lang="en-US" smtClean="0"/>
              <a:t>17</a:t>
            </a:fld>
            <a:endParaRPr lang="en-US"/>
          </a:p>
        </p:txBody>
      </p:sp>
    </p:spTree>
    <p:extLst>
      <p:ext uri="{BB962C8B-B14F-4D97-AF65-F5344CB8AC3E}">
        <p14:creationId xmlns:p14="http://schemas.microsoft.com/office/powerpoint/2010/main" val="25524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30A1B-E15B-77E0-A9C1-C39F8169C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1068C-01D0-B32B-B8F5-BBF3BE983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02DDC-6940-58DF-BB7B-87D262889FC1}"/>
              </a:ext>
            </a:extLst>
          </p:cNvPr>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a:ea typeface="Times New Roman" panose="02020603050405020304" pitchFamily="18" charset="0"/>
              <a:cs typeface="Calibri" panose="020F0502020204030204" pitchFamily="34" charset="0"/>
            </a:endParaRPr>
          </a:p>
        </p:txBody>
      </p:sp>
      <p:sp>
        <p:nvSpPr>
          <p:cNvPr id="4" name="Slide Number Placeholder 3">
            <a:extLst>
              <a:ext uri="{FF2B5EF4-FFF2-40B4-BE49-F238E27FC236}">
                <a16:creationId xmlns:a16="http://schemas.microsoft.com/office/drawing/2014/main" id="{4B5276EC-BD39-AC93-FFC9-0FB421C7651A}"/>
              </a:ext>
            </a:extLst>
          </p:cNvPr>
          <p:cNvSpPr>
            <a:spLocks noGrp="1"/>
          </p:cNvSpPr>
          <p:nvPr>
            <p:ph type="sldNum" sz="quarter" idx="5"/>
          </p:nvPr>
        </p:nvSpPr>
        <p:spPr/>
        <p:txBody>
          <a:bodyPr/>
          <a:lstStyle/>
          <a:p>
            <a:fld id="{AEC31F21-2349-457A-A31A-9930FFB708BB}" type="slidenum">
              <a:rPr lang="en-US" smtClean="0"/>
              <a:t>18</a:t>
            </a:fld>
            <a:endParaRPr lang="en-US"/>
          </a:p>
        </p:txBody>
      </p:sp>
    </p:spTree>
    <p:extLst>
      <p:ext uri="{BB962C8B-B14F-4D97-AF65-F5344CB8AC3E}">
        <p14:creationId xmlns:p14="http://schemas.microsoft.com/office/powerpoint/2010/main" val="1772049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C257D-1600-0836-212C-8CA102D87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CED65-5B48-D2EA-7E16-D1C0F403FD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64F7A-9257-74BD-8D21-758CCFDCD5F7}"/>
              </a:ext>
            </a:extLst>
          </p:cNvPr>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a:extLst>
              <a:ext uri="{FF2B5EF4-FFF2-40B4-BE49-F238E27FC236}">
                <a16:creationId xmlns:a16="http://schemas.microsoft.com/office/drawing/2014/main" id="{63757EA0-4EA9-03F4-5AF5-414CF26828D9}"/>
              </a:ext>
            </a:extLst>
          </p:cNvPr>
          <p:cNvSpPr>
            <a:spLocks noGrp="1"/>
          </p:cNvSpPr>
          <p:nvPr>
            <p:ph type="sldNum" sz="quarter" idx="5"/>
          </p:nvPr>
        </p:nvSpPr>
        <p:spPr/>
        <p:txBody>
          <a:bodyPr/>
          <a:lstStyle/>
          <a:p>
            <a:fld id="{AEC31F21-2349-457A-A31A-9930FFB708BB}" type="slidenum">
              <a:rPr lang="en-US" smtClean="0"/>
              <a:t>19</a:t>
            </a:fld>
            <a:endParaRPr lang="en-US"/>
          </a:p>
        </p:txBody>
      </p:sp>
    </p:spTree>
    <p:extLst>
      <p:ext uri="{BB962C8B-B14F-4D97-AF65-F5344CB8AC3E}">
        <p14:creationId xmlns:p14="http://schemas.microsoft.com/office/powerpoint/2010/main" val="2775652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94D7A-8849-08F3-65CD-4C201845E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3884F-3415-051B-68F0-684501095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1BE327-0631-5B94-A49D-B291C0BDE1B7}"/>
              </a:ext>
            </a:extLst>
          </p:cNvPr>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a:extLst>
              <a:ext uri="{FF2B5EF4-FFF2-40B4-BE49-F238E27FC236}">
                <a16:creationId xmlns:a16="http://schemas.microsoft.com/office/drawing/2014/main" id="{41F88EF9-D46A-FF2D-DAB3-EA4F898C5949}"/>
              </a:ext>
            </a:extLst>
          </p:cNvPr>
          <p:cNvSpPr>
            <a:spLocks noGrp="1"/>
          </p:cNvSpPr>
          <p:nvPr>
            <p:ph type="sldNum" sz="quarter" idx="5"/>
          </p:nvPr>
        </p:nvSpPr>
        <p:spPr/>
        <p:txBody>
          <a:bodyPr/>
          <a:lstStyle/>
          <a:p>
            <a:fld id="{AEC31F21-2349-457A-A31A-9930FFB708BB}" type="slidenum">
              <a:rPr lang="en-US" smtClean="0"/>
              <a:t>20</a:t>
            </a:fld>
            <a:endParaRPr lang="en-US"/>
          </a:p>
        </p:txBody>
      </p:sp>
    </p:spTree>
    <p:extLst>
      <p:ext uri="{BB962C8B-B14F-4D97-AF65-F5344CB8AC3E}">
        <p14:creationId xmlns:p14="http://schemas.microsoft.com/office/powerpoint/2010/main" val="3608270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509CB-AA9C-3892-512F-A69340C49A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12D6A-A512-0F33-3516-1C3898873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FC228-40C3-1CAA-3689-2971370E0A9A}"/>
              </a:ext>
            </a:extLst>
          </p:cNvPr>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a:extLst>
              <a:ext uri="{FF2B5EF4-FFF2-40B4-BE49-F238E27FC236}">
                <a16:creationId xmlns:a16="http://schemas.microsoft.com/office/drawing/2014/main" id="{959AC419-3C62-4726-3E56-AF4BF09A29D7}"/>
              </a:ext>
            </a:extLst>
          </p:cNvPr>
          <p:cNvSpPr>
            <a:spLocks noGrp="1"/>
          </p:cNvSpPr>
          <p:nvPr>
            <p:ph type="sldNum" sz="quarter" idx="5"/>
          </p:nvPr>
        </p:nvSpPr>
        <p:spPr/>
        <p:txBody>
          <a:bodyPr/>
          <a:lstStyle/>
          <a:p>
            <a:fld id="{AEC31F21-2349-457A-A31A-9930FFB708BB}" type="slidenum">
              <a:rPr lang="en-US" smtClean="0"/>
              <a:t>21</a:t>
            </a:fld>
            <a:endParaRPr lang="en-US"/>
          </a:p>
        </p:txBody>
      </p:sp>
    </p:spTree>
    <p:extLst>
      <p:ext uri="{BB962C8B-B14F-4D97-AF65-F5344CB8AC3E}">
        <p14:creationId xmlns:p14="http://schemas.microsoft.com/office/powerpoint/2010/main" val="2121934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B4ADE-3791-8F4E-FB39-85766E61E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27CD3-0691-1659-355E-45E9BFAF38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7ACD8C-4600-ABB5-8DA8-5DAA4D098D70}"/>
              </a:ext>
            </a:extLst>
          </p:cNvPr>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a:extLst>
              <a:ext uri="{FF2B5EF4-FFF2-40B4-BE49-F238E27FC236}">
                <a16:creationId xmlns:a16="http://schemas.microsoft.com/office/drawing/2014/main" id="{C7E2315E-A55D-14FB-1F91-55672A86FDFF}"/>
              </a:ext>
            </a:extLst>
          </p:cNvPr>
          <p:cNvSpPr>
            <a:spLocks noGrp="1"/>
          </p:cNvSpPr>
          <p:nvPr>
            <p:ph type="sldNum" sz="quarter" idx="5"/>
          </p:nvPr>
        </p:nvSpPr>
        <p:spPr/>
        <p:txBody>
          <a:bodyPr/>
          <a:lstStyle/>
          <a:p>
            <a:fld id="{AEC31F21-2349-457A-A31A-9930FFB708BB}" type="slidenum">
              <a:rPr lang="en-US" smtClean="0"/>
              <a:t>22</a:t>
            </a:fld>
            <a:endParaRPr lang="en-US"/>
          </a:p>
        </p:txBody>
      </p:sp>
    </p:spTree>
    <p:extLst>
      <p:ext uri="{BB962C8B-B14F-4D97-AF65-F5344CB8AC3E}">
        <p14:creationId xmlns:p14="http://schemas.microsoft.com/office/powerpoint/2010/main" val="404209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9262C-047A-0649-CD9D-49B4266A8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DB06DE-CB45-A5BC-BFF5-B4C19EA33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1080A-18E0-6C3D-CA75-E222B86A22FB}"/>
              </a:ext>
            </a:extLst>
          </p:cNvPr>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a:extLst>
              <a:ext uri="{FF2B5EF4-FFF2-40B4-BE49-F238E27FC236}">
                <a16:creationId xmlns:a16="http://schemas.microsoft.com/office/drawing/2014/main" id="{5E2C0942-2527-055B-82F8-DDB31864C583}"/>
              </a:ext>
            </a:extLst>
          </p:cNvPr>
          <p:cNvSpPr>
            <a:spLocks noGrp="1"/>
          </p:cNvSpPr>
          <p:nvPr>
            <p:ph type="sldNum" sz="quarter" idx="5"/>
          </p:nvPr>
        </p:nvSpPr>
        <p:spPr/>
        <p:txBody>
          <a:bodyPr/>
          <a:lstStyle/>
          <a:p>
            <a:fld id="{AEC31F21-2349-457A-A31A-9930FFB708BB}" type="slidenum">
              <a:rPr lang="en-US" smtClean="0"/>
              <a:t>23</a:t>
            </a:fld>
            <a:endParaRPr lang="en-US"/>
          </a:p>
        </p:txBody>
      </p:sp>
    </p:spTree>
    <p:extLst>
      <p:ext uri="{BB962C8B-B14F-4D97-AF65-F5344CB8AC3E}">
        <p14:creationId xmlns:p14="http://schemas.microsoft.com/office/powerpoint/2010/main" val="1381543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i="1"/>
          </a:p>
        </p:txBody>
      </p:sp>
      <p:sp>
        <p:nvSpPr>
          <p:cNvPr id="4" name="Slide Number Placeholder 3"/>
          <p:cNvSpPr>
            <a:spLocks noGrp="1"/>
          </p:cNvSpPr>
          <p:nvPr>
            <p:ph type="sldNum" sz="quarter" idx="5"/>
          </p:nvPr>
        </p:nvSpPr>
        <p:spPr/>
        <p:txBody>
          <a:bodyPr/>
          <a:lstStyle/>
          <a:p>
            <a:fld id="{AEC31F21-2349-457A-A31A-9930FFB708BB}" type="slidenum">
              <a:rPr lang="en-US" smtClean="0"/>
              <a:t>24</a:t>
            </a:fld>
            <a:endParaRPr lang="en-US"/>
          </a:p>
        </p:txBody>
      </p:sp>
    </p:spTree>
    <p:extLst>
      <p:ext uri="{BB962C8B-B14F-4D97-AF65-F5344CB8AC3E}">
        <p14:creationId xmlns:p14="http://schemas.microsoft.com/office/powerpoint/2010/main" val="1487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8"/>
              <a:tabLst>
                <a:tab pos="457200" algn="l"/>
              </a:tabLst>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25</a:t>
            </a:fld>
            <a:endParaRPr lang="en-US"/>
          </a:p>
        </p:txBody>
      </p:sp>
    </p:spTree>
    <p:extLst>
      <p:ext uri="{BB962C8B-B14F-4D97-AF65-F5344CB8AC3E}">
        <p14:creationId xmlns:p14="http://schemas.microsoft.com/office/powerpoint/2010/main" val="127078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spcAft>
                <a:spcPts val="1800"/>
              </a:spcAft>
              <a:buFont typeface="Arial"/>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4</a:t>
            </a:fld>
            <a:endParaRPr lang="en-US"/>
          </a:p>
        </p:txBody>
      </p:sp>
    </p:spTree>
    <p:extLst>
      <p:ext uri="{BB962C8B-B14F-4D97-AF65-F5344CB8AC3E}">
        <p14:creationId xmlns:p14="http://schemas.microsoft.com/office/powerpoint/2010/main" val="100558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202960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a:p>
        </p:txBody>
      </p:sp>
    </p:spTree>
    <p:extLst>
      <p:ext uri="{BB962C8B-B14F-4D97-AF65-F5344CB8AC3E}">
        <p14:creationId xmlns:p14="http://schemas.microsoft.com/office/powerpoint/2010/main" val="1645456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p:cNvSpPr>
            <a:spLocks noGrp="1"/>
          </p:cNvSpPr>
          <p:nvPr>
            <p:ph type="sldNum" sz="quarter" idx="5"/>
          </p:nvPr>
        </p:nvSpPr>
        <p:spPr/>
        <p:txBody>
          <a:bodyPr/>
          <a:lstStyle/>
          <a:p>
            <a:fld id="{AEC31F21-2349-457A-A31A-9930FFB708BB}" type="slidenum">
              <a:rPr lang="en-US" smtClean="0"/>
              <a:t>14</a:t>
            </a:fld>
            <a:endParaRPr lang="en-US"/>
          </a:p>
        </p:txBody>
      </p:sp>
    </p:spTree>
    <p:extLst>
      <p:ext uri="{BB962C8B-B14F-4D97-AF65-F5344CB8AC3E}">
        <p14:creationId xmlns:p14="http://schemas.microsoft.com/office/powerpoint/2010/main" val="213038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60249-2B87-6E1C-3777-4CD1A9D44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184889-B33C-8FCD-27EB-0ECB8C304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DCEF17-2B39-6C4B-4C49-DE95C906F360}"/>
              </a:ext>
            </a:extLst>
          </p:cNvPr>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a:extLst>
              <a:ext uri="{FF2B5EF4-FFF2-40B4-BE49-F238E27FC236}">
                <a16:creationId xmlns:a16="http://schemas.microsoft.com/office/drawing/2014/main" id="{5AD4AA8A-530D-419B-38F5-2B7E6BA34ACC}"/>
              </a:ext>
            </a:extLst>
          </p:cNvPr>
          <p:cNvSpPr>
            <a:spLocks noGrp="1"/>
          </p:cNvSpPr>
          <p:nvPr>
            <p:ph type="sldNum" sz="quarter" idx="5"/>
          </p:nvPr>
        </p:nvSpPr>
        <p:spPr/>
        <p:txBody>
          <a:bodyPr/>
          <a:lstStyle/>
          <a:p>
            <a:fld id="{AEC31F21-2349-457A-A31A-9930FFB708BB}" type="slidenum">
              <a:rPr lang="en-US" smtClean="0"/>
              <a:t>15</a:t>
            </a:fld>
            <a:endParaRPr lang="en-US"/>
          </a:p>
        </p:txBody>
      </p:sp>
    </p:spTree>
    <p:extLst>
      <p:ext uri="{BB962C8B-B14F-4D97-AF65-F5344CB8AC3E}">
        <p14:creationId xmlns:p14="http://schemas.microsoft.com/office/powerpoint/2010/main" val="996405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9C4DC-127A-6A0C-7394-ABEC35BE1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1FA34-EE74-5282-BC04-F807B0BDD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6C5F99-5249-72B2-8C56-6EDFA3491024}"/>
              </a:ext>
            </a:extLst>
          </p:cNvPr>
          <p:cNvSpPr>
            <a:spLocks noGrp="1"/>
          </p:cNvSpPr>
          <p:nvPr>
            <p:ph type="body" idx="1"/>
          </p:nvPr>
        </p:nvSpPr>
        <p:spPr/>
        <p:txBody>
          <a:bodyPr/>
          <a:lstStyle/>
          <a:p>
            <a:pPr marL="0" marR="0" lvl="0" indent="0" algn="l" defTabSz="820583" rtl="0" eaLnBrk="1" fontAlgn="auto" latinLnBrk="0" hangingPunct="1">
              <a:lnSpc>
                <a:spcPct val="100000"/>
              </a:lnSpc>
              <a:spcBef>
                <a:spcPts val="0"/>
              </a:spcBef>
              <a:spcAft>
                <a:spcPts val="0"/>
              </a:spcAft>
              <a:buClrTx/>
              <a:buSzTx/>
              <a:buFontTx/>
              <a:buNone/>
              <a:tabLst/>
              <a:defRPr/>
            </a:pPr>
            <a:endParaRPr lang="en-US" sz="1050"/>
          </a:p>
        </p:txBody>
      </p:sp>
      <p:sp>
        <p:nvSpPr>
          <p:cNvPr id="4" name="Slide Number Placeholder 3">
            <a:extLst>
              <a:ext uri="{FF2B5EF4-FFF2-40B4-BE49-F238E27FC236}">
                <a16:creationId xmlns:a16="http://schemas.microsoft.com/office/drawing/2014/main" id="{9B7B2345-06B2-5565-66C6-2FDE448B11C4}"/>
              </a:ext>
            </a:extLst>
          </p:cNvPr>
          <p:cNvSpPr>
            <a:spLocks noGrp="1"/>
          </p:cNvSpPr>
          <p:nvPr>
            <p:ph type="sldNum" sz="quarter" idx="5"/>
          </p:nvPr>
        </p:nvSpPr>
        <p:spPr/>
        <p:txBody>
          <a:bodyPr/>
          <a:lstStyle/>
          <a:p>
            <a:fld id="{AEC31F21-2349-457A-A31A-9930FFB708BB}" type="slidenum">
              <a:rPr lang="en-US" smtClean="0"/>
              <a:t>16</a:t>
            </a:fld>
            <a:endParaRPr lang="en-US"/>
          </a:p>
        </p:txBody>
      </p:sp>
    </p:spTree>
    <p:extLst>
      <p:ext uri="{BB962C8B-B14F-4D97-AF65-F5344CB8AC3E}">
        <p14:creationId xmlns:p14="http://schemas.microsoft.com/office/powerpoint/2010/main" val="926701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EF754-8978-FBA1-E3E6-11F6C81ED4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588A3A93-39F1-7BCA-8E60-45D476C39F14}"/>
              </a:ext>
            </a:extLst>
          </p:cNvPr>
          <p:cNvSpPr txBox="1">
            <a:spLocks/>
          </p:cNvSpPr>
          <p:nvPr userDrawn="1"/>
        </p:nvSpPr>
        <p:spPr>
          <a:xfrm>
            <a:off x="1293395" y="248556"/>
            <a:ext cx="6557210" cy="975962"/>
          </a:xfrm>
          <a:prstGeom prst="rect">
            <a:avLst/>
          </a:prstGeom>
        </p:spPr>
        <p:txBody>
          <a:bodyPr vert="horz" lIns="91440" tIns="91440" rIns="91440" bIns="45720" rtlCol="0" anchor="ctr">
            <a:noAutofit/>
          </a:bodyPr>
          <a:lstStyle>
            <a:lvl1pPr algn="ctr" defTabSz="887553" rtl="0" eaLnBrk="1" latinLnBrk="0" hangingPunct="1">
              <a:lnSpc>
                <a:spcPct val="100000"/>
              </a:lnSpc>
              <a:spcBef>
                <a:spcPct val="0"/>
              </a:spcBef>
              <a:buNone/>
              <a:defRPr lang="en-US" sz="3600" b="1" i="0" kern="1200">
                <a:solidFill>
                  <a:schemeClr val="tx1"/>
                </a:solidFill>
                <a:effectLst/>
                <a:latin typeface="+mn-lt"/>
                <a:ea typeface="+mj-ea"/>
                <a:cs typeface="+mj-cs"/>
              </a:defRPr>
            </a:lvl1pPr>
          </a:lstStyle>
          <a:p>
            <a:pPr marL="0" marR="0" lvl="0" indent="0" algn="ctr" defTabSz="887553"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ysClr val="windowText" lastClr="000000"/>
                </a:solidFill>
                <a:effectLst/>
                <a:uLnTx/>
                <a:uFillTx/>
                <a:latin typeface="Calibri" panose="020F0502020204030204"/>
                <a:ea typeface="+mj-ea"/>
                <a:cs typeface="+mj-cs"/>
              </a:rPr>
              <a:t>Improving Skin Care and MDRO Prevention in Long-Term Care</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4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hasCustomPrompt="1"/>
          </p:nvPr>
        </p:nvSpPr>
        <p:spPr>
          <a:xfrm>
            <a:off x="1051560" y="4156586"/>
            <a:ext cx="7040880" cy="1005840"/>
          </a:xfrm>
        </p:spPr>
        <p:txBody>
          <a:bodyPr anchor="t">
            <a:normAutofit/>
          </a:bodyPr>
          <a:lstStyle>
            <a:lvl1pPr marL="0" indent="0" algn="ctr">
              <a:buFont typeface="Arial" panose="020B0604020202020204" pitchFamily="34" charset="0"/>
              <a:buNone/>
              <a:defRPr sz="2800">
                <a:solidFill>
                  <a:schemeClr val="tx1"/>
                </a:solidFill>
                <a:latin typeface="+mn-lt"/>
                <a:cs typeface="Arial" panose="020B0604020202020204" pitchFamily="34" charset="0"/>
              </a:defRPr>
            </a:lvl1pPr>
          </a:lstStyle>
          <a:p>
            <a:pPr lvl="0"/>
            <a:r>
              <a:rPr lang="en-US"/>
              <a:t>AHRQ Safety Program for MRSA Prevention</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 uri="{C183D7F6-B498-43B3-948B-1728B52AA6E4}">
                <adec:decorative xmlns:adec="http://schemas.microsoft.com/office/drawing/2017/decorative" val="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bg>
      <p:bgPr>
        <a:solidFill>
          <a:srgbClr val="53BED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rect">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7550423"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0" name="Text Box 2">
            <a:extLst>
              <a:ext uri="{FF2B5EF4-FFF2-40B4-BE49-F238E27FC236}">
                <a16:creationId xmlns:a16="http://schemas.microsoft.com/office/drawing/2014/main" id="{5B44E993-A104-1C8D-E5D3-DAC2BC0B9C25}"/>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a:t>Improving Skin Care and MDRO Prevention in Long-Term Care </a:t>
            </a:r>
          </a:p>
        </p:txBody>
      </p:sp>
      <p:cxnSp>
        <p:nvCxnSpPr>
          <p:cNvPr id="12" name="Straight Connector 11">
            <a:extLst>
              <a:ext uri="{FF2B5EF4-FFF2-40B4-BE49-F238E27FC236}">
                <a16:creationId xmlns:a16="http://schemas.microsoft.com/office/drawing/2014/main" id="{6CACD0E3-5715-B286-85C0-87F6FFD7A158}"/>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pic>
        <p:nvPicPr>
          <p:cNvPr id="13" name="Picture 2" descr="Teachable Moment Trademark Logo">
            <a:extLst>
              <a:ext uri="{FF2B5EF4-FFF2-40B4-BE49-F238E27FC236}">
                <a16:creationId xmlns:a16="http://schemas.microsoft.com/office/drawing/2014/main" id="{F60B8BAF-4D62-5CE0-14BA-1F2B199F2BBF}"/>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4614" r="18280"/>
          <a:stretch/>
        </p:blipFill>
        <p:spPr bwMode="auto">
          <a:xfrm>
            <a:off x="7955280" y="45720"/>
            <a:ext cx="822960" cy="8229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86868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solidFill>
                  <a:prstClr val="black"/>
                </a:solidFill>
              </a:rPr>
              <a:t>Environmental Cleaning</a:t>
            </a:r>
            <a:endParaRPr lang="en-US" sz="900" b="1"/>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5" name="Text Box 2">
            <a:extLst>
              <a:ext uri="{FF2B5EF4-FFF2-40B4-BE49-F238E27FC236}">
                <a16:creationId xmlns:a16="http://schemas.microsoft.com/office/drawing/2014/main" id="{C5E41954-7618-D964-643C-70DFB596FD60}"/>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a:t>Improving Skin Care and MDRO Prevention in Long-Term Care </a:t>
            </a: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1" r:id="rId3"/>
    <p:sldLayoutId id="2147483685"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s://www.ahrq.gov/sites/default/files/wysiwyg/hai/tools/mdro-ltc/038-6-helpful-steps-appropriate-disinfectant-use-supporting-materials.docx" TargetMode="External"/><Relationship Id="rId13" Type="http://schemas.openxmlformats.org/officeDocument/2006/relationships/image" Target="../media/image6.png"/><Relationship Id="rId3" Type="http://schemas.openxmlformats.org/officeDocument/2006/relationships/hyperlink" Target="https://www.ahrq.gov/sites/default/files/wysiwyg/hai/tools/mdro-ltc/031-resident-chronic-wound-diarrhea-teachable-moment.pdf" TargetMode="External"/><Relationship Id="rId7" Type="http://schemas.openxmlformats.org/officeDocument/2006/relationships/hyperlink" Target="https://www.ahrq.gov/sites/default/files/wysiwyg/hai/tools/mdro-ltc/037-pathogens-environmental-surfaces-teachable-moment.docx" TargetMode="External"/><Relationship Id="rId12" Type="http://schemas.openxmlformats.org/officeDocument/2006/relationships/hyperlink" Target="https://www.ahrq.gov/nursing-home/resources/module-11b-environmental-cleaning.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ahrq.gov/sites/default/files/wysiwyg/hai/tools/mdro-ltc/036-resident-cdiff-teachable-moment.pdf" TargetMode="External"/><Relationship Id="rId11" Type="http://schemas.openxmlformats.org/officeDocument/2006/relationships/hyperlink" Target="https://www.ahrq.gov/nursing-home/resources/environmental-cleaning-disinfecting.html" TargetMode="External"/><Relationship Id="rId5" Type="http://schemas.openxmlformats.org/officeDocument/2006/relationships/hyperlink" Target="https://www.ahrq.gov/sites/default/files/wysiwyg/hai/tools/mdro-ltc/035-environmental-cleaning-high-touch-surfaces-teachable-moment.docx" TargetMode="External"/><Relationship Id="rId10" Type="http://schemas.openxmlformats.org/officeDocument/2006/relationships/hyperlink" Target="https://www.osha.gov/publications/bytopic/cleaning-chemicals" TargetMode="External"/><Relationship Id="rId4" Type="http://schemas.openxmlformats.org/officeDocument/2006/relationships/hyperlink" Target="https://www.ahrq.gov/sites/default/files/wysiwyg/hai/tools/mdro-ltc/034-cleaning-disinfection-teachable-moment.docx" TargetMode="External"/><Relationship Id="rId9" Type="http://schemas.openxmlformats.org/officeDocument/2006/relationships/hyperlink" Target="https://www.cdc.gov/healthcare-associated-infections/hcp/cleaning-global/?CDC_AAref_Val=https://www.cdc.gov/hai/prevent/resource-limited/index.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epa.gov/pesticide-registration/epas-registered-antimicrobial-products-effective-against-clostridioides" TargetMode="External"/><Relationship Id="rId2" Type="http://schemas.openxmlformats.org/officeDocument/2006/relationships/hyperlink" Target="https://www.cdc.gov/c-diff/about/?CDC_AAref_Val=https://www.cdc.gov/hai/organisms/cdiff/cdiff_infect.html" TargetMode="External"/><Relationship Id="rId1" Type="http://schemas.openxmlformats.org/officeDocument/2006/relationships/slideLayout" Target="../slideLayouts/slideLayout3.xml"/><Relationship Id="rId4" Type="http://schemas.openxmlformats.org/officeDocument/2006/relationships/hyperlink" Target="https://archive.cdc.gov/#/details?url=https://www.cdc.gov/globalhealth/newsletter/2020/october-13-2020.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osha.gov/publications/bytopic/cleaning-chemicals" TargetMode="External"/><Relationship Id="rId2" Type="http://schemas.openxmlformats.org/officeDocument/2006/relationships/hyperlink" Target="https://www.cdc.gov/healthcare-associated-infections/hcp/cleaning-global/?CDC_AAref_Val=https://www.cdc.gov/hai/prevent/resource-limited/index.html" TargetMode="External"/><Relationship Id="rId1" Type="http://schemas.openxmlformats.org/officeDocument/2006/relationships/slideLayout" Target="../slideLayouts/slideLayout3.xml"/><Relationship Id="rId5" Type="http://schemas.openxmlformats.org/officeDocument/2006/relationships/hyperlink" Target="https://www.ahrq.gov/nursing-home/resources/module-11b-environmental-cleaning.html" TargetMode="External"/><Relationship Id="rId4" Type="http://schemas.openxmlformats.org/officeDocument/2006/relationships/hyperlink" Target="https://www.ahrq.gov/nursing-home/resources/environmental-cleaning-disinfecting.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a:bodyPr>
          <a:lstStyle/>
          <a:p>
            <a:pPr>
              <a:lnSpc>
                <a:spcPct val="110000"/>
              </a:lnSpc>
              <a:spcBef>
                <a:spcPts val="0"/>
              </a:spcBef>
            </a:pPr>
            <a:r>
              <a:rPr lang="en-US" b="0">
                <a:ea typeface="+mj-lt"/>
                <a:cs typeface="+mj-lt"/>
              </a:rPr>
              <a:t>Where Do Germs Live?</a:t>
            </a:r>
          </a:p>
          <a:p>
            <a:pPr>
              <a:lnSpc>
                <a:spcPct val="110000"/>
              </a:lnSpc>
              <a:spcBef>
                <a:spcPts val="0"/>
              </a:spcBef>
            </a:pPr>
            <a:r>
              <a:rPr lang="en-US" b="0">
                <a:ea typeface="+mj-lt"/>
                <a:cs typeface="+mj-lt"/>
              </a:rPr>
              <a:t>Environmental Cleaning</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normAutofit/>
          </a:bodyPr>
          <a:lstStyle/>
          <a:p>
            <a:r>
              <a:rPr lang="en-US" sz="2800">
                <a:ea typeface="+mn-lt"/>
                <a:cs typeface="+mn-lt"/>
              </a:rPr>
              <a:t>AHRQ Safety Program for MRSA Prevention</a:t>
            </a:r>
            <a:endParaRPr lang="en-US">
              <a:ea typeface="Calibri"/>
            </a:endParaRPr>
          </a:p>
        </p:txBody>
      </p:sp>
      <p:sp>
        <p:nvSpPr>
          <p:cNvPr id="3" name="TextBox 2">
            <a:extLst>
              <a:ext uri="{FF2B5EF4-FFF2-40B4-BE49-F238E27FC236}">
                <a16:creationId xmlns:a16="http://schemas.microsoft.com/office/drawing/2014/main" id="{0CD664DF-52E7-AF6C-FCA8-EE6FC7C521E8}"/>
              </a:ext>
            </a:extLst>
          </p:cNvPr>
          <p:cNvSpPr txBox="1"/>
          <p:nvPr/>
        </p:nvSpPr>
        <p:spPr>
          <a:xfrm>
            <a:off x="6847115" y="6353848"/>
            <a:ext cx="2296885" cy="523220"/>
          </a:xfrm>
          <a:prstGeom prst="rect">
            <a:avLst/>
          </a:prstGeom>
          <a:noFill/>
        </p:spPr>
        <p:txBody>
          <a:bodyPr wrap="square" rtlCol="0">
            <a:spAutoFit/>
          </a:bodyPr>
          <a:lstStyle/>
          <a:p>
            <a:pPr algn="r"/>
            <a:r>
              <a:rPr lang="en-US" sz="1400" dirty="0"/>
              <a:t>AHRQ Pub. No. 25(26)-0066</a:t>
            </a:r>
          </a:p>
          <a:p>
            <a:pPr algn="r"/>
            <a:r>
              <a:rPr lang="en-US" sz="1400" dirty="0"/>
              <a:t>October 2025</a:t>
            </a:r>
          </a:p>
        </p:txBody>
      </p:sp>
    </p:spTree>
    <p:extLst>
      <p:ext uri="{BB962C8B-B14F-4D97-AF65-F5344CB8AC3E}">
        <p14:creationId xmlns:p14="http://schemas.microsoft.com/office/powerpoint/2010/main" val="19150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25A3-6913-E19D-FF3C-5070C9FB4318}"/>
              </a:ext>
            </a:extLst>
          </p:cNvPr>
          <p:cNvSpPr>
            <a:spLocks noGrp="1"/>
          </p:cNvSpPr>
          <p:nvPr>
            <p:ph type="title"/>
          </p:nvPr>
        </p:nvSpPr>
        <p:spPr/>
        <p:txBody>
          <a:bodyPr/>
          <a:lstStyle/>
          <a:p>
            <a:r>
              <a:rPr lang="en-US"/>
              <a:t>Who Is Responsible?</a:t>
            </a:r>
          </a:p>
        </p:txBody>
      </p:sp>
      <p:sp>
        <p:nvSpPr>
          <p:cNvPr id="3" name="Content Placeholder 2">
            <a:extLst>
              <a:ext uri="{FF2B5EF4-FFF2-40B4-BE49-F238E27FC236}">
                <a16:creationId xmlns:a16="http://schemas.microsoft.com/office/drawing/2014/main" id="{14DC33B2-E1EC-DCE2-9F86-E8D15AC0B672}"/>
              </a:ext>
            </a:extLst>
          </p:cNvPr>
          <p:cNvSpPr>
            <a:spLocks noGrp="1"/>
          </p:cNvSpPr>
          <p:nvPr>
            <p:ph idx="1"/>
          </p:nvPr>
        </p:nvSpPr>
        <p:spPr>
          <a:xfrm>
            <a:off x="457200" y="1097279"/>
            <a:ext cx="4256464" cy="5212080"/>
          </a:xfrm>
        </p:spPr>
        <p:txBody>
          <a:bodyPr>
            <a:normAutofit fontScale="92500" lnSpcReduction="10000"/>
          </a:bodyPr>
          <a:lstStyle/>
          <a:p>
            <a:r>
              <a:rPr lang="en-US"/>
              <a:t>Housekeeping and environmental services do most of the cleaning and disinfection.</a:t>
            </a:r>
          </a:p>
          <a:p>
            <a:r>
              <a:rPr lang="en-US"/>
              <a:t>Everyone is responsible for helping keep the building and equipment clean and disinfected, especially high-touch surfaces.</a:t>
            </a:r>
          </a:p>
          <a:p>
            <a:r>
              <a:rPr lang="en-US"/>
              <a:t>Cleaning is part of patient safety.</a:t>
            </a:r>
          </a:p>
          <a:p>
            <a:endParaRPr lang="en-US"/>
          </a:p>
        </p:txBody>
      </p:sp>
      <p:pic>
        <p:nvPicPr>
          <p:cNvPr id="25" name="Picture 24">
            <a:extLst>
              <a:ext uri="{FF2B5EF4-FFF2-40B4-BE49-F238E27FC236}">
                <a16:creationId xmlns:a16="http://schemas.microsoft.com/office/drawing/2014/main" id="{937D9A32-197D-D29E-75A6-FF343E6C128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7713" y="2128791"/>
            <a:ext cx="3901967" cy="2600417"/>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025A0832-9D2E-5068-665C-26F20756F09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821712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EAE3-D0C9-70DA-928A-394072361544}"/>
              </a:ext>
            </a:extLst>
          </p:cNvPr>
          <p:cNvSpPr>
            <a:spLocks noGrp="1"/>
          </p:cNvSpPr>
          <p:nvPr>
            <p:ph type="title"/>
          </p:nvPr>
        </p:nvSpPr>
        <p:spPr/>
        <p:txBody>
          <a:bodyPr/>
          <a:lstStyle/>
          <a:p>
            <a:r>
              <a:rPr lang="en-US"/>
              <a:t>How Do We Clean or Disinfect?</a:t>
            </a:r>
          </a:p>
        </p:txBody>
      </p:sp>
      <p:sp>
        <p:nvSpPr>
          <p:cNvPr id="3" name="Content Placeholder 2">
            <a:extLst>
              <a:ext uri="{FF2B5EF4-FFF2-40B4-BE49-F238E27FC236}">
                <a16:creationId xmlns:a16="http://schemas.microsoft.com/office/drawing/2014/main" id="{13BB035B-1E11-302A-E73E-E2C0486D9873}"/>
              </a:ext>
            </a:extLst>
          </p:cNvPr>
          <p:cNvSpPr>
            <a:spLocks noGrp="1"/>
          </p:cNvSpPr>
          <p:nvPr>
            <p:ph idx="1"/>
          </p:nvPr>
        </p:nvSpPr>
        <p:spPr>
          <a:xfrm>
            <a:off x="457200" y="1097279"/>
            <a:ext cx="8229600" cy="1234946"/>
          </a:xfrm>
        </p:spPr>
        <p:txBody>
          <a:bodyPr>
            <a:normAutofit lnSpcReduction="10000"/>
          </a:bodyPr>
          <a:lstStyle/>
          <a:p>
            <a:pPr marL="0" indent="0" algn="ctr">
              <a:buNone/>
            </a:pPr>
            <a:r>
              <a:rPr lang="en-US" sz="4000" b="1">
                <a:solidFill>
                  <a:srgbClr val="007DA3"/>
                </a:solidFill>
              </a:rPr>
              <a:t>There’s a correct way to clean and disinfect!</a:t>
            </a:r>
            <a:endParaRPr lang="en-US" sz="4000" b="1">
              <a:solidFill>
                <a:srgbClr val="007DA3"/>
              </a:solidFill>
              <a:cs typeface="Calibri"/>
            </a:endParaRPr>
          </a:p>
          <a:p>
            <a:pPr algn="ctr"/>
            <a:endParaRPr lang="en-US"/>
          </a:p>
        </p:txBody>
      </p:sp>
      <p:sp>
        <p:nvSpPr>
          <p:cNvPr id="4" name="Text Placeholder 3">
            <a:extLst>
              <a:ext uri="{FF2B5EF4-FFF2-40B4-BE49-F238E27FC236}">
                <a16:creationId xmlns:a16="http://schemas.microsoft.com/office/drawing/2014/main" id="{A7ECA3DF-23BC-D402-EC47-A9F89B612C36}"/>
              </a:ext>
            </a:extLst>
          </p:cNvPr>
          <p:cNvSpPr>
            <a:spLocks noGrp="1"/>
          </p:cNvSpPr>
          <p:nvPr>
            <p:ph type="body" sz="quarter" idx="11"/>
          </p:nvPr>
        </p:nvSpPr>
        <p:spPr>
          <a:xfrm>
            <a:off x="351322" y="2332225"/>
            <a:ext cx="4711565" cy="4525775"/>
          </a:xfrm>
        </p:spPr>
        <p:txBody>
          <a:bodyPr>
            <a:normAutofit fontScale="55000" lnSpcReduction="20000"/>
          </a:bodyPr>
          <a:lstStyle/>
          <a:p>
            <a:pPr marL="274320" indent="-274320"/>
            <a:r>
              <a:rPr lang="en-US" sz="4400"/>
              <a:t>Remove soil before disinfecting</a:t>
            </a:r>
          </a:p>
          <a:p>
            <a:pPr marL="274320" indent="-274320"/>
            <a:r>
              <a:rPr lang="en-US" sz="4400"/>
              <a:t>Know the </a:t>
            </a:r>
            <a:r>
              <a:rPr lang="en-US" sz="4400" b="1"/>
              <a:t>contact time</a:t>
            </a:r>
          </a:p>
          <a:p>
            <a:pPr marL="788670" lvl="1" indent="-274320"/>
            <a:r>
              <a:rPr lang="en-US" sz="3600"/>
              <a:t>Time a surface must remain wet to effectively kill germs. </a:t>
            </a:r>
            <a:endParaRPr lang="en-US" sz="3600">
              <a:cs typeface="Calibri"/>
            </a:endParaRPr>
          </a:p>
          <a:p>
            <a:pPr marL="274320" indent="-274320"/>
            <a:r>
              <a:rPr lang="en-US" sz="4400">
                <a:cs typeface="Calibri"/>
              </a:rPr>
              <a:t>C</a:t>
            </a:r>
            <a:r>
              <a:rPr lang="en-US" sz="4400"/>
              <a:t>lean areas/equipment for residents on isolation for an infectious organism last</a:t>
            </a:r>
          </a:p>
          <a:p>
            <a:pPr marL="274320" indent="-274320"/>
            <a:r>
              <a:rPr lang="en-US" sz="4400"/>
              <a:t>Specific techniques may be needed for some germs</a:t>
            </a:r>
          </a:p>
          <a:p>
            <a:pPr marL="788670" lvl="1" indent="-274320"/>
            <a:r>
              <a:rPr lang="en-US" sz="3600" i="1">
                <a:cs typeface="Calibri" panose="020F0502020204030204"/>
              </a:rPr>
              <a:t>Example: Clostridioides difficile </a:t>
            </a:r>
            <a:r>
              <a:rPr lang="en-US" sz="3600" i="1">
                <a:cs typeface="Arial" panose="020B0604020202020204" pitchFamily="34" charset="0"/>
              </a:rPr>
              <a:t>–</a:t>
            </a:r>
            <a:r>
              <a:rPr lang="en-US" sz="3600">
                <a:cs typeface="Calibri" panose="020F0502020204030204"/>
              </a:rPr>
              <a:t> requires friction and a sporicidal product. Handwashing with soap and water is required.</a:t>
            </a:r>
          </a:p>
        </p:txBody>
      </p:sp>
      <p:sp>
        <p:nvSpPr>
          <p:cNvPr id="24" name="Slide Number Placeholder 23">
            <a:extLst>
              <a:ext uri="{FF2B5EF4-FFF2-40B4-BE49-F238E27FC236}">
                <a16:creationId xmlns:a16="http://schemas.microsoft.com/office/drawing/2014/main" id="{E0DD3449-BF35-72D2-22DD-805961298B0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pic>
        <p:nvPicPr>
          <p:cNvPr id="25" name="Picture 6" descr="An image of a gloved hand holding a stopwatch.">
            <a:extLst>
              <a:ext uri="{FF2B5EF4-FFF2-40B4-BE49-F238E27FC236}">
                <a16:creationId xmlns:a16="http://schemas.microsoft.com/office/drawing/2014/main" id="{CCD328CD-FAEC-A38D-972E-54DC4D30A9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62888" y="2870107"/>
            <a:ext cx="3623912" cy="29228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646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F8A41-4406-BBAB-83E6-D98983A2E3AB}"/>
              </a:ext>
            </a:extLst>
          </p:cNvPr>
          <p:cNvSpPr>
            <a:spLocks noGrp="1"/>
          </p:cNvSpPr>
          <p:nvPr>
            <p:ph type="title"/>
          </p:nvPr>
        </p:nvSpPr>
        <p:spPr/>
        <p:txBody>
          <a:bodyPr/>
          <a:lstStyle/>
          <a:p>
            <a:r>
              <a:rPr lang="en-US"/>
              <a:t>Standardize the Cleaning Process</a:t>
            </a:r>
          </a:p>
        </p:txBody>
      </p:sp>
      <p:sp>
        <p:nvSpPr>
          <p:cNvPr id="3" name="Content Placeholder 2">
            <a:extLst>
              <a:ext uri="{FF2B5EF4-FFF2-40B4-BE49-F238E27FC236}">
                <a16:creationId xmlns:a16="http://schemas.microsoft.com/office/drawing/2014/main" id="{17485FA1-9A54-FB23-05DF-F617FE41B0F0}"/>
              </a:ext>
            </a:extLst>
          </p:cNvPr>
          <p:cNvSpPr>
            <a:spLocks noGrp="1"/>
          </p:cNvSpPr>
          <p:nvPr>
            <p:ph idx="1"/>
          </p:nvPr>
        </p:nvSpPr>
        <p:spPr>
          <a:xfrm>
            <a:off x="318654" y="1215156"/>
            <a:ext cx="4702666" cy="4819410"/>
          </a:xfrm>
        </p:spPr>
        <p:txBody>
          <a:bodyPr>
            <a:normAutofit fontScale="92500" lnSpcReduction="20000"/>
          </a:bodyPr>
          <a:lstStyle/>
          <a:p>
            <a:pPr marL="514350" indent="-514350">
              <a:buFont typeface="+mj-lt"/>
              <a:buAutoNum type="arabicPeriod"/>
            </a:pPr>
            <a:r>
              <a:rPr lang="en-US"/>
              <a:t>Always work from clean to dirty (e.g., clean bathroom last)</a:t>
            </a:r>
          </a:p>
          <a:p>
            <a:pPr marL="514350" indent="-514350">
              <a:buFont typeface="+mj-lt"/>
              <a:buAutoNum type="arabicPeriod"/>
            </a:pPr>
            <a:r>
              <a:rPr lang="en-US"/>
              <a:t>Work from top to bottom (high surfaces less likely to be contaminated)</a:t>
            </a:r>
          </a:p>
          <a:p>
            <a:pPr marL="514350" indent="-514350">
              <a:buFont typeface="+mj-lt"/>
              <a:buAutoNum type="arabicPeriod"/>
            </a:pPr>
            <a:r>
              <a:rPr lang="en-US"/>
              <a:t>Don’t forget shared equipment</a:t>
            </a:r>
          </a:p>
          <a:p>
            <a:pPr lvl="1">
              <a:buFont typeface="Arial" panose="020B0604020202020204" pitchFamily="34" charset="0"/>
              <a:buChar char="•"/>
            </a:pPr>
            <a:r>
              <a:rPr lang="en-US" sz="2400"/>
              <a:t>Designate specific providers to clean this equipment</a:t>
            </a:r>
          </a:p>
          <a:p>
            <a:pPr marL="514350" indent="-514350">
              <a:buFont typeface="+mj-lt"/>
              <a:buAutoNum type="arabicPeriod"/>
            </a:pPr>
            <a:r>
              <a:rPr lang="en-US"/>
              <a:t>Prevent recontamination </a:t>
            </a:r>
          </a:p>
          <a:p>
            <a:pPr lvl="1">
              <a:buFont typeface="Arial" panose="020B0604020202020204" pitchFamily="34" charset="0"/>
              <a:buChar char="•"/>
            </a:pPr>
            <a:r>
              <a:rPr lang="en-US" sz="2200"/>
              <a:t>Change cleaning materials frequently</a:t>
            </a:r>
          </a:p>
        </p:txBody>
      </p:sp>
      <p:pic>
        <p:nvPicPr>
          <p:cNvPr id="25" name="Picture 2" descr="An image of an environmental services worker cleaning the guardrails on a hospital bed.">
            <a:extLst>
              <a:ext uri="{FF2B5EF4-FFF2-40B4-BE49-F238E27FC236}">
                <a16:creationId xmlns:a16="http://schemas.microsoft.com/office/drawing/2014/main" id="{68F32F15-8D48-997A-6A00-D13C5C7B2AA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59866" y="1372072"/>
            <a:ext cx="3736853" cy="46624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8897A8AB-C2A1-90E4-37CC-74616F3542A1}"/>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6148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16B70-C5E2-7237-B573-65F652B78393}"/>
              </a:ext>
            </a:extLst>
          </p:cNvPr>
          <p:cNvSpPr>
            <a:spLocks noGrp="1"/>
          </p:cNvSpPr>
          <p:nvPr>
            <p:ph type="title"/>
          </p:nvPr>
        </p:nvSpPr>
        <p:spPr/>
        <p:txBody>
          <a:bodyPr/>
          <a:lstStyle/>
          <a:p>
            <a:r>
              <a:rPr lang="en-US"/>
              <a:t>Teachable Moment</a:t>
            </a:r>
          </a:p>
        </p:txBody>
      </p:sp>
      <p:sp>
        <p:nvSpPr>
          <p:cNvPr id="5" name="Content Placeholder 4">
            <a:extLst>
              <a:ext uri="{FF2B5EF4-FFF2-40B4-BE49-F238E27FC236}">
                <a16:creationId xmlns:a16="http://schemas.microsoft.com/office/drawing/2014/main" id="{CA915173-1E25-5722-4AEA-7768813B1929}"/>
              </a:ext>
            </a:extLst>
          </p:cNvPr>
          <p:cNvSpPr>
            <a:spLocks noGrp="1"/>
          </p:cNvSpPr>
          <p:nvPr>
            <p:ph idx="1"/>
          </p:nvPr>
        </p:nvSpPr>
        <p:spPr/>
        <p:txBody>
          <a:bodyPr/>
          <a:lstStyle/>
          <a:p>
            <a:pPr marL="0" indent="0">
              <a:buNone/>
            </a:pPr>
            <a:r>
              <a:rPr lang="en-US" b="1"/>
              <a:t>Questions to consider:</a:t>
            </a:r>
          </a:p>
          <a:p>
            <a:pPr marL="514350" indent="-514350">
              <a:buFont typeface="+mj-lt"/>
              <a:buAutoNum type="arabicPeriod"/>
            </a:pPr>
            <a:r>
              <a:rPr lang="en-US"/>
              <a:t>What should the CNA do before entering a room with a resident who has an active </a:t>
            </a:r>
            <a:r>
              <a:rPr lang="en-US" i="1"/>
              <a:t>C. difficile</a:t>
            </a:r>
            <a:r>
              <a:rPr lang="en-US"/>
              <a:t> infection?</a:t>
            </a:r>
          </a:p>
          <a:p>
            <a:pPr marL="514350" indent="-514350">
              <a:buFont typeface="+mj-lt"/>
              <a:buAutoNum type="arabicPeriod"/>
            </a:pPr>
            <a:r>
              <a:rPr lang="en-US"/>
              <a:t>What steps should the CNA follow before leaving the room?</a:t>
            </a:r>
          </a:p>
        </p:txBody>
      </p:sp>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13</a:t>
            </a:fld>
            <a:endParaRPr lang="en-US"/>
          </a:p>
        </p:txBody>
      </p:sp>
    </p:spTree>
    <p:extLst>
      <p:ext uri="{BB962C8B-B14F-4D97-AF65-F5344CB8AC3E}">
        <p14:creationId xmlns:p14="http://schemas.microsoft.com/office/powerpoint/2010/main" val="1192451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1CB49-EDB5-31B1-93F9-D2902D35099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AA2751-0FCB-1277-0891-3853A6CDE64A}"/>
              </a:ext>
            </a:extLst>
          </p:cNvPr>
          <p:cNvSpPr>
            <a:spLocks noGrp="1"/>
          </p:cNvSpPr>
          <p:nvPr>
            <p:ph type="title"/>
          </p:nvPr>
        </p:nvSpPr>
        <p:spPr/>
        <p:txBody>
          <a:bodyPr/>
          <a:lstStyle/>
          <a:p>
            <a:r>
              <a:rPr lang="en-US"/>
              <a:t>The Case</a:t>
            </a:r>
            <a:r>
              <a:rPr lang="en-US" baseline="30000"/>
              <a:t>5</a:t>
            </a:r>
            <a:endParaRPr lang="en-US"/>
          </a:p>
        </p:txBody>
      </p:sp>
      <p:sp>
        <p:nvSpPr>
          <p:cNvPr id="27" name="Content Placeholder 2">
            <a:extLst>
              <a:ext uri="{FF2B5EF4-FFF2-40B4-BE49-F238E27FC236}">
                <a16:creationId xmlns:a16="http://schemas.microsoft.com/office/drawing/2014/main" id="{0EF61A86-0337-3B94-0C10-D91977D45404}"/>
              </a:ext>
            </a:extLst>
          </p:cNvPr>
          <p:cNvSpPr>
            <a:spLocks noGrp="1"/>
          </p:cNvSpPr>
          <p:nvPr>
            <p:ph idx="1"/>
          </p:nvPr>
        </p:nvSpPr>
        <p:spPr>
          <a:xfrm>
            <a:off x="1632878" y="1181101"/>
            <a:ext cx="5878245" cy="882184"/>
          </a:xfrm>
        </p:spPr>
        <p:txBody>
          <a:bodyPr>
            <a:normAutofit/>
          </a:bodyPr>
          <a:lstStyle/>
          <a:p>
            <a:pPr marL="0" indent="0">
              <a:buNone/>
            </a:pPr>
            <a:r>
              <a:rPr lang="en-US" sz="3600" b="1">
                <a:latin typeface="+mn-lt"/>
              </a:rPr>
              <a:t>The Resident With </a:t>
            </a:r>
            <a:r>
              <a:rPr lang="en-US" sz="3600" b="1" i="1">
                <a:latin typeface="+mn-lt"/>
              </a:rPr>
              <a:t>C. difficile</a:t>
            </a:r>
            <a:endParaRPr lang="en-US" sz="3600"/>
          </a:p>
        </p:txBody>
      </p:sp>
      <p:sp>
        <p:nvSpPr>
          <p:cNvPr id="6" name="Text Placeholder 5">
            <a:extLst>
              <a:ext uri="{FF2B5EF4-FFF2-40B4-BE49-F238E27FC236}">
                <a16:creationId xmlns:a16="http://schemas.microsoft.com/office/drawing/2014/main" id="{57F1CFFF-1B12-EB86-AB09-DB55318FDFBD}"/>
              </a:ext>
            </a:extLst>
          </p:cNvPr>
          <p:cNvSpPr>
            <a:spLocks noGrp="1"/>
          </p:cNvSpPr>
          <p:nvPr>
            <p:ph type="body" sz="quarter" idx="11"/>
          </p:nvPr>
        </p:nvSpPr>
        <p:spPr>
          <a:xfrm>
            <a:off x="1518263" y="5179256"/>
            <a:ext cx="6107475" cy="882183"/>
          </a:xfrm>
        </p:spPr>
        <p:txBody>
          <a:bodyPr>
            <a:normAutofit fontScale="77500" lnSpcReduction="20000"/>
          </a:bodyPr>
          <a:lstStyle/>
          <a:p>
            <a:pPr marL="365760" indent="-365760"/>
            <a:r>
              <a:rPr lang="en-US"/>
              <a:t>82-year-old resident receiving a bed bath</a:t>
            </a:r>
          </a:p>
          <a:p>
            <a:pPr marL="365760" indent="-365760"/>
            <a:r>
              <a:rPr lang="en-US"/>
              <a:t>On contact precautions for </a:t>
            </a:r>
            <a:r>
              <a:rPr lang="en-US" i="1"/>
              <a:t>C. difficile</a:t>
            </a:r>
          </a:p>
        </p:txBody>
      </p:sp>
      <p:pic>
        <p:nvPicPr>
          <p:cNvPr id="28" name="Picture 4" descr="An image of several Clostridiodes difficile bacteria.">
            <a:extLst>
              <a:ext uri="{FF2B5EF4-FFF2-40B4-BE49-F238E27FC236}">
                <a16:creationId xmlns:a16="http://schemas.microsoft.com/office/drawing/2014/main" id="{F66326B2-1668-9D40-2A99-E291F9DA8E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2273" y="1853174"/>
            <a:ext cx="4059454" cy="3133061"/>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F476FF8F-5DE4-6CA0-59AB-588CFBB7070A}"/>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14</a:t>
            </a:fld>
            <a:endParaRPr lang="en-US"/>
          </a:p>
        </p:txBody>
      </p:sp>
    </p:spTree>
    <p:extLst>
      <p:ext uri="{BB962C8B-B14F-4D97-AF65-F5344CB8AC3E}">
        <p14:creationId xmlns:p14="http://schemas.microsoft.com/office/powerpoint/2010/main" val="2049144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540B4-A639-BF05-CC82-14D910459A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69DC07-3542-DD0B-8296-85DD06BCC898}"/>
              </a:ext>
            </a:extLst>
          </p:cNvPr>
          <p:cNvSpPr>
            <a:spLocks noGrp="1"/>
          </p:cNvSpPr>
          <p:nvPr>
            <p:ph type="title"/>
          </p:nvPr>
        </p:nvSpPr>
        <p:spPr/>
        <p:txBody>
          <a:bodyPr/>
          <a:lstStyle/>
          <a:p>
            <a:r>
              <a:rPr lang="en-US" sz="4400">
                <a:cs typeface="Calibri Light"/>
              </a:rPr>
              <a:t>Knowledge Check</a:t>
            </a:r>
            <a:r>
              <a:rPr lang="en-US" sz="4400">
                <a:latin typeface="Arial" panose="020B0604020202020204" pitchFamily="34" charset="0"/>
                <a:cs typeface="Arial" panose="020B0604020202020204" pitchFamily="34" charset="0"/>
              </a:rPr>
              <a:t>–</a:t>
            </a:r>
            <a:r>
              <a:rPr lang="en-US" sz="4400">
                <a:cs typeface="Calibri Light"/>
              </a:rPr>
              <a:t>1</a:t>
            </a:r>
            <a:endParaRPr lang="en-US"/>
          </a:p>
        </p:txBody>
      </p:sp>
      <p:sp>
        <p:nvSpPr>
          <p:cNvPr id="27" name="Content Placeholder 2">
            <a:extLst>
              <a:ext uri="{FF2B5EF4-FFF2-40B4-BE49-F238E27FC236}">
                <a16:creationId xmlns:a16="http://schemas.microsoft.com/office/drawing/2014/main" id="{A7B2BCF1-69E0-4712-33C6-953CDEB3F1BC}"/>
              </a:ext>
            </a:extLst>
          </p:cNvPr>
          <p:cNvSpPr>
            <a:spLocks noGrp="1"/>
          </p:cNvSpPr>
          <p:nvPr>
            <p:ph idx="1"/>
          </p:nvPr>
        </p:nvSpPr>
        <p:spPr>
          <a:xfrm>
            <a:off x="1632876" y="1756662"/>
            <a:ext cx="5878245" cy="882184"/>
          </a:xfrm>
        </p:spPr>
        <p:txBody>
          <a:bodyPr>
            <a:normAutofit fontScale="85000" lnSpcReduction="20000"/>
          </a:bodyPr>
          <a:lstStyle/>
          <a:p>
            <a:pPr marL="0" indent="0" algn="ctr">
              <a:buNone/>
            </a:pPr>
            <a:r>
              <a:rPr lang="en-US" sz="3600">
                <a:cs typeface="Calibri"/>
              </a:rPr>
              <a:t>What should the CNA do before entering Mr. Lee's room?</a:t>
            </a:r>
            <a:endParaRPr lang="en-US" sz="2800">
              <a:cs typeface="Calibri" panose="020F0502020204030204"/>
            </a:endParaRPr>
          </a:p>
        </p:txBody>
      </p:sp>
      <p:pic>
        <p:nvPicPr>
          <p:cNvPr id="26" name="Picture 6" descr="An image of washing hands.">
            <a:extLst>
              <a:ext uri="{FF2B5EF4-FFF2-40B4-BE49-F238E27FC236}">
                <a16:creationId xmlns:a16="http://schemas.microsoft.com/office/drawing/2014/main" id="{8C42B551-4532-BE22-54FA-C4FB945F2B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800692" y="3427477"/>
            <a:ext cx="2426079" cy="219608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An image of an isolation gown.">
            <a:extLst>
              <a:ext uri="{FF2B5EF4-FFF2-40B4-BE49-F238E27FC236}">
                <a16:creationId xmlns:a16="http://schemas.microsoft.com/office/drawing/2014/main" id="{62710BA5-CA99-D2E0-FDBB-0ED868F18AD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3307123" y="3429000"/>
            <a:ext cx="2529752" cy="219456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An image of a gloved hand.">
            <a:extLst>
              <a:ext uri="{FF2B5EF4-FFF2-40B4-BE49-F238E27FC236}">
                <a16:creationId xmlns:a16="http://schemas.microsoft.com/office/drawing/2014/main" id="{C7504DCE-EA2E-C8D5-CC77-8FB22446568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flipH="1">
            <a:off x="5917227" y="3429000"/>
            <a:ext cx="2512435"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3EC1C4A0-34E0-59FD-A40C-62B65139AFA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15</a:t>
            </a:fld>
            <a:endParaRPr lang="en-US"/>
          </a:p>
        </p:txBody>
      </p:sp>
    </p:spTree>
    <p:extLst>
      <p:ext uri="{BB962C8B-B14F-4D97-AF65-F5344CB8AC3E}">
        <p14:creationId xmlns:p14="http://schemas.microsoft.com/office/powerpoint/2010/main" val="3950586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F5A7D-AA69-3243-7603-E47C1F986E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A5BFDB-A9B7-BD48-2890-20EA15789CB2}"/>
              </a:ext>
            </a:extLst>
          </p:cNvPr>
          <p:cNvSpPr>
            <a:spLocks noGrp="1"/>
          </p:cNvSpPr>
          <p:nvPr>
            <p:ph type="title"/>
          </p:nvPr>
        </p:nvSpPr>
        <p:spPr/>
        <p:txBody>
          <a:bodyPr/>
          <a:lstStyle/>
          <a:p>
            <a:r>
              <a:rPr lang="en-US" sz="4400"/>
              <a:t>The Challenge</a:t>
            </a:r>
            <a:endParaRPr lang="en-US"/>
          </a:p>
        </p:txBody>
      </p:sp>
      <p:sp>
        <p:nvSpPr>
          <p:cNvPr id="27" name="Content Placeholder 2">
            <a:extLst>
              <a:ext uri="{FF2B5EF4-FFF2-40B4-BE49-F238E27FC236}">
                <a16:creationId xmlns:a16="http://schemas.microsoft.com/office/drawing/2014/main" id="{D4A8AB3B-C079-3B36-B503-1F27A376B675}"/>
              </a:ext>
            </a:extLst>
          </p:cNvPr>
          <p:cNvSpPr>
            <a:spLocks noGrp="1"/>
          </p:cNvSpPr>
          <p:nvPr>
            <p:ph idx="1"/>
          </p:nvPr>
        </p:nvSpPr>
        <p:spPr>
          <a:xfrm>
            <a:off x="1264013" y="4981125"/>
            <a:ext cx="6615974" cy="710034"/>
          </a:xfrm>
        </p:spPr>
        <p:txBody>
          <a:bodyPr>
            <a:noAutofit/>
          </a:bodyPr>
          <a:lstStyle/>
          <a:p>
            <a:pPr marL="285750" indent="-285750">
              <a:buFont typeface="Arial" panose="020B0604020202020204" pitchFamily="34" charset="0"/>
              <a:buChar char="•"/>
            </a:pPr>
            <a:r>
              <a:rPr lang="en-US" sz="2400"/>
              <a:t>The resident is incontinent during his bed bath.</a:t>
            </a:r>
          </a:p>
          <a:p>
            <a:pPr marL="285750" indent="-285750">
              <a:buFont typeface="Arial" panose="020B0604020202020204" pitchFamily="34" charset="0"/>
              <a:buChar char="•"/>
            </a:pPr>
            <a:r>
              <a:rPr lang="en-US" sz="2400"/>
              <a:t>The bedside table is contaminated.</a:t>
            </a:r>
          </a:p>
        </p:txBody>
      </p:sp>
      <p:pic>
        <p:nvPicPr>
          <p:cNvPr id="3" name="Picture 2" descr="A person with their head in their hands">
            <a:extLst>
              <a:ext uri="{FF2B5EF4-FFF2-40B4-BE49-F238E27FC236}">
                <a16:creationId xmlns:a16="http://schemas.microsoft.com/office/drawing/2014/main" id="{278322AC-B777-2720-72FF-42519F7678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3152" y="1584233"/>
            <a:ext cx="4797695" cy="3200635"/>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BF75FBFD-9341-20EB-AA2D-C65F06701F92}"/>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16</a:t>
            </a:fld>
            <a:endParaRPr lang="en-US"/>
          </a:p>
        </p:txBody>
      </p:sp>
    </p:spTree>
    <p:extLst>
      <p:ext uri="{BB962C8B-B14F-4D97-AF65-F5344CB8AC3E}">
        <p14:creationId xmlns:p14="http://schemas.microsoft.com/office/powerpoint/2010/main" val="3831451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314E2-D3D4-6CC0-034C-B86CE557B0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7A1325-26E2-954C-3431-129F15B7D832}"/>
              </a:ext>
            </a:extLst>
          </p:cNvPr>
          <p:cNvSpPr>
            <a:spLocks noGrp="1"/>
          </p:cNvSpPr>
          <p:nvPr>
            <p:ph type="title"/>
          </p:nvPr>
        </p:nvSpPr>
        <p:spPr/>
        <p:txBody>
          <a:bodyPr/>
          <a:lstStyle/>
          <a:p>
            <a:r>
              <a:rPr lang="en-US" sz="4400"/>
              <a:t>Knowledge Check</a:t>
            </a:r>
            <a:r>
              <a:rPr lang="en-US" sz="4400">
                <a:latin typeface="Arial" panose="020B0604020202020204" pitchFamily="34" charset="0"/>
                <a:cs typeface="Arial" panose="020B0604020202020204" pitchFamily="34" charset="0"/>
              </a:rPr>
              <a:t>–</a:t>
            </a:r>
            <a:r>
              <a:rPr lang="en-US" sz="4400"/>
              <a:t>2</a:t>
            </a:r>
            <a:endParaRPr lang="en-US"/>
          </a:p>
        </p:txBody>
      </p:sp>
      <p:sp>
        <p:nvSpPr>
          <p:cNvPr id="27" name="Content Placeholder 2">
            <a:extLst>
              <a:ext uri="{FF2B5EF4-FFF2-40B4-BE49-F238E27FC236}">
                <a16:creationId xmlns:a16="http://schemas.microsoft.com/office/drawing/2014/main" id="{0990740A-3B93-09FC-ACDA-2FE685F098D8}"/>
              </a:ext>
            </a:extLst>
          </p:cNvPr>
          <p:cNvSpPr>
            <a:spLocks noGrp="1"/>
          </p:cNvSpPr>
          <p:nvPr>
            <p:ph idx="1"/>
          </p:nvPr>
        </p:nvSpPr>
        <p:spPr>
          <a:xfrm>
            <a:off x="907777" y="3573271"/>
            <a:ext cx="7550423" cy="811906"/>
          </a:xfrm>
        </p:spPr>
        <p:txBody>
          <a:bodyPr>
            <a:noAutofit/>
          </a:bodyPr>
          <a:lstStyle/>
          <a:p>
            <a:pPr marL="0" indent="0">
              <a:spcBef>
                <a:spcPts val="0"/>
              </a:spcBef>
              <a:buNone/>
            </a:pPr>
            <a:r>
              <a:rPr lang="en-US" sz="2800">
                <a:cs typeface="Calibri" panose="020F0502020204030204"/>
              </a:rPr>
              <a:t>Who is responsible for </a:t>
            </a:r>
            <a:r>
              <a:rPr lang="en-US" sz="2800" b="1" i="1">
                <a:cs typeface="Calibri" panose="020F0502020204030204"/>
              </a:rPr>
              <a:t>cleaning</a:t>
            </a:r>
            <a:r>
              <a:rPr lang="en-US" sz="2800">
                <a:cs typeface="Calibri" panose="020F0502020204030204"/>
              </a:rPr>
              <a:t> the bedside table?</a:t>
            </a:r>
          </a:p>
          <a:p>
            <a:pPr marL="457200" indent="-457200">
              <a:spcBef>
                <a:spcPts val="0"/>
              </a:spcBef>
            </a:pPr>
            <a:r>
              <a:rPr lang="en-US" sz="2400">
                <a:cs typeface="Calibri" panose="020F0502020204030204"/>
              </a:rPr>
              <a:t>Nurse</a:t>
            </a:r>
          </a:p>
          <a:p>
            <a:pPr marL="457200" indent="-457200">
              <a:spcBef>
                <a:spcPts val="0"/>
              </a:spcBef>
            </a:pPr>
            <a:r>
              <a:rPr lang="en-US" sz="2400">
                <a:cs typeface="Calibri" panose="020F0502020204030204"/>
              </a:rPr>
              <a:t>EVS</a:t>
            </a:r>
          </a:p>
          <a:p>
            <a:pPr marL="457200" indent="-457200">
              <a:spcBef>
                <a:spcPts val="0"/>
              </a:spcBef>
            </a:pPr>
            <a:r>
              <a:rPr lang="en-US" sz="2400">
                <a:cs typeface="Calibri" panose="020F0502020204030204"/>
              </a:rPr>
              <a:t>CNA</a:t>
            </a:r>
          </a:p>
          <a:p>
            <a:pPr marL="457200" indent="-457200">
              <a:spcBef>
                <a:spcPts val="0"/>
              </a:spcBef>
            </a:pPr>
            <a:r>
              <a:rPr lang="en-US" sz="2400">
                <a:cs typeface="Calibri" panose="020F0502020204030204"/>
              </a:rPr>
              <a:t>Supervisor</a:t>
            </a:r>
          </a:p>
          <a:p>
            <a:pPr marL="457200" indent="-457200">
              <a:spcBef>
                <a:spcPts val="0"/>
              </a:spcBef>
            </a:pPr>
            <a:r>
              <a:rPr lang="en-US" sz="2400">
                <a:cs typeface="Calibri" panose="020F0502020204030204"/>
              </a:rPr>
              <a:t>The resident</a:t>
            </a:r>
          </a:p>
        </p:txBody>
      </p:sp>
      <p:pic>
        <p:nvPicPr>
          <p:cNvPr id="6" name="Picture 5" descr="An image of several people shrugging.">
            <a:extLst>
              <a:ext uri="{FF2B5EF4-FFF2-40B4-BE49-F238E27FC236}">
                <a16:creationId xmlns:a16="http://schemas.microsoft.com/office/drawing/2014/main" id="{1E10A77D-18FF-6AE3-BD00-5D1CC179B9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7777" y="1259654"/>
            <a:ext cx="7772400" cy="2182340"/>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2C27653C-7DFB-ECD4-520A-E8B1F7315EE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17</a:t>
            </a:fld>
            <a:endParaRPr lang="en-US"/>
          </a:p>
        </p:txBody>
      </p:sp>
    </p:spTree>
    <p:extLst>
      <p:ext uri="{BB962C8B-B14F-4D97-AF65-F5344CB8AC3E}">
        <p14:creationId xmlns:p14="http://schemas.microsoft.com/office/powerpoint/2010/main" val="421762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D91F5-1F63-F03A-B1BD-31377C657B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835051-45E3-FF4D-D09A-FE5537F6D55C}"/>
              </a:ext>
            </a:extLst>
          </p:cNvPr>
          <p:cNvSpPr>
            <a:spLocks noGrp="1"/>
          </p:cNvSpPr>
          <p:nvPr>
            <p:ph type="title"/>
          </p:nvPr>
        </p:nvSpPr>
        <p:spPr/>
        <p:txBody>
          <a:bodyPr/>
          <a:lstStyle/>
          <a:p>
            <a:r>
              <a:rPr lang="en-US" sz="4400">
                <a:cs typeface="Calibri Light"/>
              </a:rPr>
              <a:t>Steps for Cleaning the Table</a:t>
            </a:r>
            <a:r>
              <a:rPr lang="en-US" sz="4400" baseline="30000">
                <a:cs typeface="Calibri Light"/>
              </a:rPr>
              <a:t>6</a:t>
            </a:r>
            <a:endParaRPr lang="en-US"/>
          </a:p>
        </p:txBody>
      </p:sp>
      <p:pic>
        <p:nvPicPr>
          <p:cNvPr id="6" name="Picture 5" descr="Image is an arrow pointing from left to right. There are four boxes aligned on the arrow. The first box says, &quot;Move the table out of the resident's reach.&quot; The second box says, &quot;Clean the resident's hands with soap and water and address the stool incontinence.&quot; The third box says, &quot;Remove visible soil on the table (cleaning).&quot; The fourth box says, &quot;Disinfect the table.&quot;">
            <a:extLst>
              <a:ext uri="{FF2B5EF4-FFF2-40B4-BE49-F238E27FC236}">
                <a16:creationId xmlns:a16="http://schemas.microsoft.com/office/drawing/2014/main" id="{7F7E5234-602F-38D9-BFF7-006C545337A9}"/>
              </a:ext>
            </a:extLst>
          </p:cNvPr>
          <p:cNvPicPr>
            <a:picLocks noChangeAspect="1"/>
          </p:cNvPicPr>
          <p:nvPr/>
        </p:nvPicPr>
        <p:blipFill>
          <a:blip r:embed="rId3"/>
          <a:stretch>
            <a:fillRect/>
          </a:stretch>
        </p:blipFill>
        <p:spPr>
          <a:xfrm>
            <a:off x="923595" y="1585016"/>
            <a:ext cx="7775976" cy="4152962"/>
          </a:xfrm>
          <a:prstGeom prst="rect">
            <a:avLst/>
          </a:prstGeom>
        </p:spPr>
      </p:pic>
      <p:sp>
        <p:nvSpPr>
          <p:cNvPr id="2" name="Slide Number Placeholder 1">
            <a:extLst>
              <a:ext uri="{FF2B5EF4-FFF2-40B4-BE49-F238E27FC236}">
                <a16:creationId xmlns:a16="http://schemas.microsoft.com/office/drawing/2014/main" id="{39090044-4FD8-A5CB-08A5-563B86C64747}"/>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18</a:t>
            </a:fld>
            <a:endParaRPr lang="en-US"/>
          </a:p>
        </p:txBody>
      </p:sp>
    </p:spTree>
    <p:extLst>
      <p:ext uri="{BB962C8B-B14F-4D97-AF65-F5344CB8AC3E}">
        <p14:creationId xmlns:p14="http://schemas.microsoft.com/office/powerpoint/2010/main" val="1827809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3AB8-0247-1181-5821-4329C47014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B41794-53E4-DCBD-84CA-519737B6D17D}"/>
              </a:ext>
            </a:extLst>
          </p:cNvPr>
          <p:cNvSpPr>
            <a:spLocks noGrp="1"/>
          </p:cNvSpPr>
          <p:nvPr>
            <p:ph type="title"/>
          </p:nvPr>
        </p:nvSpPr>
        <p:spPr/>
        <p:txBody>
          <a:bodyPr/>
          <a:lstStyle/>
          <a:p>
            <a:r>
              <a:rPr lang="en-US" sz="4400"/>
              <a:t>The Error</a:t>
            </a:r>
            <a:endParaRPr lang="en-US"/>
          </a:p>
        </p:txBody>
      </p:sp>
      <p:sp>
        <p:nvSpPr>
          <p:cNvPr id="27" name="Content Placeholder 2">
            <a:extLst>
              <a:ext uri="{FF2B5EF4-FFF2-40B4-BE49-F238E27FC236}">
                <a16:creationId xmlns:a16="http://schemas.microsoft.com/office/drawing/2014/main" id="{B7228846-2960-57C2-0C8A-1EC5CE14CC9B}"/>
              </a:ext>
            </a:extLst>
          </p:cNvPr>
          <p:cNvSpPr>
            <a:spLocks noGrp="1"/>
          </p:cNvSpPr>
          <p:nvPr>
            <p:ph idx="1"/>
          </p:nvPr>
        </p:nvSpPr>
        <p:spPr>
          <a:xfrm>
            <a:off x="907777" y="4126164"/>
            <a:ext cx="7550423" cy="811906"/>
          </a:xfrm>
        </p:spPr>
        <p:txBody>
          <a:bodyPr>
            <a:noAutofit/>
          </a:bodyPr>
          <a:lstStyle/>
          <a:p>
            <a:pPr marL="285750" indent="-285750">
              <a:buFont typeface="Arial" panose="020B0604020202020204" pitchFamily="34" charset="0"/>
              <a:buChar char="•"/>
            </a:pPr>
            <a:r>
              <a:rPr lang="en-US" sz="2800"/>
              <a:t>The CNA doesn’t allow the product to remain wet for the required amount of time. </a:t>
            </a:r>
          </a:p>
          <a:p>
            <a:pPr marL="285750" indent="-285750">
              <a:buFont typeface="Arial" panose="020B0604020202020204" pitchFamily="34" charset="0"/>
              <a:buChar char="•"/>
            </a:pPr>
            <a:r>
              <a:rPr lang="en-US" sz="2800"/>
              <a:t>Does not remove gloves and perform hand hygiene with soap and water.</a:t>
            </a:r>
            <a:endParaRPr lang="en-US" sz="2800">
              <a:cs typeface="Calibri"/>
            </a:endParaRPr>
          </a:p>
        </p:txBody>
      </p:sp>
      <p:pic>
        <p:nvPicPr>
          <p:cNvPr id="3" name="Picture 2" descr="The image is of a meter. It starts with green on the left, then yellow, orange red and maroon. The meter's arrow is pointing at the red section.">
            <a:extLst>
              <a:ext uri="{FF2B5EF4-FFF2-40B4-BE49-F238E27FC236}">
                <a16:creationId xmlns:a16="http://schemas.microsoft.com/office/drawing/2014/main" id="{08C4F04D-866D-744C-F7FC-35C9920D15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59713" y="1084208"/>
            <a:ext cx="5646550" cy="3520561"/>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B2DEB42E-7B60-2A69-F30C-EB389C902A6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19</a:t>
            </a:fld>
            <a:endParaRPr lang="en-US"/>
          </a:p>
        </p:txBody>
      </p:sp>
    </p:spTree>
    <p:extLst>
      <p:ext uri="{BB962C8B-B14F-4D97-AF65-F5344CB8AC3E}">
        <p14:creationId xmlns:p14="http://schemas.microsoft.com/office/powerpoint/2010/main" val="4058645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Autofit/>
          </a:bodyPr>
          <a:lstStyle/>
          <a:p>
            <a:pPr algn="l" rtl="0" fontAlgn="base"/>
            <a:r>
              <a:rPr lang="en-US" sz="3600"/>
              <a:t>All Staff Support Resident Care and Safety</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8"/>
            <a:ext cx="5432208" cy="5569336"/>
          </a:xfrm>
        </p:spPr>
        <p:txBody>
          <a:bodyPr vert="horz" lIns="91440" tIns="45720" rIns="91440" bIns="45720" rtlCol="0" anchor="t">
            <a:normAutofit fontScale="92500"/>
          </a:bodyPr>
          <a:lstStyle/>
          <a:p>
            <a:pPr marL="457200" indent="-457200">
              <a:spcAft>
                <a:spcPts val="1800"/>
              </a:spcAft>
              <a:buFont typeface="Arial"/>
              <a:buChar char="•"/>
            </a:pPr>
            <a:r>
              <a:rPr lang="en-US" sz="2800">
                <a:solidFill>
                  <a:srgbClr val="000000"/>
                </a:solidFill>
              </a:rPr>
              <a:t>T</a:t>
            </a:r>
            <a:r>
              <a:rPr lang="en-US" sz="2800" b="0" i="0">
                <a:solidFill>
                  <a:srgbClr val="000000"/>
                </a:solidFill>
                <a:effectLst/>
              </a:rPr>
              <a:t>he information provided in this presentation is important in the care of l</a:t>
            </a:r>
            <a:r>
              <a:rPr lang="en-US" sz="2800">
                <a:solidFill>
                  <a:srgbClr val="000000"/>
                </a:solidFill>
              </a:rPr>
              <a:t>ong-term care (LTC) </a:t>
            </a:r>
            <a:r>
              <a:rPr lang="en-US" sz="2800" b="0" i="0">
                <a:solidFill>
                  <a:srgbClr val="000000"/>
                </a:solidFill>
                <a:effectLst/>
              </a:rPr>
              <a:t>residents. In LTC facilities, each member of the </a:t>
            </a:r>
            <a:r>
              <a:rPr lang="en-US" sz="2800">
                <a:solidFill>
                  <a:srgbClr val="000000"/>
                </a:solidFill>
              </a:rPr>
              <a:t>facility’s staff </a:t>
            </a:r>
            <a:r>
              <a:rPr lang="en-US" sz="2800" b="0" i="0">
                <a:solidFill>
                  <a:srgbClr val="000000"/>
                </a:solidFill>
                <a:effectLst/>
              </a:rPr>
              <a:t>supports resident care and safety.</a:t>
            </a:r>
          </a:p>
          <a:p>
            <a:pPr marL="457200" indent="-457200">
              <a:buFont typeface="Arial"/>
              <a:buChar char="•"/>
            </a:pPr>
            <a:r>
              <a:rPr lang="en-US" sz="2800" b="0" i="0">
                <a:solidFill>
                  <a:srgbClr val="000000"/>
                </a:solidFill>
                <a:effectLst/>
              </a:rPr>
              <a:t>Some actions described in these presentations may not be in your scope of practice, but it is important to learn how all staff </a:t>
            </a:r>
            <a:r>
              <a:rPr lang="en-US" sz="2800">
                <a:solidFill>
                  <a:srgbClr val="000000"/>
                </a:solidFill>
              </a:rPr>
              <a:t>contribute to</a:t>
            </a:r>
            <a:r>
              <a:rPr lang="en-US" sz="2800" b="0" i="0">
                <a:solidFill>
                  <a:srgbClr val="000000"/>
                </a:solidFill>
                <a:effectLst/>
              </a:rPr>
              <a:t> resident care and safety. </a:t>
            </a:r>
            <a:br>
              <a:rPr lang="en-US" sz="2800"/>
            </a:br>
            <a:endParaRPr lang="en-US" sz="2800">
              <a:ea typeface="+mn-lt"/>
              <a:cs typeface="+mn-lt"/>
            </a:endParaRPr>
          </a:p>
        </p:txBody>
      </p:sp>
      <p:pic>
        <p:nvPicPr>
          <p:cNvPr id="3" name="Picture 2">
            <a:extLst>
              <a:ext uri="{FF2B5EF4-FFF2-40B4-BE49-F238E27FC236}">
                <a16:creationId xmlns:a16="http://schemas.microsoft.com/office/drawing/2014/main" id="{26B6B424-B080-F020-CA80-69F1017B1337}"/>
              </a:ext>
              <a:ext uri="{C183D7F6-B498-43B3-948B-1728B52AA6E4}">
                <adec:decorative xmlns:adec="http://schemas.microsoft.com/office/drawing/2017/decorative" val="1"/>
              </a:ext>
            </a:extLst>
          </p:cNvPr>
          <p:cNvPicPr>
            <a:picLocks noChangeAspect="1"/>
          </p:cNvPicPr>
          <p:nvPr/>
        </p:nvPicPr>
        <p:blipFill>
          <a:blip r:embed="rId3"/>
          <a:srcRect t="34865" b="8939"/>
          <a:stretch/>
        </p:blipFill>
        <p:spPr>
          <a:xfrm>
            <a:off x="5683827" y="2567241"/>
            <a:ext cx="3185853" cy="1790303"/>
          </a:xfrm>
          <a:prstGeom prst="rect">
            <a:avLst/>
          </a:prstGeom>
          <a:effectLst>
            <a:outerShdw blurRad="50800" dist="38100" dir="2700000" algn="tl" rotWithShape="0">
              <a:prstClr val="black">
                <a:alpha val="40000"/>
              </a:prstClr>
            </a:outerShdw>
          </a:effec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422002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D3E7A-F191-4B69-42C2-AE058A74F1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59B1CC-651C-C9D5-AB81-283F534F1F60}"/>
              </a:ext>
            </a:extLst>
          </p:cNvPr>
          <p:cNvSpPr>
            <a:spLocks noGrp="1"/>
          </p:cNvSpPr>
          <p:nvPr>
            <p:ph type="title"/>
          </p:nvPr>
        </p:nvSpPr>
        <p:spPr/>
        <p:txBody>
          <a:bodyPr/>
          <a:lstStyle/>
          <a:p>
            <a:r>
              <a:rPr lang="en-US" sz="4400">
                <a:cs typeface="Arial Narrow" panose="020B0604020202020204" pitchFamily="34" charset="0"/>
              </a:rPr>
              <a:t>Potential for Patient Harm </a:t>
            </a:r>
            <a:endParaRPr lang="en-US" sz="4400"/>
          </a:p>
        </p:txBody>
      </p:sp>
      <p:pic>
        <p:nvPicPr>
          <p:cNvPr id="6" name="Picture 5" descr="The image shows the Triangle of Transmission. on the Resident to Environment side, there is a small triangle with an exclamation point. There is another small triangle with an exclamation point on the Direct Care Staff to Environment side.">
            <a:extLst>
              <a:ext uri="{FF2B5EF4-FFF2-40B4-BE49-F238E27FC236}">
                <a16:creationId xmlns:a16="http://schemas.microsoft.com/office/drawing/2014/main" id="{6A3E6450-8399-AB6B-2EB9-68F355B23499}"/>
              </a:ext>
            </a:extLst>
          </p:cNvPr>
          <p:cNvPicPr>
            <a:picLocks noChangeAspect="1"/>
          </p:cNvPicPr>
          <p:nvPr/>
        </p:nvPicPr>
        <p:blipFill>
          <a:blip r:embed="rId3"/>
          <a:stretch>
            <a:fillRect/>
          </a:stretch>
        </p:blipFill>
        <p:spPr>
          <a:xfrm>
            <a:off x="1127471" y="1128631"/>
            <a:ext cx="7290079" cy="5001455"/>
          </a:xfrm>
          <a:prstGeom prst="rect">
            <a:avLst/>
          </a:prstGeom>
        </p:spPr>
      </p:pic>
      <p:sp>
        <p:nvSpPr>
          <p:cNvPr id="2" name="Slide Number Placeholder 1">
            <a:extLst>
              <a:ext uri="{FF2B5EF4-FFF2-40B4-BE49-F238E27FC236}">
                <a16:creationId xmlns:a16="http://schemas.microsoft.com/office/drawing/2014/main" id="{244158C7-338C-35CD-A50F-B8614E8A6015}"/>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20</a:t>
            </a:fld>
            <a:endParaRPr lang="en-US"/>
          </a:p>
        </p:txBody>
      </p:sp>
    </p:spTree>
    <p:extLst>
      <p:ext uri="{BB962C8B-B14F-4D97-AF65-F5344CB8AC3E}">
        <p14:creationId xmlns:p14="http://schemas.microsoft.com/office/powerpoint/2010/main" val="773519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801A6-9F72-B9C5-466F-0FE7297D8C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38E9D6-4295-67DA-3B79-F94B7ED4B857}"/>
              </a:ext>
            </a:extLst>
          </p:cNvPr>
          <p:cNvSpPr>
            <a:spLocks noGrp="1"/>
          </p:cNvSpPr>
          <p:nvPr>
            <p:ph type="title"/>
          </p:nvPr>
        </p:nvSpPr>
        <p:spPr/>
        <p:txBody>
          <a:bodyPr/>
          <a:lstStyle/>
          <a:p>
            <a:r>
              <a:rPr lang="en-US" sz="4400"/>
              <a:t>Patient Safety in the Moment</a:t>
            </a:r>
            <a:endParaRPr lang="en-US"/>
          </a:p>
        </p:txBody>
      </p:sp>
      <p:sp>
        <p:nvSpPr>
          <p:cNvPr id="27" name="Content Placeholder 2">
            <a:extLst>
              <a:ext uri="{FF2B5EF4-FFF2-40B4-BE49-F238E27FC236}">
                <a16:creationId xmlns:a16="http://schemas.microsoft.com/office/drawing/2014/main" id="{062B70FF-44A5-BAE0-2745-02C7CA5A011A}"/>
              </a:ext>
            </a:extLst>
          </p:cNvPr>
          <p:cNvSpPr>
            <a:spLocks noGrp="1"/>
          </p:cNvSpPr>
          <p:nvPr>
            <p:ph idx="1"/>
          </p:nvPr>
        </p:nvSpPr>
        <p:spPr>
          <a:xfrm>
            <a:off x="796788" y="1280793"/>
            <a:ext cx="7550423" cy="677435"/>
          </a:xfrm>
        </p:spPr>
        <p:txBody>
          <a:bodyPr anchor="ctr">
            <a:noAutofit/>
          </a:bodyPr>
          <a:lstStyle/>
          <a:p>
            <a:pPr marL="0" indent="0" algn="ctr">
              <a:buNone/>
            </a:pPr>
            <a:r>
              <a:rPr lang="en-US" b="1">
                <a:solidFill>
                  <a:srgbClr val="007DA3"/>
                </a:solidFill>
                <a:latin typeface="Calibri"/>
                <a:ea typeface="Arial"/>
                <a:cs typeface="Calibri"/>
              </a:rPr>
              <a:t>What should the CNA have done instead?</a:t>
            </a:r>
            <a:endParaRPr lang="en-US">
              <a:solidFill>
                <a:srgbClr val="007DA3"/>
              </a:solidFill>
              <a:latin typeface="Calibri"/>
              <a:cs typeface="Calibri"/>
            </a:endParaRPr>
          </a:p>
        </p:txBody>
      </p:sp>
      <p:sp>
        <p:nvSpPr>
          <p:cNvPr id="5" name="Text Placeholder 4">
            <a:extLst>
              <a:ext uri="{FF2B5EF4-FFF2-40B4-BE49-F238E27FC236}">
                <a16:creationId xmlns:a16="http://schemas.microsoft.com/office/drawing/2014/main" id="{6BEDA602-61F5-5284-DBD7-162A76B7A910}"/>
              </a:ext>
            </a:extLst>
          </p:cNvPr>
          <p:cNvSpPr>
            <a:spLocks noGrp="1"/>
          </p:cNvSpPr>
          <p:nvPr>
            <p:ph type="body" sz="quarter" idx="11"/>
          </p:nvPr>
        </p:nvSpPr>
        <p:spPr>
          <a:xfrm>
            <a:off x="1160694" y="2227170"/>
            <a:ext cx="4051003" cy="3780225"/>
          </a:xfrm>
        </p:spPr>
        <p:txBody>
          <a:bodyPr>
            <a:normAutofit fontScale="62500" lnSpcReduction="20000"/>
          </a:bodyPr>
          <a:lstStyle/>
          <a:p>
            <a:r>
              <a:rPr lang="en-US" sz="3600" b="0" i="0" u="none" strike="noStrike">
                <a:solidFill>
                  <a:srgbClr val="000000"/>
                </a:solidFill>
                <a:latin typeface="Calibri"/>
                <a:ea typeface="Arial"/>
                <a:cs typeface="Calibri"/>
              </a:rPr>
              <a:t>Requested assistance during challenging situations.</a:t>
            </a:r>
            <a:endParaRPr lang="en-US" sz="3600">
              <a:latin typeface="Calibri"/>
              <a:cs typeface="Calibri"/>
            </a:endParaRPr>
          </a:p>
          <a:p>
            <a:r>
              <a:rPr lang="en-US" sz="3600" b="0" i="0" u="none" strike="noStrike">
                <a:solidFill>
                  <a:srgbClr val="000000"/>
                </a:solidFill>
                <a:latin typeface="Calibri"/>
                <a:ea typeface="Arial"/>
                <a:cs typeface="Calibri"/>
              </a:rPr>
              <a:t>Remembered the importance of cleaning before disinfecting</a:t>
            </a:r>
            <a:r>
              <a:rPr lang="en-US" sz="3600" b="0" i="0">
                <a:solidFill>
                  <a:srgbClr val="000000"/>
                </a:solidFill>
                <a:latin typeface="Calibri"/>
                <a:ea typeface="Arial"/>
                <a:cs typeface="Calibri"/>
              </a:rPr>
              <a:t>​.</a:t>
            </a:r>
            <a:endParaRPr lang="en-US" sz="3600">
              <a:latin typeface="Calibri"/>
              <a:cs typeface="Calibri"/>
            </a:endParaRPr>
          </a:p>
          <a:p>
            <a:r>
              <a:rPr lang="en-US" sz="3600">
                <a:solidFill>
                  <a:srgbClr val="000000"/>
                </a:solidFill>
                <a:latin typeface="Calibri"/>
                <a:ea typeface="Arial"/>
                <a:cs typeface="Calibri"/>
              </a:rPr>
              <a:t>Washed her hands after cleaning up the feces.</a:t>
            </a:r>
          </a:p>
          <a:p>
            <a:r>
              <a:rPr lang="en-US" sz="3600" b="0" i="0" u="none" strike="noStrike">
                <a:solidFill>
                  <a:srgbClr val="000000"/>
                </a:solidFill>
                <a:latin typeface="Calibri"/>
                <a:ea typeface="Arial"/>
                <a:cs typeface="Calibri"/>
              </a:rPr>
              <a:t>Used enough product to ensure surfaces remain wet for the recommended amount of time.</a:t>
            </a:r>
            <a:endParaRPr lang="en-US" sz="3600">
              <a:cs typeface="Calibri"/>
            </a:endParaRPr>
          </a:p>
          <a:p>
            <a:endParaRPr lang="en-US"/>
          </a:p>
        </p:txBody>
      </p:sp>
      <p:pic>
        <p:nvPicPr>
          <p:cNvPr id="6" name="Picture 5" descr="A hand holding a stopwatch&#10;&#10;Description automatically generated">
            <a:extLst>
              <a:ext uri="{FF2B5EF4-FFF2-40B4-BE49-F238E27FC236}">
                <a16:creationId xmlns:a16="http://schemas.microsoft.com/office/drawing/2014/main" id="{5D7FCA4A-0545-4E3D-A004-CD3B91A60034}"/>
              </a:ext>
            </a:extLst>
          </p:cNvPr>
          <p:cNvPicPr>
            <a:picLocks noChangeAspect="1"/>
          </p:cNvPicPr>
          <p:nvPr/>
        </p:nvPicPr>
        <p:blipFill rotWithShape="1">
          <a:blip r:embed="rId3"/>
          <a:srcRect l="26712" t="11268" r="26567" b="12158"/>
          <a:stretch/>
        </p:blipFill>
        <p:spPr>
          <a:xfrm>
            <a:off x="5575603" y="1928813"/>
            <a:ext cx="2590200" cy="4243521"/>
          </a:xfrm>
          <a:prstGeom prst="rect">
            <a:avLst/>
          </a:prstGeom>
        </p:spPr>
      </p:pic>
      <p:sp>
        <p:nvSpPr>
          <p:cNvPr id="2" name="Slide Number Placeholder 1">
            <a:extLst>
              <a:ext uri="{FF2B5EF4-FFF2-40B4-BE49-F238E27FC236}">
                <a16:creationId xmlns:a16="http://schemas.microsoft.com/office/drawing/2014/main" id="{CCA8408A-B3C2-5CF1-C60C-0D068FDF8FCC}"/>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21</a:t>
            </a:fld>
            <a:endParaRPr lang="en-US"/>
          </a:p>
        </p:txBody>
      </p:sp>
    </p:spTree>
    <p:extLst>
      <p:ext uri="{BB962C8B-B14F-4D97-AF65-F5344CB8AC3E}">
        <p14:creationId xmlns:p14="http://schemas.microsoft.com/office/powerpoint/2010/main" val="391190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1D767-AB41-6EE3-D15D-E8C8334501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DD2883-6699-7A6C-63CE-BBF044EAA79E}"/>
              </a:ext>
            </a:extLst>
          </p:cNvPr>
          <p:cNvSpPr>
            <a:spLocks noGrp="1"/>
          </p:cNvSpPr>
          <p:nvPr>
            <p:ph type="title"/>
          </p:nvPr>
        </p:nvSpPr>
        <p:spPr/>
        <p:txBody>
          <a:bodyPr/>
          <a:lstStyle/>
          <a:p>
            <a:r>
              <a:rPr lang="en-US" sz="4400"/>
              <a:t>Preventing the Next Harm</a:t>
            </a:r>
            <a:endParaRPr lang="en-US"/>
          </a:p>
        </p:txBody>
      </p:sp>
      <p:sp>
        <p:nvSpPr>
          <p:cNvPr id="27" name="Content Placeholder 2">
            <a:extLst>
              <a:ext uri="{FF2B5EF4-FFF2-40B4-BE49-F238E27FC236}">
                <a16:creationId xmlns:a16="http://schemas.microsoft.com/office/drawing/2014/main" id="{3564F9D8-C360-AD39-1F9D-3D933C9236E6}"/>
              </a:ext>
            </a:extLst>
          </p:cNvPr>
          <p:cNvSpPr>
            <a:spLocks noGrp="1"/>
          </p:cNvSpPr>
          <p:nvPr>
            <p:ph idx="1"/>
          </p:nvPr>
        </p:nvSpPr>
        <p:spPr>
          <a:xfrm>
            <a:off x="796788" y="1280793"/>
            <a:ext cx="7550423" cy="677435"/>
          </a:xfrm>
        </p:spPr>
        <p:txBody>
          <a:bodyPr anchor="ctr">
            <a:noAutofit/>
          </a:bodyPr>
          <a:lstStyle/>
          <a:p>
            <a:pPr marL="0" indent="0" algn="ctr">
              <a:buNone/>
            </a:pPr>
            <a:r>
              <a:rPr lang="en-US" sz="2800" b="1">
                <a:solidFill>
                  <a:srgbClr val="007DA3"/>
                </a:solidFill>
                <a:latin typeface="Calibri" panose="020F0502020204030204" pitchFamily="34" charset="0"/>
                <a:cs typeface="Calibri" panose="020F0502020204030204" pitchFamily="34" charset="0"/>
              </a:rPr>
              <a:t>What can be done to keep the same error from happening again?</a:t>
            </a:r>
          </a:p>
        </p:txBody>
      </p:sp>
      <p:sp>
        <p:nvSpPr>
          <p:cNvPr id="5" name="Text Placeholder 4">
            <a:extLst>
              <a:ext uri="{FF2B5EF4-FFF2-40B4-BE49-F238E27FC236}">
                <a16:creationId xmlns:a16="http://schemas.microsoft.com/office/drawing/2014/main" id="{5236E93E-9FF4-A46E-6047-4D5D6358084A}"/>
              </a:ext>
            </a:extLst>
          </p:cNvPr>
          <p:cNvSpPr>
            <a:spLocks noGrp="1"/>
          </p:cNvSpPr>
          <p:nvPr>
            <p:ph type="body" sz="quarter" idx="11"/>
          </p:nvPr>
        </p:nvSpPr>
        <p:spPr>
          <a:xfrm>
            <a:off x="978195" y="2092699"/>
            <a:ext cx="7029428" cy="1632448"/>
          </a:xfrm>
        </p:spPr>
        <p:txBody>
          <a:bodyPr>
            <a:noAutofit/>
          </a:bodyPr>
          <a:lstStyle/>
          <a:p>
            <a:pPr>
              <a:spcBef>
                <a:spcPts val="0"/>
              </a:spcBef>
            </a:pPr>
            <a:r>
              <a:rPr lang="en-US" sz="2000">
                <a:cs typeface="Segoe UI"/>
              </a:rPr>
              <a:t>Use targeted education for staff caring for residents with specific pathogens  ​</a:t>
            </a:r>
          </a:p>
          <a:p>
            <a:pPr lvl="1">
              <a:spcBef>
                <a:spcPts val="0"/>
              </a:spcBef>
            </a:pPr>
            <a:r>
              <a:rPr lang="en-US" sz="1600" i="1">
                <a:cs typeface="Segoe UI"/>
              </a:rPr>
              <a:t>C. difficile</a:t>
            </a:r>
            <a:r>
              <a:rPr lang="en-US" sz="1600">
                <a:cs typeface="Segoe UI"/>
              </a:rPr>
              <a:t>​, norovirus, scabies, </a:t>
            </a:r>
            <a:r>
              <a:rPr lang="en-US" sz="1600" i="1">
                <a:cs typeface="Segoe UI"/>
              </a:rPr>
              <a:t>Candida auris</a:t>
            </a:r>
            <a:r>
              <a:rPr lang="en-US" sz="1600">
                <a:cs typeface="Segoe UI"/>
              </a:rPr>
              <a:t>, influenza, COVID-19, RSV</a:t>
            </a:r>
          </a:p>
          <a:p>
            <a:pPr>
              <a:spcBef>
                <a:spcPts val="0"/>
              </a:spcBef>
            </a:pPr>
            <a:r>
              <a:rPr lang="en-US" sz="2000">
                <a:cs typeface="Segoe UI"/>
              </a:rPr>
              <a:t>Share handouts at staff meetings describing the delegation of roles/responsibilities for cleaning different materials</a:t>
            </a:r>
          </a:p>
        </p:txBody>
      </p:sp>
      <p:sp>
        <p:nvSpPr>
          <p:cNvPr id="7" name="Text Placeholder 6">
            <a:extLst>
              <a:ext uri="{FF2B5EF4-FFF2-40B4-BE49-F238E27FC236}">
                <a16:creationId xmlns:a16="http://schemas.microsoft.com/office/drawing/2014/main" id="{9B2315AA-2EC0-2B0C-386E-319657E64F93}"/>
              </a:ext>
            </a:extLst>
          </p:cNvPr>
          <p:cNvSpPr>
            <a:spLocks noGrp="1"/>
          </p:cNvSpPr>
          <p:nvPr>
            <p:ph type="body" sz="quarter" idx="12"/>
          </p:nvPr>
        </p:nvSpPr>
        <p:spPr>
          <a:xfrm>
            <a:off x="978195" y="3567648"/>
            <a:ext cx="3806456" cy="1942629"/>
          </a:xfrm>
        </p:spPr>
        <p:txBody>
          <a:bodyPr>
            <a:normAutofit/>
          </a:bodyPr>
          <a:lstStyle/>
          <a:p>
            <a:r>
              <a:rPr lang="en-US" sz="2000">
                <a:cs typeface="Segoe UI"/>
              </a:rPr>
              <a:t>Contact times displayed on each cleaning agent</a:t>
            </a:r>
          </a:p>
          <a:p>
            <a:r>
              <a:rPr lang="en-US" sz="2000">
                <a:cs typeface="Calibri"/>
              </a:rPr>
              <a:t>Improve communication and scheduling of terminal cleans</a:t>
            </a:r>
            <a:endParaRPr lang="en-US" sz="2000"/>
          </a:p>
          <a:p>
            <a:endParaRPr lang="en-US"/>
          </a:p>
        </p:txBody>
      </p:sp>
      <p:pic>
        <p:nvPicPr>
          <p:cNvPr id="3" name="Picture 2">
            <a:extLst>
              <a:ext uri="{FF2B5EF4-FFF2-40B4-BE49-F238E27FC236}">
                <a16:creationId xmlns:a16="http://schemas.microsoft.com/office/drawing/2014/main" id="{AF84AC6A-363C-26CF-A6A2-6922B6E8D10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7798" y="3988028"/>
            <a:ext cx="3546907" cy="2083161"/>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254246DC-779E-A11F-71CC-2B3F9F0E6463}"/>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22</a:t>
            </a:fld>
            <a:endParaRPr lang="en-US"/>
          </a:p>
        </p:txBody>
      </p:sp>
    </p:spTree>
    <p:extLst>
      <p:ext uri="{BB962C8B-B14F-4D97-AF65-F5344CB8AC3E}">
        <p14:creationId xmlns:p14="http://schemas.microsoft.com/office/powerpoint/2010/main" val="147443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71B7D-7FCC-0C54-8A35-5FC2D79E52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125024-B34D-C592-318E-BA6562D2B673}"/>
              </a:ext>
            </a:extLst>
          </p:cNvPr>
          <p:cNvSpPr>
            <a:spLocks noGrp="1"/>
          </p:cNvSpPr>
          <p:nvPr>
            <p:ph type="title"/>
          </p:nvPr>
        </p:nvSpPr>
        <p:spPr/>
        <p:txBody>
          <a:bodyPr/>
          <a:lstStyle/>
          <a:p>
            <a:r>
              <a:rPr lang="en-US" sz="4400"/>
              <a:t>System-Based Safety Changes </a:t>
            </a:r>
            <a:endParaRPr lang="en-US"/>
          </a:p>
        </p:txBody>
      </p:sp>
      <p:sp>
        <p:nvSpPr>
          <p:cNvPr id="27" name="Content Placeholder 2">
            <a:extLst>
              <a:ext uri="{FF2B5EF4-FFF2-40B4-BE49-F238E27FC236}">
                <a16:creationId xmlns:a16="http://schemas.microsoft.com/office/drawing/2014/main" id="{2CFEAF71-3648-A018-D267-BF088A79D133}"/>
              </a:ext>
            </a:extLst>
          </p:cNvPr>
          <p:cNvSpPr>
            <a:spLocks noGrp="1"/>
          </p:cNvSpPr>
          <p:nvPr>
            <p:ph idx="1"/>
          </p:nvPr>
        </p:nvSpPr>
        <p:spPr>
          <a:xfrm>
            <a:off x="796789" y="1370838"/>
            <a:ext cx="7550423" cy="677435"/>
          </a:xfrm>
        </p:spPr>
        <p:txBody>
          <a:bodyPr anchor="ctr">
            <a:noAutofit/>
          </a:bodyPr>
          <a:lstStyle/>
          <a:p>
            <a:pPr marL="0" indent="0" algn="ctr">
              <a:buNone/>
            </a:pPr>
            <a:r>
              <a:rPr lang="en-US" b="1">
                <a:solidFill>
                  <a:srgbClr val="007DA3"/>
                </a:solidFill>
                <a:cs typeface="Calibri"/>
              </a:rPr>
              <a:t>What suggestions can be shared with senior executives?</a:t>
            </a:r>
          </a:p>
        </p:txBody>
      </p:sp>
      <p:sp>
        <p:nvSpPr>
          <p:cNvPr id="5" name="Text Placeholder 4">
            <a:extLst>
              <a:ext uri="{FF2B5EF4-FFF2-40B4-BE49-F238E27FC236}">
                <a16:creationId xmlns:a16="http://schemas.microsoft.com/office/drawing/2014/main" id="{8F959458-CA46-1E91-E19B-75E82B86D228}"/>
              </a:ext>
            </a:extLst>
          </p:cNvPr>
          <p:cNvSpPr>
            <a:spLocks noGrp="1"/>
          </p:cNvSpPr>
          <p:nvPr>
            <p:ph type="body" sz="quarter" idx="11"/>
          </p:nvPr>
        </p:nvSpPr>
        <p:spPr>
          <a:xfrm>
            <a:off x="860086" y="2465426"/>
            <a:ext cx="4359349" cy="3595720"/>
          </a:xfrm>
        </p:spPr>
        <p:txBody>
          <a:bodyPr>
            <a:noAutofit/>
          </a:bodyPr>
          <a:lstStyle/>
          <a:p>
            <a:pPr>
              <a:spcAft>
                <a:spcPts val="600"/>
              </a:spcAft>
            </a:pPr>
            <a:r>
              <a:rPr lang="en-US" sz="2400">
                <a:cs typeface="Calibri"/>
              </a:rPr>
              <a:t>Invest in cleaning products with shorter contact times and comparable efficacy</a:t>
            </a:r>
          </a:p>
          <a:p>
            <a:pPr>
              <a:spcAft>
                <a:spcPts val="600"/>
              </a:spcAft>
            </a:pPr>
            <a:r>
              <a:rPr lang="en-US" sz="2400">
                <a:cs typeface="Calibri"/>
              </a:rPr>
              <a:t>Switch to microfiber cloths and mops</a:t>
            </a:r>
          </a:p>
          <a:p>
            <a:pPr>
              <a:spcAft>
                <a:spcPts val="600"/>
              </a:spcAft>
            </a:pPr>
            <a:r>
              <a:rPr lang="en-US" sz="2400">
                <a:cs typeface="Calibri"/>
              </a:rPr>
              <a:t>Improve communication and scheduling of terminal cleans</a:t>
            </a:r>
          </a:p>
        </p:txBody>
      </p:sp>
      <p:pic>
        <p:nvPicPr>
          <p:cNvPr id="28" name="Picture 27" descr="A hand spraying a spray bottle">
            <a:extLst>
              <a:ext uri="{FF2B5EF4-FFF2-40B4-BE49-F238E27FC236}">
                <a16:creationId xmlns:a16="http://schemas.microsoft.com/office/drawing/2014/main" id="{7A032A0D-E763-EAE0-5923-398B9186F7D3}"/>
              </a:ext>
            </a:extLst>
          </p:cNvPr>
          <p:cNvPicPr>
            <a:picLocks noChangeAspect="1"/>
          </p:cNvPicPr>
          <p:nvPr/>
        </p:nvPicPr>
        <p:blipFill>
          <a:blip r:embed="rId3"/>
          <a:stretch>
            <a:fillRect/>
          </a:stretch>
        </p:blipFill>
        <p:spPr>
          <a:xfrm>
            <a:off x="5288708" y="2496111"/>
            <a:ext cx="3278666" cy="3277599"/>
          </a:xfrm>
          <a:prstGeom prst="rect">
            <a:avLst/>
          </a:prstGeom>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2769AAE9-0342-8E62-341A-27DA62CCE466}"/>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23</a:t>
            </a:fld>
            <a:endParaRPr lang="en-US"/>
          </a:p>
        </p:txBody>
      </p:sp>
    </p:spTree>
    <p:extLst>
      <p:ext uri="{BB962C8B-B14F-4D97-AF65-F5344CB8AC3E}">
        <p14:creationId xmlns:p14="http://schemas.microsoft.com/office/powerpoint/2010/main" val="3062591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a:t>Key Takeaways</a:t>
            </a:r>
            <a:r>
              <a:rPr lang="en-US" baseline="30000"/>
              <a:t>7</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p:txBody>
          <a:bodyPr>
            <a:normAutofit fontScale="77500" lnSpcReduction="20000"/>
          </a:bodyPr>
          <a:lstStyle/>
          <a:p>
            <a:r>
              <a:rPr lang="en-US" sz="3200"/>
              <a:t>Everyone is responsible for helping keep the building and equipment clean and disinfected </a:t>
            </a:r>
            <a:r>
              <a:rPr lang="en-US" sz="3200">
                <a:latin typeface="Arial" panose="020B0604020202020204" pitchFamily="34" charset="0"/>
                <a:cs typeface="Arial" panose="020B0604020202020204" pitchFamily="34" charset="0"/>
              </a:rPr>
              <a:t>–</a:t>
            </a:r>
            <a:r>
              <a:rPr lang="en-US" sz="3200"/>
              <a:t> ensure that staff understand their roles and responsibilities.</a:t>
            </a:r>
          </a:p>
          <a:p>
            <a:r>
              <a:rPr lang="en-US" sz="3200"/>
              <a:t>Cleaning involves removing dirt and visible soil, while disinfection involves removing microscopic pathogens. </a:t>
            </a:r>
          </a:p>
          <a:p>
            <a:r>
              <a:rPr lang="en-US" sz="3200">
                <a:cs typeface="Calibri"/>
              </a:rPr>
              <a:t>Be methodical with cleaning and disinfection. Work from the clean to dirty areas, top to bottom. </a:t>
            </a:r>
          </a:p>
          <a:p>
            <a:r>
              <a:rPr lang="en-US" sz="3200"/>
              <a:t>Education about specific pathogens should be incorporated into infection prevention and control protocols.</a:t>
            </a:r>
          </a:p>
          <a:p>
            <a:r>
              <a:rPr lang="en-US" sz="3200"/>
              <a:t>Make products readily available, like replacing the usual wipes with sporicidal wipes in the rooms of residents with </a:t>
            </a:r>
            <a:r>
              <a:rPr lang="en-US" sz="3200" i="1"/>
              <a:t>C. difficile.</a:t>
            </a:r>
            <a:endParaRPr lang="en-US" sz="3200" i="1">
              <a:cs typeface="Calibri"/>
            </a:endParaRPr>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24</a:t>
            </a:fld>
            <a:endParaRPr lang="en-US"/>
          </a:p>
        </p:txBody>
      </p:sp>
    </p:spTree>
    <p:extLst>
      <p:ext uri="{BB962C8B-B14F-4D97-AF65-F5344CB8AC3E}">
        <p14:creationId xmlns:p14="http://schemas.microsoft.com/office/powerpoint/2010/main" val="2146623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FAC2-0A76-A863-1BC3-4AC5930AD19A}"/>
              </a:ext>
            </a:extLst>
          </p:cNvPr>
          <p:cNvSpPr>
            <a:spLocks noGrp="1"/>
          </p:cNvSpPr>
          <p:nvPr>
            <p:ph type="title"/>
          </p:nvPr>
        </p:nvSpPr>
        <p:spPr/>
        <p:txBody>
          <a:bodyPr/>
          <a:lstStyle/>
          <a:p>
            <a:r>
              <a:rPr lang="en-US" sz="4400"/>
              <a:t>Supporting Materials</a:t>
            </a:r>
            <a:endParaRPr lang="en-US"/>
          </a:p>
        </p:txBody>
      </p:sp>
      <p:sp>
        <p:nvSpPr>
          <p:cNvPr id="4" name="Text Placeholder 3">
            <a:extLst>
              <a:ext uri="{FF2B5EF4-FFF2-40B4-BE49-F238E27FC236}">
                <a16:creationId xmlns:a16="http://schemas.microsoft.com/office/drawing/2014/main" id="{052858E6-B8B4-6648-1913-BF1E7A468B4F}"/>
              </a:ext>
            </a:extLst>
          </p:cNvPr>
          <p:cNvSpPr>
            <a:spLocks noGrp="1"/>
          </p:cNvSpPr>
          <p:nvPr>
            <p:ph type="body" sz="quarter" idx="11"/>
          </p:nvPr>
        </p:nvSpPr>
        <p:spPr>
          <a:xfrm>
            <a:off x="457200" y="1028083"/>
            <a:ext cx="5215143" cy="3820364"/>
          </a:xfrm>
        </p:spPr>
        <p:txBody>
          <a:bodyPr>
            <a:normAutofit fontScale="62500" lnSpcReduction="20000"/>
          </a:bodyPr>
          <a:lstStyle/>
          <a:p>
            <a:r>
              <a:rPr lang="en-US" sz="3200" dirty="0">
                <a:ea typeface="+mn-lt"/>
                <a:cs typeface="+mn-lt"/>
              </a:rPr>
              <a:t>Teachable Moments</a:t>
            </a:r>
          </a:p>
          <a:p>
            <a:pPr lvl="1"/>
            <a:r>
              <a:rPr lang="en-US" dirty="0">
                <a:ea typeface="+mn-lt"/>
                <a:cs typeface="+mn-lt"/>
                <a:hlinkClick r:id="rId3"/>
              </a:rPr>
              <a:t>The Case of the Resident With a Chronic Wound and Diarrhea</a:t>
            </a:r>
            <a:r>
              <a:rPr lang="en-US" dirty="0">
                <a:ea typeface="+mn-lt"/>
                <a:cs typeface="+mn-lt"/>
              </a:rPr>
              <a:t> </a:t>
            </a:r>
          </a:p>
          <a:p>
            <a:pPr lvl="1"/>
            <a:r>
              <a:rPr lang="en-US" dirty="0">
                <a:ea typeface="+mn-lt"/>
                <a:cs typeface="+mn-lt"/>
                <a:hlinkClick r:id="rId4"/>
              </a:rPr>
              <a:t>Cleaning and Disinfection Teachable Moment</a:t>
            </a:r>
            <a:endParaRPr lang="en-US" dirty="0">
              <a:ea typeface="+mn-lt"/>
              <a:cs typeface="+mn-lt"/>
            </a:endParaRPr>
          </a:p>
          <a:p>
            <a:pPr lvl="1"/>
            <a:r>
              <a:rPr lang="en-US" dirty="0">
                <a:ea typeface="+mn-lt"/>
                <a:cs typeface="+mn-lt"/>
                <a:hlinkClick r:id="rId5"/>
              </a:rPr>
              <a:t>Environmental Cleaning of High-Touch Surfaces</a:t>
            </a:r>
            <a:endParaRPr lang="en-US" dirty="0">
              <a:ea typeface="+mn-lt"/>
              <a:cs typeface="+mn-lt"/>
            </a:endParaRPr>
          </a:p>
          <a:p>
            <a:pPr lvl="1"/>
            <a:r>
              <a:rPr lang="en-US" dirty="0">
                <a:ea typeface="+mn-lt"/>
                <a:cs typeface="+mn-lt"/>
                <a:hlinkClick r:id="rId6"/>
              </a:rPr>
              <a:t>Disinfection at the Bedside</a:t>
            </a:r>
            <a:endParaRPr lang="en-US" dirty="0">
              <a:ea typeface="+mn-lt"/>
              <a:cs typeface="+mn-lt"/>
            </a:endParaRPr>
          </a:p>
          <a:p>
            <a:pPr lvl="1"/>
            <a:r>
              <a:rPr lang="en-US" dirty="0">
                <a:ea typeface="+mn-lt"/>
                <a:cs typeface="+mn-lt"/>
                <a:hlinkClick r:id="rId7"/>
              </a:rPr>
              <a:t>How Long Do Pathogens Live on Environmental Surfaces?</a:t>
            </a:r>
            <a:endParaRPr lang="en-US" dirty="0">
              <a:ea typeface="+mn-lt"/>
              <a:cs typeface="+mn-lt"/>
            </a:endParaRPr>
          </a:p>
          <a:p>
            <a:r>
              <a:rPr lang="en-US" sz="3200" dirty="0">
                <a:ea typeface="+mn-lt"/>
                <a:cs typeface="+mn-lt"/>
              </a:rPr>
              <a:t>Supporting Materials </a:t>
            </a:r>
          </a:p>
          <a:p>
            <a:pPr lvl="1"/>
            <a:r>
              <a:rPr lang="en-US" dirty="0">
                <a:ea typeface="+mn-lt"/>
                <a:cs typeface="+mn-lt"/>
                <a:hlinkClick r:id="rId8"/>
              </a:rPr>
              <a:t>6 Steps for Safe and Effective Disinfectant Use</a:t>
            </a:r>
            <a:endParaRPr lang="en-US" dirty="0">
              <a:ea typeface="+mn-lt"/>
              <a:cs typeface="+mn-lt"/>
            </a:endParaRPr>
          </a:p>
          <a:p>
            <a:pPr marL="0" indent="0">
              <a:buNone/>
            </a:pPr>
            <a:endParaRPr lang="en-US" dirty="0"/>
          </a:p>
        </p:txBody>
      </p:sp>
      <p:sp>
        <p:nvSpPr>
          <p:cNvPr id="3" name="Content Placeholder 2">
            <a:extLst>
              <a:ext uri="{FF2B5EF4-FFF2-40B4-BE49-F238E27FC236}">
                <a16:creationId xmlns:a16="http://schemas.microsoft.com/office/drawing/2014/main" id="{946592D6-195F-5253-45E9-15ABE163DF94}"/>
              </a:ext>
            </a:extLst>
          </p:cNvPr>
          <p:cNvSpPr>
            <a:spLocks noGrp="1"/>
          </p:cNvSpPr>
          <p:nvPr>
            <p:ph idx="1"/>
          </p:nvPr>
        </p:nvSpPr>
        <p:spPr>
          <a:xfrm>
            <a:off x="457200" y="4535422"/>
            <a:ext cx="8229600" cy="2053492"/>
          </a:xfrm>
        </p:spPr>
        <p:txBody>
          <a:bodyPr>
            <a:normAutofit fontScale="92500" lnSpcReduction="10000"/>
          </a:bodyPr>
          <a:lstStyle/>
          <a:p>
            <a:r>
              <a:rPr lang="en-US" sz="2000">
                <a:ea typeface="+mn-lt"/>
                <a:cs typeface="+mn-lt"/>
                <a:hlinkClick r:id="rId9"/>
              </a:rPr>
              <a:t>Environmental Cleaning in Global Healthcare Facilities With Limited Resources (CDC</a:t>
            </a:r>
            <a:r>
              <a:rPr lang="en-US" sz="2000">
                <a:ea typeface="+mn-lt"/>
                <a:cs typeface="+mn-lt"/>
              </a:rPr>
              <a:t>)</a:t>
            </a:r>
            <a:r>
              <a:rPr lang="en-US" sz="2000" baseline="30000">
                <a:ea typeface="+mn-lt"/>
                <a:cs typeface="+mn-lt"/>
              </a:rPr>
              <a:t>8</a:t>
            </a:r>
            <a:endParaRPr lang="en-US" sz="2000"/>
          </a:p>
          <a:p>
            <a:r>
              <a:rPr lang="en-US" sz="2000">
                <a:ea typeface="+mn-lt"/>
                <a:cs typeface="+mn-lt"/>
                <a:hlinkClick r:id="rId10"/>
              </a:rPr>
              <a:t>Cleaning Chemicals (in four languages) </a:t>
            </a:r>
            <a:r>
              <a:rPr lang="en-US" sz="2000">
                <a:ea typeface="+mn-lt"/>
                <a:cs typeface="+mn-lt"/>
              </a:rPr>
              <a:t>(</a:t>
            </a:r>
            <a:r>
              <a:rPr lang="en-US" sz="2000">
                <a:ea typeface="+mn-lt"/>
                <a:cs typeface="+mn-lt"/>
                <a:hlinkClick r:id="rId10"/>
              </a:rPr>
              <a:t>OSHA</a:t>
            </a:r>
            <a:r>
              <a:rPr lang="en-US" sz="2000">
                <a:ea typeface="+mn-lt"/>
                <a:cs typeface="+mn-lt"/>
              </a:rPr>
              <a:t>)</a:t>
            </a:r>
            <a:r>
              <a:rPr lang="en-US" sz="2000" baseline="30000">
                <a:ea typeface="+mn-lt"/>
                <a:cs typeface="+mn-lt"/>
              </a:rPr>
              <a:t>9</a:t>
            </a:r>
          </a:p>
          <a:p>
            <a:r>
              <a:rPr lang="en-US" sz="2000">
                <a:cs typeface="Calibri"/>
                <a:hlinkClick r:id="rId11"/>
              </a:rPr>
              <a:t>Environmental Cleaning and Disinfecting Basics for Health (AHRQ</a:t>
            </a:r>
            <a:r>
              <a:rPr lang="en-US" sz="2000">
                <a:cs typeface="Calibri"/>
              </a:rPr>
              <a:t>)</a:t>
            </a:r>
            <a:r>
              <a:rPr lang="en-US" sz="2000" baseline="30000">
                <a:cs typeface="Calibri"/>
              </a:rPr>
              <a:t>10</a:t>
            </a:r>
          </a:p>
          <a:p>
            <a:r>
              <a:rPr lang="en-US" sz="2000" i="0">
                <a:effectLst/>
                <a:latin typeface="Calibri" panose="020F0502020204030204" pitchFamily="34" charset="0"/>
                <a:hlinkClick r:id="rId12"/>
              </a:rPr>
              <a:t>AHRQ Module 11B—Environmental Cleaning—Nursing Home Infection Preventionist Training Course</a:t>
            </a:r>
            <a:r>
              <a:rPr lang="en-US" sz="2000" baseline="30000">
                <a:latin typeface="Calibri" panose="020F0502020204030204" pitchFamily="34" charset="0"/>
              </a:rPr>
              <a:t>11</a:t>
            </a:r>
            <a:r>
              <a:rPr lang="en-US" sz="2000" i="0">
                <a:effectLst/>
                <a:latin typeface="Calibri" panose="020F0502020204030204" pitchFamily="34" charset="0"/>
                <a:hlinkClick r:id="rId12"/>
              </a:rPr>
              <a:t> </a:t>
            </a:r>
            <a:endParaRPr lang="en-US" sz="2000" i="0">
              <a:effectLst/>
              <a:latin typeface="Calibri" panose="020F0502020204030204" pitchFamily="34" charset="0"/>
            </a:endParaRPr>
          </a:p>
          <a:p>
            <a:endParaRPr lang="en-US" sz="2000">
              <a:cs typeface="Calibri"/>
            </a:endParaRPr>
          </a:p>
        </p:txBody>
      </p:sp>
      <p:pic>
        <p:nvPicPr>
          <p:cNvPr id="25" name="Picture 4" descr="This diagram indicates the Four Key Strategies to Protect Skin and Prevent Infection. The four strategies include:&#10;1. Keep Skin Clean and Safe.&#10;2. Reduce MDRO Transmission.&#10;3. Use Antibiotics Wisely.&#10;4. Clean High-Touch Surfaces.">
            <a:extLst>
              <a:ext uri="{FF2B5EF4-FFF2-40B4-BE49-F238E27FC236}">
                <a16:creationId xmlns:a16="http://schemas.microsoft.com/office/drawing/2014/main" id="{5CB3022E-9A45-E647-E705-5979A4C7B016}"/>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5141742" y="731591"/>
            <a:ext cx="4239084" cy="3160719"/>
          </a:xfrm>
          <a:prstGeom prst="rect">
            <a:avLst/>
          </a:prstGeom>
          <a:noFill/>
          <a:extLst>
            <a:ext uri="{909E8E84-426E-40DD-AFC4-6F175D3DCCD1}">
              <a14:hiddenFill xmlns:a14="http://schemas.microsoft.com/office/drawing/2010/main">
                <a:solidFill>
                  <a:srgbClr val="FFFFFF"/>
                </a:solidFill>
              </a14:hiddenFill>
            </a:ext>
          </a:extLst>
        </p:spPr>
      </p:pic>
      <p:sp>
        <p:nvSpPr>
          <p:cNvPr id="24" name="Slide Number Placeholder 23">
            <a:extLst>
              <a:ext uri="{FF2B5EF4-FFF2-40B4-BE49-F238E27FC236}">
                <a16:creationId xmlns:a16="http://schemas.microsoft.com/office/drawing/2014/main" id="{76CDD076-6EED-AA17-DFCC-C2C605D5ABB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1849502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a:t>Disclaimer</a:t>
            </a:r>
          </a:p>
        </p:txBody>
      </p:sp>
      <p:sp>
        <p:nvSpPr>
          <p:cNvPr id="7" name="Content Placeholder 6">
            <a:extLst>
              <a:ext uri="{FF2B5EF4-FFF2-40B4-BE49-F238E27FC236}">
                <a16:creationId xmlns:a16="http://schemas.microsoft.com/office/drawing/2014/main" id="{07566B40-2960-5555-5F32-A6855EA6A2EC}"/>
              </a:ext>
            </a:extLst>
          </p:cNvPr>
          <p:cNvSpPr>
            <a:spLocks noGrp="1"/>
          </p:cNvSpPr>
          <p:nvPr>
            <p:ph idx="1"/>
          </p:nvPr>
        </p:nvSpPr>
        <p:spPr/>
        <p:txBody>
          <a:bodyPr>
            <a:normAutofit/>
          </a:bodyPr>
          <a:lstStyle/>
          <a:p>
            <a:pPr lvl="0">
              <a:spcBef>
                <a:spcPts val="1800"/>
              </a:spcBef>
            </a:pPr>
            <a:r>
              <a:rPr lang="en-US" sz="24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lvl="0">
              <a:spcBef>
                <a:spcPts val="1800"/>
              </a:spcBef>
            </a:pPr>
            <a:r>
              <a:rPr lang="en-US" sz="24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26</a:t>
            </a:fld>
            <a:endParaRPr lang="en-US"/>
          </a:p>
        </p:txBody>
      </p:sp>
    </p:spTree>
    <p:extLst>
      <p:ext uri="{BB962C8B-B14F-4D97-AF65-F5344CB8AC3E}">
        <p14:creationId xmlns:p14="http://schemas.microsoft.com/office/powerpoint/2010/main" val="2175414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43A85-8CD1-01B4-F9ED-037C058EFF21}"/>
              </a:ext>
            </a:extLst>
          </p:cNvPr>
          <p:cNvSpPr>
            <a:spLocks noGrp="1"/>
          </p:cNvSpPr>
          <p:nvPr>
            <p:ph type="title"/>
          </p:nvPr>
        </p:nvSpPr>
        <p:spPr/>
        <p:txBody>
          <a:bodyPr/>
          <a:lstStyle/>
          <a:p>
            <a:r>
              <a:rPr lang="en-US" sz="4400"/>
              <a:t>References—1 </a:t>
            </a:r>
            <a:endParaRPr lang="en-US"/>
          </a:p>
        </p:txBody>
      </p:sp>
      <p:sp>
        <p:nvSpPr>
          <p:cNvPr id="3" name="Content Placeholder 2">
            <a:extLst>
              <a:ext uri="{FF2B5EF4-FFF2-40B4-BE49-F238E27FC236}">
                <a16:creationId xmlns:a16="http://schemas.microsoft.com/office/drawing/2014/main" id="{ED6813AE-3901-3BF0-A1EF-BEBA4349F70A}"/>
              </a:ext>
            </a:extLst>
          </p:cNvPr>
          <p:cNvSpPr>
            <a:spLocks noGrp="1"/>
          </p:cNvSpPr>
          <p:nvPr>
            <p:ph idx="1"/>
          </p:nvPr>
        </p:nvSpPr>
        <p:spPr/>
        <p:txBody>
          <a:bodyPr>
            <a:noAutofit/>
          </a:bodyPr>
          <a:lstStyle/>
          <a:p>
            <a:pPr marL="347345" lvl="0" indent="-347345" fontAlgn="base">
              <a:buFont typeface="+mj-lt"/>
              <a:buAutoNum type="arabicPeriod"/>
            </a:pPr>
            <a:r>
              <a:rPr lang="en-US" sz="1400" err="1"/>
              <a:t>McKinnell</a:t>
            </a:r>
            <a:r>
              <a:rPr lang="en-US" sz="1400"/>
              <a:t> JA, Miller LG, Singh RD, et al. High prevalence of multidrug-resistant organism colonization in 28 nursing homes: an "iceberg effect." J Am Med Dir Assoc. 2020 Dec;21(12):1937-43.e2. PMID: 32553489.​</a:t>
            </a:r>
          </a:p>
          <a:p>
            <a:pPr marL="347345" lvl="0" indent="-347345" fontAlgn="base">
              <a:buFont typeface="+mj-lt"/>
              <a:buAutoNum type="arabicPeriod"/>
            </a:pPr>
            <a:r>
              <a:rPr lang="en-US" sz="1400"/>
              <a:t>Saeb A, </a:t>
            </a:r>
            <a:r>
              <a:rPr lang="en-US" sz="1400" err="1"/>
              <a:t>Mody</a:t>
            </a:r>
            <a:r>
              <a:rPr lang="en-US" sz="1400"/>
              <a:t> L, Gibson K. How are nursing homes cleaned? Results of a survey of 6 nursing homes in Southeast Michigan. Am J Infect Control. 2017 Nov 1;45(11):e119-22. PMID: 28958448.​</a:t>
            </a:r>
            <a:endParaRPr lang="en-US" sz="1400">
              <a:cs typeface="Calibri"/>
            </a:endParaRPr>
          </a:p>
          <a:p>
            <a:pPr marL="347345" indent="-347345" fontAlgn="base">
              <a:buFont typeface="+mj-lt"/>
              <a:buAutoNum type="arabicPeriod"/>
            </a:pPr>
            <a:r>
              <a:rPr lang="en-US" sz="1400" err="1"/>
              <a:t>Donskey</a:t>
            </a:r>
            <a:r>
              <a:rPr lang="en-US" sz="1400"/>
              <a:t> CJ. Does improving surface cleaning and disinfection reduce health care-associated infections? Am J Infect Control. 2013 May;41(5 Suppl):S12-9. PMID: 23465603.​ </a:t>
            </a:r>
            <a:endParaRPr lang="en-US" sz="1400">
              <a:cs typeface="Calibri"/>
            </a:endParaRPr>
          </a:p>
          <a:p>
            <a:pPr marL="347345" lvl="0" indent="-347345" fontAlgn="base">
              <a:buFont typeface="+mj-lt"/>
              <a:buAutoNum type="arabicPeriod"/>
            </a:pPr>
            <a:r>
              <a:rPr lang="en-US" sz="1400"/>
              <a:t>Murphy CR, </a:t>
            </a:r>
            <a:r>
              <a:rPr lang="en-US" sz="1400" err="1"/>
              <a:t>Eells</a:t>
            </a:r>
            <a:r>
              <a:rPr lang="en-US" sz="1400"/>
              <a:t> SJ, Quan V, et al. Methicillin-resistant </a:t>
            </a:r>
            <a:r>
              <a:rPr lang="en-US" sz="1400" i="1"/>
              <a:t>Staphylococcus aureus </a:t>
            </a:r>
            <a:r>
              <a:rPr lang="en-US" sz="1400"/>
              <a:t>burden in nursing homes associated with environmental contamination of common areas. J Am </a:t>
            </a:r>
            <a:r>
              <a:rPr lang="en-US" sz="1400" err="1"/>
              <a:t>Geriatr</a:t>
            </a:r>
            <a:r>
              <a:rPr lang="en-US" sz="1400"/>
              <a:t> Soc. 2012 Jun;60(6):1012-8. PMID: 22670708.​</a:t>
            </a:r>
            <a:endParaRPr lang="en-US" sz="1400">
              <a:cs typeface="Calibri"/>
            </a:endParaRPr>
          </a:p>
          <a:p>
            <a:pPr marL="347345" indent="-347345" fontAlgn="base">
              <a:buFont typeface="+mj-lt"/>
              <a:buAutoNum type="arabicPeriod"/>
            </a:pPr>
            <a:r>
              <a:rPr lang="en-US" sz="1400"/>
              <a:t>Centers for Diseases Control and Prevention. CDC. Healthcare-associated Infections (HAI). Diseases and Organisms. </a:t>
            </a:r>
            <a:r>
              <a:rPr lang="en-US" sz="1400" i="1" err="1"/>
              <a:t>Clostridioides</a:t>
            </a:r>
            <a:r>
              <a:rPr lang="en-US" sz="1400" i="1"/>
              <a:t> difficile </a:t>
            </a:r>
            <a:r>
              <a:rPr lang="en-US" sz="1400"/>
              <a:t>Infection. Last reviewed November 19, 2019. </a:t>
            </a:r>
            <a:r>
              <a:rPr lang="en-US" sz="1400" u="sng">
                <a:hlinkClick r:id="rId2"/>
              </a:rPr>
              <a:t>https://www.cdc.gov/c-diff/about/?CDC_AAref_Val=https://www.cdc.gov/hai/organisms/cdiff/cdiff_infect.html</a:t>
            </a:r>
            <a:r>
              <a:rPr lang="en-US" sz="1400" u="sng"/>
              <a:t>. </a:t>
            </a:r>
            <a:r>
              <a:rPr lang="en-US" sz="1400"/>
              <a:t>Accessed July 07, 2025.</a:t>
            </a:r>
            <a:endParaRPr lang="en-US" sz="1400">
              <a:cs typeface="Calibri"/>
            </a:endParaRPr>
          </a:p>
          <a:p>
            <a:pPr marL="347345" lvl="0" indent="-347345" fontAlgn="base">
              <a:buFont typeface="+mj-lt"/>
              <a:buAutoNum type="arabicPeriod"/>
            </a:pPr>
            <a:r>
              <a:rPr lang="en-US" sz="1400"/>
              <a:t>Environmental Protection Agency. Pesticide Registration. List K: EPA’s Registered Antimicrobial Products Effective Against </a:t>
            </a:r>
            <a:r>
              <a:rPr lang="en-US" sz="1400" i="1" err="1"/>
              <a:t>Clostridiodes</a:t>
            </a:r>
            <a:r>
              <a:rPr lang="en-US" sz="1400" i="1"/>
              <a:t> difficile </a:t>
            </a:r>
            <a:r>
              <a:rPr lang="en-US" sz="1400"/>
              <a:t>(C. diff) Spores. Last updated February 3, 2025. </a:t>
            </a:r>
            <a:r>
              <a:rPr lang="en-US" sz="1400">
                <a:hlinkClick r:id="rId3"/>
              </a:rPr>
              <a:t>https://www.epa.gov/pesticide-registration/epas-registered-antimicrobial-products-effective-against-clostridioides</a:t>
            </a:r>
            <a:r>
              <a:rPr lang="en-US" sz="1400"/>
              <a:t>. Accessed July 07, 2025. </a:t>
            </a:r>
          </a:p>
          <a:p>
            <a:pPr marL="347345" lvl="0" indent="-347345" fontAlgn="base">
              <a:buFont typeface="+mj-lt"/>
              <a:buAutoNum type="arabicPeriod"/>
            </a:pPr>
            <a:r>
              <a:rPr lang="en-US" sz="1400"/>
              <a:t>Centers for Disease Control and Prevention. Global Health. Our Newsletter. October 13, 2020: Clean Hands Save Lives. Last reviewed: October 14, 2020. </a:t>
            </a:r>
            <a:r>
              <a:rPr lang="en-US" sz="1400">
                <a:hlinkClick r:id="rId4"/>
              </a:rPr>
              <a:t>https://archive.cdc.gov/#/details?url=https://www.cdc.gov/globalhealth/newsletter/2020/october-13-2020.html</a:t>
            </a:r>
            <a:r>
              <a:rPr lang="en-US" sz="1400"/>
              <a:t>. Accessed July 07, 2025.</a:t>
            </a:r>
            <a:endParaRPr lang="en-US" sz="1400">
              <a:cs typeface="Calibri" panose="020F0502020204030204"/>
            </a:endParaRPr>
          </a:p>
        </p:txBody>
      </p:sp>
      <p:sp>
        <p:nvSpPr>
          <p:cNvPr id="24" name="Slide Number Placeholder 23">
            <a:extLst>
              <a:ext uri="{FF2B5EF4-FFF2-40B4-BE49-F238E27FC236}">
                <a16:creationId xmlns:a16="http://schemas.microsoft.com/office/drawing/2014/main" id="{57FCBB05-2BC7-C66C-AE45-832596F66CBB}"/>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297066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B38B-571F-01EA-2CC8-B7C75BC45F0E}"/>
              </a:ext>
            </a:extLst>
          </p:cNvPr>
          <p:cNvSpPr>
            <a:spLocks noGrp="1"/>
          </p:cNvSpPr>
          <p:nvPr>
            <p:ph type="title"/>
          </p:nvPr>
        </p:nvSpPr>
        <p:spPr/>
        <p:txBody>
          <a:bodyPr/>
          <a:lstStyle/>
          <a:p>
            <a:r>
              <a:rPr lang="en-US" sz="4400"/>
              <a:t>References—2</a:t>
            </a:r>
            <a:endParaRPr lang="en-US"/>
          </a:p>
        </p:txBody>
      </p:sp>
      <p:sp>
        <p:nvSpPr>
          <p:cNvPr id="3" name="Content Placeholder 2">
            <a:extLst>
              <a:ext uri="{FF2B5EF4-FFF2-40B4-BE49-F238E27FC236}">
                <a16:creationId xmlns:a16="http://schemas.microsoft.com/office/drawing/2014/main" id="{3225BC7C-4CFF-8DB8-CAF4-6DD2D3BCF6E4}"/>
              </a:ext>
            </a:extLst>
          </p:cNvPr>
          <p:cNvSpPr>
            <a:spLocks noGrp="1"/>
          </p:cNvSpPr>
          <p:nvPr>
            <p:ph idx="1"/>
          </p:nvPr>
        </p:nvSpPr>
        <p:spPr/>
        <p:txBody>
          <a:bodyPr>
            <a:normAutofit/>
          </a:bodyPr>
          <a:lstStyle/>
          <a:p>
            <a:pPr marL="347345" lvl="0" indent="-347345" fontAlgn="base">
              <a:buAutoNum type="arabicPeriod" startAt="8"/>
            </a:pPr>
            <a:r>
              <a:rPr lang="en-US" sz="1400"/>
              <a:t>Centers for Disease Control and Prevention. CDC. Healthcare-associated Infections (HAI). Preventing HAIs. Environmental Cleaning in Resource- Limited Settings. Best Practices for Environmental Cleaning in Healthcare Facilities: in RLS (Resource-Limited Settings). Reviewed March 19, 2024.</a:t>
            </a:r>
            <a:r>
              <a:rPr lang="en-US" sz="1400">
                <a:hlinkClick r:id="rId2"/>
              </a:rPr>
              <a:t> https://www.cdc.gov/healthcare-associated-infections/hcp/cleaning-global/?CDC_AAref_Val=https://www.cdc.gov/hai/prevent/resource-limited/index.html</a:t>
            </a:r>
            <a:r>
              <a:rPr lang="en-US" sz="1400"/>
              <a:t>. Accessed July 07, 2025. </a:t>
            </a:r>
          </a:p>
          <a:p>
            <a:pPr marL="347345" lvl="0" indent="-347345" fontAlgn="base">
              <a:buAutoNum type="arabicPeriod" startAt="8"/>
            </a:pPr>
            <a:r>
              <a:rPr lang="en-US" sz="1400"/>
              <a:t>United States Department of Labor. Occupational Safety and Health Administration. Cleaning Chemicals: Protect Yourself—Cleaning Chemicals and Your Health Poster. OSHA 3569-2021. </a:t>
            </a:r>
            <a:r>
              <a:rPr lang="en-US" sz="1400">
                <a:hlinkClick r:id="rId3"/>
              </a:rPr>
              <a:t>https://www.osha.gov/publications/bytopic/cleaning-chemicals</a:t>
            </a:r>
            <a:r>
              <a:rPr lang="en-US" sz="1400"/>
              <a:t>. Accessed July 07, 2025. </a:t>
            </a:r>
          </a:p>
          <a:p>
            <a:pPr marL="347345" lvl="0" indent="-347345" fontAlgn="base">
              <a:buAutoNum type="arabicPeriod" startAt="8"/>
            </a:pPr>
            <a:r>
              <a:rPr lang="en-US" sz="1400"/>
              <a:t>Environmental Cleaning and Disinfecting Basics for Health. Agency for Healthcare Research and Quality, Rockville, MD. </a:t>
            </a:r>
            <a:r>
              <a:rPr lang="en-US" sz="1400">
                <a:hlinkClick r:id="rId4"/>
              </a:rPr>
              <a:t>https://www.ahrq.gov/nursing-home/resources/environmental-cleaning-disinfecting.html</a:t>
            </a:r>
            <a:r>
              <a:rPr lang="en-US" sz="1400"/>
              <a:t>. Accessed July 07, 2025. </a:t>
            </a:r>
          </a:p>
          <a:p>
            <a:pPr marL="347345" lvl="0" indent="-347345" fontAlgn="base">
              <a:buAutoNum type="arabicPeriod" startAt="8"/>
            </a:pPr>
            <a:r>
              <a:rPr lang="en-US" sz="1400" b="0" i="0">
                <a:solidFill>
                  <a:srgbClr val="1B1B1B"/>
                </a:solidFill>
                <a:effectLst/>
              </a:rPr>
              <a:t>Module 11B—Environmental Cleaning and Disinfection—Nursing Home Infection Preventionist Training Course. Content last reviewed May 2022. Agency for Healthcare Research and Quality, Rockville, MD.</a:t>
            </a:r>
            <a:br>
              <a:rPr lang="en-US" sz="1400"/>
            </a:br>
            <a:r>
              <a:rPr lang="en-US" sz="1400" b="0" i="0">
                <a:solidFill>
                  <a:srgbClr val="1B1B1B"/>
                </a:solidFill>
                <a:effectLst/>
                <a:hlinkClick r:id="rId5"/>
              </a:rPr>
              <a:t>https://www.ahrq.gov/nursing-home/resources/module-11b-environmental-cleaning.html</a:t>
            </a:r>
            <a:r>
              <a:rPr lang="en-US" sz="1400" b="0" i="0">
                <a:solidFill>
                  <a:srgbClr val="1B1B1B"/>
                </a:solidFill>
                <a:effectLst/>
              </a:rPr>
              <a:t>. Accessed </a:t>
            </a:r>
            <a:r>
              <a:rPr lang="en-US" sz="1400"/>
              <a:t>July 07, 2025.</a:t>
            </a:r>
            <a:endParaRPr lang="en-US" sz="1400">
              <a:cs typeface="Calibri"/>
            </a:endParaRPr>
          </a:p>
        </p:txBody>
      </p:sp>
      <p:sp>
        <p:nvSpPr>
          <p:cNvPr id="24" name="Slide Number Placeholder 23">
            <a:extLst>
              <a:ext uri="{FF2B5EF4-FFF2-40B4-BE49-F238E27FC236}">
                <a16:creationId xmlns:a16="http://schemas.microsoft.com/office/drawing/2014/main" id="{2F80DCC4-4519-AE0B-CE79-D105017C4B54}"/>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26842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a:t>Educational Objectives</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9"/>
            <a:ext cx="3749040" cy="5212080"/>
          </a:xfrm>
        </p:spPr>
        <p:txBody>
          <a:bodyPr>
            <a:normAutofit fontScale="92500" lnSpcReduction="10000"/>
          </a:bodyPr>
          <a:lstStyle/>
          <a:p>
            <a:r>
              <a:rPr lang="en-US"/>
              <a:t>Recognize the role of environmental cleaning in the prevention and control of infections</a:t>
            </a:r>
          </a:p>
          <a:p>
            <a:r>
              <a:rPr lang="en-US"/>
              <a:t>Discuss barriers to proper environmental cleaning</a:t>
            </a:r>
          </a:p>
          <a:p>
            <a:r>
              <a:rPr lang="en-US"/>
              <a:t>Discuss strategies to overcome those barriers</a:t>
            </a:r>
          </a:p>
        </p:txBody>
      </p:sp>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a:t>
            </a:fld>
            <a:endParaRPr lang="en-US"/>
          </a:p>
        </p:txBody>
      </p:sp>
      <p:pic>
        <p:nvPicPr>
          <p:cNvPr id="3" name="Picture 4" descr="This diagram indicates the Four Key Strategies to Protect Skin and Prevent Infection. The four strategies include:&#10;1. Keep Skin Clean and Safe.&#10;2. Reduce MDRO Transmission.&#10;3. Use Antibiotics Wisely.&#10;4. Clean High-Touch Surfaces.">
            <a:extLst>
              <a:ext uri="{FF2B5EF4-FFF2-40B4-BE49-F238E27FC236}">
                <a16:creationId xmlns:a16="http://schemas.microsoft.com/office/drawing/2014/main" id="{7EBB020F-1A98-970E-0FD5-F6BE43142A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11662" y="1315292"/>
            <a:ext cx="5683589" cy="4237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09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AA84D3C-6713-82F3-F269-F7930F150B43}"/>
              </a:ext>
            </a:extLst>
          </p:cNvPr>
          <p:cNvSpPr>
            <a:spLocks noGrp="1"/>
          </p:cNvSpPr>
          <p:nvPr>
            <p:ph type="title"/>
          </p:nvPr>
        </p:nvSpPr>
        <p:spPr/>
        <p:txBody>
          <a:bodyPr>
            <a:noAutofit/>
          </a:bodyPr>
          <a:lstStyle/>
          <a:p>
            <a:r>
              <a:rPr lang="en-US" sz="3400"/>
              <a:t>MDRO Contamination of the Environment in LTC</a:t>
            </a:r>
          </a:p>
        </p:txBody>
      </p:sp>
      <p:sp>
        <p:nvSpPr>
          <p:cNvPr id="5" name="Text Placeholder 4">
            <a:extLst>
              <a:ext uri="{FF2B5EF4-FFF2-40B4-BE49-F238E27FC236}">
                <a16:creationId xmlns:a16="http://schemas.microsoft.com/office/drawing/2014/main" id="{35D4D7A3-2800-2411-235E-3AA3DC02DEB6}"/>
              </a:ext>
            </a:extLst>
          </p:cNvPr>
          <p:cNvSpPr>
            <a:spLocks noGrp="1"/>
          </p:cNvSpPr>
          <p:nvPr>
            <p:ph type="body" sz="quarter" idx="12"/>
          </p:nvPr>
        </p:nvSpPr>
        <p:spPr>
          <a:xfrm>
            <a:off x="729627" y="1046349"/>
            <a:ext cx="7684746" cy="1016935"/>
          </a:xfrm>
          <a:solidFill>
            <a:schemeClr val="accent1"/>
          </a:solidFill>
          <a:ln w="12700">
            <a:solidFill>
              <a:schemeClr val="tx1"/>
            </a:solidFill>
          </a:ln>
        </p:spPr>
        <p:txBody>
          <a:bodyPr>
            <a:noAutofit/>
          </a:bodyPr>
          <a:lstStyle/>
          <a:p>
            <a:pPr marL="0" indent="0">
              <a:buNone/>
            </a:pPr>
            <a:r>
              <a:rPr lang="en-US" b="1">
                <a:solidFill>
                  <a:schemeClr val="bg1"/>
                </a:solidFill>
              </a:rPr>
              <a:t>Organisms recovered from sampling of high-touch surfaces across 28 nursing homes</a:t>
            </a:r>
            <a:r>
              <a:rPr lang="en-US" b="1" baseline="30000">
                <a:solidFill>
                  <a:schemeClr val="bg1"/>
                </a:solidFill>
              </a:rPr>
              <a:t>1</a:t>
            </a:r>
            <a:r>
              <a:rPr lang="en-US" b="1">
                <a:solidFill>
                  <a:schemeClr val="bg1"/>
                </a:solidFill>
              </a:rPr>
              <a:t> </a:t>
            </a:r>
          </a:p>
        </p:txBody>
      </p:sp>
      <p:graphicFrame>
        <p:nvGraphicFramePr>
          <p:cNvPr id="3" name="Table 4" descr="This table lists the percentage of the high touch surfaces that were contaminated by organisms recovered from sampling of high-touch surfaces across 28 nursing homes.">
            <a:extLst>
              <a:ext uri="{FF2B5EF4-FFF2-40B4-BE49-F238E27FC236}">
                <a16:creationId xmlns:a16="http://schemas.microsoft.com/office/drawing/2014/main" id="{E64790A1-0913-499A-0A26-3293CFCD39F4}"/>
              </a:ext>
            </a:extLst>
          </p:cNvPr>
          <p:cNvGraphicFramePr>
            <a:graphicFrameLocks noGrp="1"/>
          </p:cNvGraphicFramePr>
          <p:nvPr>
            <p:extLst>
              <p:ext uri="{D42A27DB-BD31-4B8C-83A1-F6EECF244321}">
                <p14:modId xmlns:p14="http://schemas.microsoft.com/office/powerpoint/2010/main" val="3869344191"/>
              </p:ext>
            </p:extLst>
          </p:nvPr>
        </p:nvGraphicFramePr>
        <p:xfrm>
          <a:off x="729627" y="2063284"/>
          <a:ext cx="7684746" cy="2059402"/>
        </p:xfrm>
        <a:graphic>
          <a:graphicData uri="http://schemas.openxmlformats.org/drawingml/2006/table">
            <a:tbl>
              <a:tblPr firstRow="1" bandRow="1">
                <a:solidFill>
                  <a:srgbClr val="007DA3"/>
                </a:solidFill>
                <a:tableStyleId>{5C22544A-7EE6-4342-B048-85BDC9FD1C3A}</a:tableStyleId>
              </a:tblPr>
              <a:tblGrid>
                <a:gridCol w="2394606">
                  <a:extLst>
                    <a:ext uri="{9D8B030D-6E8A-4147-A177-3AD203B41FA5}">
                      <a16:colId xmlns:a16="http://schemas.microsoft.com/office/drawing/2014/main" val="1876935500"/>
                    </a:ext>
                  </a:extLst>
                </a:gridCol>
                <a:gridCol w="1447373">
                  <a:extLst>
                    <a:ext uri="{9D8B030D-6E8A-4147-A177-3AD203B41FA5}">
                      <a16:colId xmlns:a16="http://schemas.microsoft.com/office/drawing/2014/main" val="67982069"/>
                    </a:ext>
                  </a:extLst>
                </a:gridCol>
                <a:gridCol w="1103797">
                  <a:extLst>
                    <a:ext uri="{9D8B030D-6E8A-4147-A177-3AD203B41FA5}">
                      <a16:colId xmlns:a16="http://schemas.microsoft.com/office/drawing/2014/main" val="4162639993"/>
                    </a:ext>
                  </a:extLst>
                </a:gridCol>
                <a:gridCol w="1030918">
                  <a:extLst>
                    <a:ext uri="{9D8B030D-6E8A-4147-A177-3AD203B41FA5}">
                      <a16:colId xmlns:a16="http://schemas.microsoft.com/office/drawing/2014/main" val="490726450"/>
                    </a:ext>
                  </a:extLst>
                </a:gridCol>
                <a:gridCol w="926806">
                  <a:extLst>
                    <a:ext uri="{9D8B030D-6E8A-4147-A177-3AD203B41FA5}">
                      <a16:colId xmlns:a16="http://schemas.microsoft.com/office/drawing/2014/main" val="3277713528"/>
                    </a:ext>
                  </a:extLst>
                </a:gridCol>
                <a:gridCol w="781246">
                  <a:extLst>
                    <a:ext uri="{9D8B030D-6E8A-4147-A177-3AD203B41FA5}">
                      <a16:colId xmlns:a16="http://schemas.microsoft.com/office/drawing/2014/main" val="3031985822"/>
                    </a:ext>
                  </a:extLst>
                </a:gridCol>
              </a:tblGrid>
              <a:tr h="799685">
                <a:tc>
                  <a:txBody>
                    <a:bodyPr/>
                    <a:lstStyle/>
                    <a:p>
                      <a:r>
                        <a:rPr lang="en-US" sz="2800" b="1">
                          <a:solidFill>
                            <a:schemeClr val="tx1"/>
                          </a:solidFill>
                        </a:rPr>
                        <a:t>Room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r>
                        <a:rPr lang="en-US" sz="2800" b="1">
                          <a:solidFill>
                            <a:schemeClr val="tx1"/>
                          </a:solidFill>
                        </a:rPr>
                        <a:t>Any MDRO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r>
                        <a:rPr lang="en-US" sz="2800" b="1">
                          <a:solidFill>
                            <a:schemeClr val="tx1"/>
                          </a:solidFill>
                        </a:rPr>
                        <a:t>MRSA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r>
                        <a:rPr lang="en-US" sz="2800" b="1">
                          <a:solidFill>
                            <a:schemeClr val="tx1"/>
                          </a:solidFill>
                        </a:rPr>
                        <a:t>VRE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r>
                        <a:rPr lang="en-US" sz="2800" b="1">
                          <a:solidFill>
                            <a:schemeClr val="tx1"/>
                          </a:solidFill>
                        </a:rPr>
                        <a:t>ESBL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pPr lvl="0">
                        <a:buNone/>
                      </a:pPr>
                      <a:r>
                        <a:rPr lang="en-US" sz="2800" b="1">
                          <a:solidFill>
                            <a:schemeClr val="tx1"/>
                          </a:solidFill>
                        </a:rPr>
                        <a:t>CRE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extLst>
                  <a:ext uri="{0D108BD9-81ED-4DB2-BD59-A6C34878D82A}">
                    <a16:rowId xmlns:a16="http://schemas.microsoft.com/office/drawing/2014/main" val="2940589398"/>
                  </a:ext>
                </a:extLst>
              </a:tr>
              <a:tr h="557261">
                <a:tc>
                  <a:txBody>
                    <a:bodyPr/>
                    <a:lstStyle/>
                    <a:p>
                      <a:r>
                        <a:rPr lang="en-US" sz="2800">
                          <a:solidFill>
                            <a:schemeClr val="tx1"/>
                          </a:solidFill>
                        </a:rPr>
                        <a:t>Common 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rPr>
                        <a:t>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rPr>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280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3740914"/>
                  </a:ext>
                </a:extLst>
              </a:tr>
              <a:tr h="557261">
                <a:tc>
                  <a:txBody>
                    <a:bodyPr/>
                    <a:lstStyle/>
                    <a:p>
                      <a:r>
                        <a:rPr lang="en-US" sz="2800">
                          <a:solidFill>
                            <a:schemeClr val="tx1"/>
                          </a:solidFill>
                        </a:rPr>
                        <a:t>Resident room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pPr algn="ctr"/>
                      <a:r>
                        <a:rPr lang="en-US" sz="2800">
                          <a:solidFill>
                            <a:schemeClr val="tx1"/>
                          </a:solidFill>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pPr algn="ctr"/>
                      <a:r>
                        <a:rPr lang="en-US" sz="2800">
                          <a:solidFill>
                            <a:schemeClr val="tx1"/>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pPr algn="ctr"/>
                      <a:r>
                        <a:rPr lang="en-US" sz="280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pPr algn="ctr"/>
                      <a:r>
                        <a:rPr lang="en-US" sz="280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EFF5"/>
                    </a:solidFill>
                  </a:tcPr>
                </a:tc>
                <a:tc>
                  <a:txBody>
                    <a:bodyPr/>
                    <a:lstStyle/>
                    <a:p>
                      <a:pPr lvl="0" algn="ctr">
                        <a:buNone/>
                      </a:pPr>
                      <a:r>
                        <a:rPr lang="en-US" sz="280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EFF5"/>
                    </a:solidFill>
                  </a:tcPr>
                </a:tc>
                <a:extLst>
                  <a:ext uri="{0D108BD9-81ED-4DB2-BD59-A6C34878D82A}">
                    <a16:rowId xmlns:a16="http://schemas.microsoft.com/office/drawing/2014/main" val="3687225701"/>
                  </a:ext>
                </a:extLst>
              </a:tr>
            </a:tbl>
          </a:graphicData>
        </a:graphic>
      </p:graphicFrame>
      <p:sp>
        <p:nvSpPr>
          <p:cNvPr id="28" name="Text Placeholder 27">
            <a:extLst>
              <a:ext uri="{FF2B5EF4-FFF2-40B4-BE49-F238E27FC236}">
                <a16:creationId xmlns:a16="http://schemas.microsoft.com/office/drawing/2014/main" id="{6371E7E5-3078-12C6-C266-40F04CE4A469}"/>
              </a:ext>
            </a:extLst>
          </p:cNvPr>
          <p:cNvSpPr>
            <a:spLocks noGrp="1"/>
          </p:cNvSpPr>
          <p:nvPr>
            <p:ph type="body" sz="quarter" idx="11"/>
          </p:nvPr>
        </p:nvSpPr>
        <p:spPr>
          <a:xfrm>
            <a:off x="650346" y="4172892"/>
            <a:ext cx="7764027" cy="479051"/>
          </a:xfrm>
        </p:spPr>
        <p:txBody>
          <a:bodyPr>
            <a:noAutofit/>
          </a:bodyPr>
          <a:lstStyle/>
          <a:p>
            <a:pPr marL="0" indent="0">
              <a:buNone/>
            </a:pPr>
            <a:r>
              <a:rPr lang="en-US" sz="1200"/>
              <a:t>CRE = </a:t>
            </a:r>
            <a:r>
              <a:rPr lang="en-US" sz="1200">
                <a:solidFill>
                  <a:srgbClr val="001D35"/>
                </a:solidFill>
              </a:rPr>
              <a:t>c</a:t>
            </a:r>
            <a:r>
              <a:rPr lang="en-US" sz="1200" b="0" i="0">
                <a:solidFill>
                  <a:srgbClr val="001D35"/>
                </a:solidFill>
                <a:effectLst/>
              </a:rPr>
              <a:t>arbapenem-resistant Enterobacterales; </a:t>
            </a:r>
            <a:r>
              <a:rPr lang="en-US" sz="1200"/>
              <a:t>ESBL = </a:t>
            </a:r>
            <a:r>
              <a:rPr lang="en-US" sz="1200">
                <a:solidFill>
                  <a:srgbClr val="001D35"/>
                </a:solidFill>
              </a:rPr>
              <a:t>e</a:t>
            </a:r>
            <a:r>
              <a:rPr lang="en-US" sz="1200" b="0" i="0">
                <a:solidFill>
                  <a:srgbClr val="001D35"/>
                </a:solidFill>
                <a:effectLst/>
              </a:rPr>
              <a:t>xtended-spectrum </a:t>
            </a:r>
            <a:r>
              <a:rPr lang="en-US" sz="1200">
                <a:solidFill>
                  <a:srgbClr val="001D35"/>
                </a:solidFill>
              </a:rPr>
              <a:t>b</a:t>
            </a:r>
            <a:r>
              <a:rPr lang="en-US" sz="1200" b="0" i="0">
                <a:solidFill>
                  <a:srgbClr val="001D35"/>
                </a:solidFill>
                <a:effectLst/>
              </a:rPr>
              <a:t>eta-lactamase; </a:t>
            </a:r>
            <a:r>
              <a:rPr lang="en-US" sz="1200">
                <a:effectLst/>
              </a:rPr>
              <a:t>MDRO = multidrug-resistant organism; MRSA = methicillin-resistant </a:t>
            </a:r>
            <a:r>
              <a:rPr lang="en-US" sz="1200" i="1">
                <a:effectLst/>
              </a:rPr>
              <a:t>Staphylococcus aureus</a:t>
            </a:r>
            <a:r>
              <a:rPr lang="en-US" sz="1200">
                <a:effectLst/>
              </a:rPr>
              <a:t>; VRE = vancomycin-resistant </a:t>
            </a:r>
            <a:r>
              <a:rPr lang="en-US" sz="1200" i="1">
                <a:effectLst/>
              </a:rPr>
              <a:t>Enterococcus</a:t>
            </a:r>
            <a:endParaRPr lang="en-US" sz="1200" i="1"/>
          </a:p>
        </p:txBody>
      </p:sp>
      <p:sp>
        <p:nvSpPr>
          <p:cNvPr id="27" name="Content Placeholder 26">
            <a:extLst>
              <a:ext uri="{FF2B5EF4-FFF2-40B4-BE49-F238E27FC236}">
                <a16:creationId xmlns:a16="http://schemas.microsoft.com/office/drawing/2014/main" id="{221F7597-7043-B807-1D93-2C17E1FBEF39}"/>
              </a:ext>
            </a:extLst>
          </p:cNvPr>
          <p:cNvSpPr>
            <a:spLocks noGrp="1"/>
          </p:cNvSpPr>
          <p:nvPr>
            <p:ph idx="1"/>
          </p:nvPr>
        </p:nvSpPr>
        <p:spPr>
          <a:xfrm>
            <a:off x="457200" y="4626088"/>
            <a:ext cx="8229600" cy="1907299"/>
          </a:xfrm>
        </p:spPr>
        <p:txBody>
          <a:bodyPr>
            <a:normAutofit lnSpcReduction="10000"/>
          </a:bodyPr>
          <a:lstStyle/>
          <a:p>
            <a:r>
              <a:rPr lang="en-US" sz="2400"/>
              <a:t>Challenges to proper environmental cleaning in LTC </a:t>
            </a:r>
          </a:p>
          <a:p>
            <a:pPr lvl="1"/>
            <a:r>
              <a:rPr lang="en-US" sz="2000"/>
              <a:t>Common dining/activity rooms</a:t>
            </a:r>
          </a:p>
          <a:p>
            <a:pPr lvl="1"/>
            <a:r>
              <a:rPr lang="en-US" sz="2000"/>
              <a:t>Resident belongings</a:t>
            </a:r>
          </a:p>
          <a:p>
            <a:pPr lvl="1"/>
            <a:r>
              <a:rPr lang="en-US" sz="2000"/>
              <a:t>Desire to maintain a homelike environment</a:t>
            </a:r>
          </a:p>
          <a:p>
            <a:pPr lvl="1"/>
            <a:r>
              <a:rPr lang="en-US" sz="2000"/>
              <a:t>Ambiguity in responsibility</a:t>
            </a:r>
          </a:p>
        </p:txBody>
      </p:sp>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3571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81E0-9A42-3A3E-D7B8-FC168CD1493E}"/>
              </a:ext>
            </a:extLst>
          </p:cNvPr>
          <p:cNvSpPr>
            <a:spLocks noGrp="1"/>
          </p:cNvSpPr>
          <p:nvPr>
            <p:ph type="title"/>
          </p:nvPr>
        </p:nvSpPr>
        <p:spPr/>
        <p:txBody>
          <a:bodyPr/>
          <a:lstStyle/>
          <a:p>
            <a:r>
              <a:rPr lang="en-US" sz="4400"/>
              <a:t>Key Ideas for Staff</a:t>
            </a:r>
            <a:r>
              <a:rPr lang="en-US" sz="4400" baseline="30000"/>
              <a:t>2-4</a:t>
            </a:r>
            <a:endParaRPr lang="en-US"/>
          </a:p>
        </p:txBody>
      </p:sp>
      <p:sp>
        <p:nvSpPr>
          <p:cNvPr id="3" name="Content Placeholder 2">
            <a:extLst>
              <a:ext uri="{FF2B5EF4-FFF2-40B4-BE49-F238E27FC236}">
                <a16:creationId xmlns:a16="http://schemas.microsoft.com/office/drawing/2014/main" id="{B7551366-24F3-C2F5-57A7-FE6E6E43EF2C}"/>
              </a:ext>
            </a:extLst>
          </p:cNvPr>
          <p:cNvSpPr>
            <a:spLocks noGrp="1"/>
          </p:cNvSpPr>
          <p:nvPr>
            <p:ph idx="1"/>
          </p:nvPr>
        </p:nvSpPr>
        <p:spPr/>
        <p:txBody>
          <a:bodyPr>
            <a:normAutofit fontScale="92500" lnSpcReduction="20000"/>
          </a:bodyPr>
          <a:lstStyle/>
          <a:p>
            <a:r>
              <a:rPr lang="en-US"/>
              <a:t>Frequent cleaning and disinfection of high-touch surfaces reduces healthcare-associated infections. </a:t>
            </a:r>
          </a:p>
          <a:p>
            <a:r>
              <a:rPr lang="en-US"/>
              <a:t>Cleaning the nursing home environment helps protect residents from infections. </a:t>
            </a:r>
          </a:p>
          <a:p>
            <a:r>
              <a:rPr lang="en-US"/>
              <a:t>Methods to improve environmental cleaning include</a:t>
            </a:r>
            <a:r>
              <a:rPr lang="en-US">
                <a:latin typeface="Arial" panose="020B0604020202020204" pitchFamily="34" charset="0"/>
                <a:cs typeface="Arial" panose="020B0604020202020204" pitchFamily="34" charset="0"/>
              </a:rPr>
              <a:t>—</a:t>
            </a:r>
            <a:r>
              <a:rPr lang="en-US"/>
              <a:t> </a:t>
            </a:r>
          </a:p>
          <a:p>
            <a:pPr lvl="1"/>
            <a:r>
              <a:rPr lang="en-US"/>
              <a:t>Use a list or checklist to emphasize cleaning of high-touch surfaces </a:t>
            </a:r>
          </a:p>
          <a:p>
            <a:pPr lvl="1"/>
            <a:r>
              <a:rPr lang="en-US"/>
              <a:t>Assign cleaning/disinfection responsibilities among healthcare staff </a:t>
            </a:r>
          </a:p>
          <a:p>
            <a:pPr lvl="1"/>
            <a:r>
              <a:rPr lang="en-US"/>
              <a:t>Educate staff on impact of environmental cleaning on infection control</a:t>
            </a:r>
          </a:p>
        </p:txBody>
      </p:sp>
      <p:sp>
        <p:nvSpPr>
          <p:cNvPr id="24" name="Slide Number Placeholder 23">
            <a:extLst>
              <a:ext uri="{FF2B5EF4-FFF2-40B4-BE49-F238E27FC236}">
                <a16:creationId xmlns:a16="http://schemas.microsoft.com/office/drawing/2014/main" id="{A6825FBE-1B7E-350F-65D4-21CF38F41F0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49134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0CD0-9FDA-767A-881D-A651EB525E10}"/>
              </a:ext>
            </a:extLst>
          </p:cNvPr>
          <p:cNvSpPr>
            <a:spLocks noGrp="1"/>
          </p:cNvSpPr>
          <p:nvPr>
            <p:ph type="title"/>
          </p:nvPr>
        </p:nvSpPr>
        <p:spPr/>
        <p:txBody>
          <a:bodyPr>
            <a:normAutofit/>
          </a:bodyPr>
          <a:lstStyle/>
          <a:p>
            <a:r>
              <a:rPr lang="en-US" sz="4400">
                <a:cs typeface="Arial Narrow" panose="020B0604020202020204" pitchFamily="34" charset="0"/>
              </a:rPr>
              <a:t>Triangle of Transmission </a:t>
            </a:r>
            <a:endParaRPr lang="en-US"/>
          </a:p>
        </p:txBody>
      </p:sp>
      <p:pic>
        <p:nvPicPr>
          <p:cNvPr id="33" name="Picture 32" descr="Image shows the Triangle of Transmission. It depicts that surface disinfection and equipment cleaning break transmission between the Environment and the Resident. It also depicts that frequent cleaning of high-touch surfaces breaks transmission between Direct Care Staff and the Environment.">
            <a:extLst>
              <a:ext uri="{FF2B5EF4-FFF2-40B4-BE49-F238E27FC236}">
                <a16:creationId xmlns:a16="http://schemas.microsoft.com/office/drawing/2014/main" id="{92DDAD3E-71CA-8A30-EF9B-3165DD20443E}"/>
              </a:ext>
            </a:extLst>
          </p:cNvPr>
          <p:cNvPicPr>
            <a:picLocks noChangeAspect="1"/>
          </p:cNvPicPr>
          <p:nvPr/>
        </p:nvPicPr>
        <p:blipFill>
          <a:blip r:embed="rId3"/>
          <a:stretch>
            <a:fillRect/>
          </a:stretch>
        </p:blipFill>
        <p:spPr>
          <a:xfrm>
            <a:off x="696159" y="1061374"/>
            <a:ext cx="7990641" cy="4942978"/>
          </a:xfrm>
          <a:prstGeom prst="rect">
            <a:avLst/>
          </a:prstGeom>
        </p:spPr>
      </p:pic>
      <p:sp>
        <p:nvSpPr>
          <p:cNvPr id="24" name="Slide Number Placeholder 23">
            <a:extLst>
              <a:ext uri="{FF2B5EF4-FFF2-40B4-BE49-F238E27FC236}">
                <a16:creationId xmlns:a16="http://schemas.microsoft.com/office/drawing/2014/main" id="{E73BC445-FDC1-CD01-7635-024321EFF27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99173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5140-88CA-8EA8-61EB-0F1E608D6733}"/>
              </a:ext>
            </a:extLst>
          </p:cNvPr>
          <p:cNvSpPr>
            <a:spLocks noGrp="1"/>
          </p:cNvSpPr>
          <p:nvPr>
            <p:ph type="title"/>
          </p:nvPr>
        </p:nvSpPr>
        <p:spPr/>
        <p:txBody>
          <a:bodyPr>
            <a:noAutofit/>
          </a:bodyPr>
          <a:lstStyle/>
          <a:p>
            <a:r>
              <a:rPr lang="en-US" sz="3400"/>
              <a:t>Why Is Environmental Cleaning Important?</a:t>
            </a:r>
          </a:p>
        </p:txBody>
      </p:sp>
      <p:sp>
        <p:nvSpPr>
          <p:cNvPr id="3" name="Content Placeholder 2">
            <a:extLst>
              <a:ext uri="{FF2B5EF4-FFF2-40B4-BE49-F238E27FC236}">
                <a16:creationId xmlns:a16="http://schemas.microsoft.com/office/drawing/2014/main" id="{353731C6-5BEF-05AE-0C45-D6EA338D8832}"/>
              </a:ext>
            </a:extLst>
          </p:cNvPr>
          <p:cNvSpPr>
            <a:spLocks noGrp="1"/>
          </p:cNvSpPr>
          <p:nvPr>
            <p:ph idx="1"/>
          </p:nvPr>
        </p:nvSpPr>
        <p:spPr>
          <a:xfrm>
            <a:off x="457200" y="1097279"/>
            <a:ext cx="8229600" cy="1562718"/>
          </a:xfrm>
        </p:spPr>
        <p:txBody>
          <a:bodyPr/>
          <a:lstStyle/>
          <a:p>
            <a:pPr marL="0" indent="0">
              <a:buNone/>
            </a:pPr>
            <a:r>
              <a:rPr lang="en-US" sz="3200" b="1">
                <a:solidFill>
                  <a:srgbClr val="007DA3"/>
                </a:solidFill>
              </a:rPr>
              <a:t>Environmental contamination has been associated with many outbreaks of healthcare infections</a:t>
            </a:r>
            <a:endParaRPr lang="en-US" sz="3200" b="1">
              <a:solidFill>
                <a:srgbClr val="007DA3"/>
              </a:solidFill>
              <a:cs typeface="Calibri"/>
            </a:endParaRPr>
          </a:p>
          <a:p>
            <a:pPr marL="0" indent="0">
              <a:buNone/>
            </a:pPr>
            <a:endParaRPr lang="en-US"/>
          </a:p>
        </p:txBody>
      </p:sp>
      <p:sp>
        <p:nvSpPr>
          <p:cNvPr id="25" name="Content Placeholder 2">
            <a:extLst>
              <a:ext uri="{FF2B5EF4-FFF2-40B4-BE49-F238E27FC236}">
                <a16:creationId xmlns:a16="http://schemas.microsoft.com/office/drawing/2014/main" id="{3817C836-0A1B-CA46-2516-6578E802106C}"/>
              </a:ext>
            </a:extLst>
          </p:cNvPr>
          <p:cNvSpPr txBox="1">
            <a:spLocks/>
          </p:cNvSpPr>
          <p:nvPr/>
        </p:nvSpPr>
        <p:spPr>
          <a:xfrm>
            <a:off x="457200" y="2719969"/>
            <a:ext cx="4742917" cy="3589572"/>
          </a:xfrm>
          <a:prstGeom prst="roundRect">
            <a:avLst/>
          </a:prstGeom>
          <a:ln>
            <a:solidFill>
              <a:schemeClr val="tx1"/>
            </a:solidFill>
          </a:ln>
        </p:spPr>
        <p:txBody>
          <a:bodyPr vert="horz" lIns="91440" tIns="45720" rIns="91440" bIns="45720" rtlCol="0">
            <a:noAutofit/>
          </a:bodyPr>
          <a:lstStyle>
            <a:lvl1pPr marL="365760" indent="-365760"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822960" indent="-365760" algn="l" defTabSz="887553" rtl="0" eaLnBrk="1" latinLnBrk="0" hangingPunct="1">
              <a:lnSpc>
                <a:spcPct val="100000"/>
              </a:lnSpc>
              <a:spcBef>
                <a:spcPts val="600"/>
              </a:spcBef>
              <a:buFont typeface="Courier New" panose="02070309020205020404" pitchFamily="49" charset="0"/>
              <a:buChar char="o"/>
              <a:defRPr lang="en-US" sz="2800" kern="1200">
                <a:solidFill>
                  <a:schemeClr val="tx1"/>
                </a:solidFill>
                <a:latin typeface="+mn-lt"/>
                <a:ea typeface="+mn-ea"/>
                <a:cs typeface="+mn-cs"/>
              </a:defRPr>
            </a:lvl2pPr>
            <a:lvl3pPr marL="1280160" indent="-365760" algn="l" defTabSz="887553" rtl="0" eaLnBrk="1" latinLnBrk="0" hangingPunct="1">
              <a:lnSpc>
                <a:spcPct val="100000"/>
              </a:lnSpc>
              <a:spcBef>
                <a:spcPts val="600"/>
              </a:spcBef>
              <a:buFont typeface="Wingdings" panose="05000000000000000000" pitchFamily="2" charset="2"/>
              <a:buChar char="§"/>
              <a:defRPr lang="en-US" sz="2400" kern="1200">
                <a:solidFill>
                  <a:schemeClr val="tx1"/>
                </a:solidFill>
                <a:latin typeface="+mn-lt"/>
                <a:ea typeface="+mn-ea"/>
                <a:cs typeface="+mn-cs"/>
              </a:defRPr>
            </a:lvl3pPr>
            <a:lvl4pPr marL="1737360" indent="-365760" algn="l" defTabSz="887553" rtl="0" eaLnBrk="1" latinLnBrk="0" hangingPunct="1">
              <a:lnSpc>
                <a:spcPct val="100000"/>
              </a:lnSpc>
              <a:spcBef>
                <a:spcPts val="600"/>
              </a:spcBef>
              <a:buFont typeface="Wingdings" panose="05000000000000000000" pitchFamily="2" charset="2"/>
              <a:buChar char="ü"/>
              <a:defRPr lang="en-US" sz="2000" kern="1200">
                <a:solidFill>
                  <a:schemeClr val="tx1"/>
                </a:solidFill>
                <a:latin typeface="+mn-lt"/>
                <a:ea typeface="+mn-ea"/>
                <a:cs typeface="+mn-cs"/>
              </a:defRPr>
            </a:lvl4pPr>
            <a:lvl5pPr marL="2194560" indent="-365760"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310896" indent="-310896" algn="ctr">
              <a:spcBef>
                <a:spcPts val="0"/>
              </a:spcBef>
              <a:buNone/>
            </a:pPr>
            <a:r>
              <a:rPr lang="en-US" sz="2800"/>
              <a:t>Pathogens spread when…</a:t>
            </a:r>
          </a:p>
          <a:p>
            <a:pPr marL="310896" indent="-310896">
              <a:spcBef>
                <a:spcPts val="0"/>
              </a:spcBef>
              <a:buFont typeface="Arial" panose="020B0604020202020204" pitchFamily="34" charset="0"/>
              <a:buChar char="•"/>
            </a:pPr>
            <a:r>
              <a:rPr lang="en-US" sz="2000"/>
              <a:t>Cleaning or disinfection is performed incorrectly </a:t>
            </a:r>
            <a:endParaRPr lang="en-US" sz="2000">
              <a:cs typeface="Calibri"/>
            </a:endParaRPr>
          </a:p>
          <a:p>
            <a:pPr marL="310896" indent="-310896">
              <a:spcBef>
                <a:spcPts val="0"/>
              </a:spcBef>
              <a:buFont typeface="Arial" panose="020B0604020202020204" pitchFamily="34" charset="0"/>
              <a:buChar char="•"/>
            </a:pPr>
            <a:r>
              <a:rPr lang="en-US" sz="2000"/>
              <a:t>The wrong disinfectant or cleaning products are used</a:t>
            </a:r>
            <a:endParaRPr lang="en-US" sz="2000">
              <a:cs typeface="Calibri"/>
            </a:endParaRPr>
          </a:p>
          <a:p>
            <a:pPr marL="310896" indent="-310896">
              <a:spcBef>
                <a:spcPts val="0"/>
              </a:spcBef>
              <a:buFont typeface="Arial" panose="020B0604020202020204" pitchFamily="34" charset="0"/>
              <a:buChar char="•"/>
            </a:pPr>
            <a:r>
              <a:rPr lang="en-US" sz="2000"/>
              <a:t>Environmental cleaning or disinfection is not done</a:t>
            </a:r>
            <a:endParaRPr lang="en-US" sz="2000">
              <a:cs typeface="Calibri"/>
            </a:endParaRPr>
          </a:p>
          <a:p>
            <a:pPr marL="310896" indent="-310896">
              <a:spcBef>
                <a:spcPts val="0"/>
              </a:spcBef>
              <a:buFont typeface="Arial,Sans-Serif" panose="020B0604020202020204" pitchFamily="34" charset="0"/>
              <a:buChar char="•"/>
            </a:pPr>
            <a:r>
              <a:rPr lang="en-US" sz="2000">
                <a:solidFill>
                  <a:srgbClr val="000000"/>
                </a:solidFill>
                <a:cs typeface="Calibri" panose="020F0502020204030204"/>
              </a:rPr>
              <a:t>Pathogens on surfaces can be picked up by hands and spread to other people or surfaces</a:t>
            </a:r>
          </a:p>
        </p:txBody>
      </p:sp>
      <p:graphicFrame>
        <p:nvGraphicFramePr>
          <p:cNvPr id="27" name="Object 26" descr="Image is of a woman wearing a cleaning apron standing next to a cart full of cleaning supplies.">
            <a:extLst>
              <a:ext uri="{FF2B5EF4-FFF2-40B4-BE49-F238E27FC236}">
                <a16:creationId xmlns:a16="http://schemas.microsoft.com/office/drawing/2014/main" id="{D3019576-39CB-D09D-3DC4-17E2C4CEA392}"/>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263185681"/>
              </p:ext>
            </p:extLst>
          </p:nvPr>
        </p:nvGraphicFramePr>
        <p:xfrm>
          <a:off x="5457524" y="2735637"/>
          <a:ext cx="3549316" cy="3551510"/>
        </p:xfrm>
        <a:graphic>
          <a:graphicData uri="http://schemas.openxmlformats.org/presentationml/2006/ole">
            <mc:AlternateContent xmlns:mc="http://schemas.openxmlformats.org/markup-compatibility/2006">
              <mc:Choice xmlns:v="urn:schemas-microsoft-com:vml" Requires="v">
                <p:oleObj r:id="rId2" imgW="7705080" imgH="7711200" progId="">
                  <p:embed/>
                </p:oleObj>
              </mc:Choice>
              <mc:Fallback>
                <p:oleObj r:id="rId2" imgW="7705080" imgH="7711200" progId="">
                  <p:embed/>
                  <p:pic>
                    <p:nvPicPr>
                      <p:cNvPr id="27" name="Object 26" descr="Image is of a woman wearing a cleaning apron standing next to a cart full of cleaning supplies.">
                        <a:extLst>
                          <a:ext uri="{FF2B5EF4-FFF2-40B4-BE49-F238E27FC236}">
                            <a16:creationId xmlns:a16="http://schemas.microsoft.com/office/drawing/2014/main" id="{D3019576-39CB-D09D-3DC4-17E2C4CEA392}"/>
                          </a:ext>
                          <a:ext uri="{C183D7F6-B498-43B3-948B-1728B52AA6E4}">
                            <adec:decorative xmlns:adec="http://schemas.microsoft.com/office/drawing/2017/decorative" val="0"/>
                          </a:ext>
                        </a:extLst>
                      </p:cNvPr>
                      <p:cNvPicPr/>
                      <p:nvPr/>
                    </p:nvPicPr>
                    <p:blipFill>
                      <a:blip r:embed="rId3"/>
                      <a:stretch>
                        <a:fillRect/>
                      </a:stretch>
                    </p:blipFill>
                    <p:spPr>
                      <a:xfrm>
                        <a:off x="5457524" y="2735637"/>
                        <a:ext cx="3549316" cy="3551510"/>
                      </a:xfrm>
                      <a:prstGeom prst="rect">
                        <a:avLst/>
                      </a:prstGeom>
                      <a:noFill/>
                      <a:ln>
                        <a:noFill/>
                      </a:ln>
                    </p:spPr>
                  </p:pic>
                </p:oleObj>
              </mc:Fallback>
            </mc:AlternateContent>
          </a:graphicData>
        </a:graphic>
      </p:graphicFrame>
      <p:sp>
        <p:nvSpPr>
          <p:cNvPr id="24" name="Slide Number Placeholder 23">
            <a:extLst>
              <a:ext uri="{FF2B5EF4-FFF2-40B4-BE49-F238E27FC236}">
                <a16:creationId xmlns:a16="http://schemas.microsoft.com/office/drawing/2014/main" id="{9611FCE2-5CB7-6F03-8B7D-EF834850D9D1}"/>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63949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2849-60DF-2A9E-A934-D97597A7B2BA}"/>
              </a:ext>
            </a:extLst>
          </p:cNvPr>
          <p:cNvSpPr>
            <a:spLocks noGrp="1"/>
          </p:cNvSpPr>
          <p:nvPr>
            <p:ph type="title"/>
          </p:nvPr>
        </p:nvSpPr>
        <p:spPr/>
        <p:txBody>
          <a:bodyPr/>
          <a:lstStyle/>
          <a:p>
            <a:r>
              <a:rPr lang="en-US" sz="4400"/>
              <a:t>Cleaning Versus Disinfecting</a:t>
            </a:r>
            <a:endParaRPr lang="en-US"/>
          </a:p>
        </p:txBody>
      </p:sp>
      <p:sp>
        <p:nvSpPr>
          <p:cNvPr id="3" name="Content Placeholder 2">
            <a:extLst>
              <a:ext uri="{FF2B5EF4-FFF2-40B4-BE49-F238E27FC236}">
                <a16:creationId xmlns:a16="http://schemas.microsoft.com/office/drawing/2014/main" id="{9F0FB0D2-5A62-396B-999D-1F17CB79ED67}"/>
              </a:ext>
            </a:extLst>
          </p:cNvPr>
          <p:cNvSpPr>
            <a:spLocks noGrp="1"/>
          </p:cNvSpPr>
          <p:nvPr>
            <p:ph idx="1"/>
          </p:nvPr>
        </p:nvSpPr>
        <p:spPr>
          <a:xfrm>
            <a:off x="729479" y="1390931"/>
            <a:ext cx="3595036" cy="5212080"/>
          </a:xfrm>
        </p:spPr>
        <p:txBody>
          <a:bodyPr>
            <a:normAutofit/>
          </a:bodyPr>
          <a:lstStyle/>
          <a:p>
            <a:pPr marL="0" indent="0" algn="ctr">
              <a:buNone/>
            </a:pPr>
            <a:r>
              <a:rPr lang="en-US" b="1"/>
              <a:t>Cleaning</a:t>
            </a:r>
            <a:r>
              <a:rPr lang="en-US" sz="2400" b="1"/>
              <a:t>	</a:t>
            </a:r>
          </a:p>
          <a:p>
            <a:r>
              <a:rPr lang="en-US" sz="2400"/>
              <a:t>Physical removal of visible soil. </a:t>
            </a:r>
          </a:p>
          <a:p>
            <a:r>
              <a:rPr lang="en-US" sz="2400"/>
              <a:t>Necessary step before disinfection. </a:t>
            </a:r>
          </a:p>
          <a:p>
            <a:r>
              <a:rPr lang="en-US" sz="2400"/>
              <a:t>If no physical soil present, cleaning/disinfection may be simultaneous.</a:t>
            </a:r>
          </a:p>
          <a:p>
            <a:endParaRPr lang="en-US"/>
          </a:p>
        </p:txBody>
      </p:sp>
      <p:sp>
        <p:nvSpPr>
          <p:cNvPr id="25" name="Content Placeholder 2">
            <a:extLst>
              <a:ext uri="{FF2B5EF4-FFF2-40B4-BE49-F238E27FC236}">
                <a16:creationId xmlns:a16="http://schemas.microsoft.com/office/drawing/2014/main" id="{BE661280-6293-D3D7-E2CB-8F6A41D738D2}"/>
              </a:ext>
            </a:extLst>
          </p:cNvPr>
          <p:cNvSpPr txBox="1">
            <a:spLocks/>
          </p:cNvSpPr>
          <p:nvPr/>
        </p:nvSpPr>
        <p:spPr>
          <a:xfrm>
            <a:off x="4642572" y="1390931"/>
            <a:ext cx="4157835" cy="5212080"/>
          </a:xfrm>
          <a:prstGeom prst="rect">
            <a:avLst/>
          </a:prstGeom>
        </p:spPr>
        <p:txBody>
          <a:bodyPr vert="horz" lIns="91440" tIns="45720" rIns="91440" bIns="45720" rtlCol="0">
            <a:normAutofit/>
          </a:bodyPr>
          <a:lstStyle>
            <a:lvl1pPr marL="365760" indent="-365760"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822960" indent="-365760" algn="l" defTabSz="887553" rtl="0" eaLnBrk="1" latinLnBrk="0" hangingPunct="1">
              <a:lnSpc>
                <a:spcPct val="100000"/>
              </a:lnSpc>
              <a:spcBef>
                <a:spcPts val="600"/>
              </a:spcBef>
              <a:buFont typeface="Courier New" panose="02070309020205020404" pitchFamily="49" charset="0"/>
              <a:buChar char="o"/>
              <a:defRPr lang="en-US" sz="2800" kern="1200">
                <a:solidFill>
                  <a:schemeClr val="tx1"/>
                </a:solidFill>
                <a:latin typeface="+mn-lt"/>
                <a:ea typeface="+mn-ea"/>
                <a:cs typeface="+mn-cs"/>
              </a:defRPr>
            </a:lvl2pPr>
            <a:lvl3pPr marL="1280160" indent="-365760" algn="l" defTabSz="887553" rtl="0" eaLnBrk="1" latinLnBrk="0" hangingPunct="1">
              <a:lnSpc>
                <a:spcPct val="100000"/>
              </a:lnSpc>
              <a:spcBef>
                <a:spcPts val="600"/>
              </a:spcBef>
              <a:buFont typeface="Wingdings" panose="05000000000000000000" pitchFamily="2" charset="2"/>
              <a:buChar char="§"/>
              <a:defRPr lang="en-US" sz="2400" kern="1200">
                <a:solidFill>
                  <a:schemeClr val="tx1"/>
                </a:solidFill>
                <a:latin typeface="+mn-lt"/>
                <a:ea typeface="+mn-ea"/>
                <a:cs typeface="+mn-cs"/>
              </a:defRPr>
            </a:lvl3pPr>
            <a:lvl4pPr marL="1737360" indent="-365760" algn="l" defTabSz="887553" rtl="0" eaLnBrk="1" latinLnBrk="0" hangingPunct="1">
              <a:lnSpc>
                <a:spcPct val="100000"/>
              </a:lnSpc>
              <a:spcBef>
                <a:spcPts val="600"/>
              </a:spcBef>
              <a:buFont typeface="Wingdings" panose="05000000000000000000" pitchFamily="2" charset="2"/>
              <a:buChar char="ü"/>
              <a:defRPr lang="en-US" sz="2000" kern="1200">
                <a:solidFill>
                  <a:schemeClr val="tx1"/>
                </a:solidFill>
                <a:latin typeface="+mn-lt"/>
                <a:ea typeface="+mn-ea"/>
                <a:cs typeface="+mn-cs"/>
              </a:defRPr>
            </a:lvl4pPr>
            <a:lvl5pPr marL="2194560" indent="-365760"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lgn="ctr">
              <a:buNone/>
            </a:pPr>
            <a:r>
              <a:rPr lang="en-US" b="1"/>
              <a:t>Disinfecting</a:t>
            </a:r>
          </a:p>
          <a:p>
            <a:r>
              <a:rPr lang="en-US" sz="2400"/>
              <a:t>Uses chemicals to kill germs. </a:t>
            </a:r>
          </a:p>
          <a:p>
            <a:r>
              <a:rPr lang="en-US" sz="2400"/>
              <a:t>Takes place after removing visible soil.</a:t>
            </a:r>
          </a:p>
          <a:p>
            <a:r>
              <a:rPr lang="en-US" sz="2400"/>
              <a:t>Requires product to remain wet on surface for a specific time to kill germs. </a:t>
            </a:r>
          </a:p>
          <a:p>
            <a:r>
              <a:rPr lang="en-US" sz="2400"/>
              <a:t>Reusable equipment needs to be disinfected between residents.</a:t>
            </a:r>
          </a:p>
        </p:txBody>
      </p:sp>
      <p:sp>
        <p:nvSpPr>
          <p:cNvPr id="24" name="Slide Number Placeholder 23">
            <a:extLst>
              <a:ext uri="{FF2B5EF4-FFF2-40B4-BE49-F238E27FC236}">
                <a16:creationId xmlns:a16="http://schemas.microsoft.com/office/drawing/2014/main" id="{E5E6C1F1-1863-C1E8-92E1-2B6ECB74470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65272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E366-AF65-2667-23A0-DC6867F3F6A2}"/>
              </a:ext>
            </a:extLst>
          </p:cNvPr>
          <p:cNvSpPr>
            <a:spLocks noGrp="1"/>
          </p:cNvSpPr>
          <p:nvPr>
            <p:ph type="title"/>
          </p:nvPr>
        </p:nvSpPr>
        <p:spPr/>
        <p:txBody>
          <a:bodyPr>
            <a:normAutofit fontScale="90000"/>
          </a:bodyPr>
          <a:lstStyle/>
          <a:p>
            <a:r>
              <a:rPr lang="en-US"/>
              <a:t>Cleaning and Disinfection Challenges</a:t>
            </a:r>
          </a:p>
        </p:txBody>
      </p:sp>
      <p:sp>
        <p:nvSpPr>
          <p:cNvPr id="3" name="Content Placeholder 2">
            <a:extLst>
              <a:ext uri="{FF2B5EF4-FFF2-40B4-BE49-F238E27FC236}">
                <a16:creationId xmlns:a16="http://schemas.microsoft.com/office/drawing/2014/main" id="{455ACC82-D763-88CB-EC94-35603B08C6D4}"/>
              </a:ext>
            </a:extLst>
          </p:cNvPr>
          <p:cNvSpPr>
            <a:spLocks noGrp="1"/>
          </p:cNvSpPr>
          <p:nvPr>
            <p:ph idx="1"/>
          </p:nvPr>
        </p:nvSpPr>
        <p:spPr>
          <a:xfrm>
            <a:off x="457200" y="1097279"/>
            <a:ext cx="8229600" cy="2810578"/>
          </a:xfrm>
        </p:spPr>
        <p:txBody>
          <a:bodyPr>
            <a:normAutofit/>
          </a:bodyPr>
          <a:lstStyle/>
          <a:p>
            <a:r>
              <a:rPr lang="en-US" sz="2400"/>
              <a:t>“I didn’t know that it was my responsibility to clean that.”</a:t>
            </a:r>
          </a:p>
          <a:p>
            <a:r>
              <a:rPr lang="en-US" sz="2400"/>
              <a:t>“I didn’t know that dwell time meant it was supposed to be wet on the surface for 3 minutes.”</a:t>
            </a:r>
          </a:p>
          <a:p>
            <a:r>
              <a:rPr lang="en-US" sz="2400"/>
              <a:t>“I’m just too busy to take the time for cleaning.”</a:t>
            </a:r>
          </a:p>
          <a:p>
            <a:r>
              <a:rPr lang="en-US" sz="2400"/>
              <a:t>“I didn’t know how important it was, so I didn’t prioritize it.”</a:t>
            </a:r>
          </a:p>
          <a:p>
            <a:r>
              <a:rPr lang="en-US" sz="2400"/>
              <a:t>“The resident asked me not to touch her stuff.”</a:t>
            </a:r>
          </a:p>
        </p:txBody>
      </p:sp>
      <p:pic>
        <p:nvPicPr>
          <p:cNvPr id="25" name="Picture 24">
            <a:extLst>
              <a:ext uri="{FF2B5EF4-FFF2-40B4-BE49-F238E27FC236}">
                <a16:creationId xmlns:a16="http://schemas.microsoft.com/office/drawing/2014/main" id="{33A2436B-D71A-89FD-1638-DF2BD6752FB6}"/>
              </a:ext>
              <a:ext uri="{C183D7F6-B498-43B3-948B-1728B52AA6E4}">
                <adec:decorative xmlns:adec="http://schemas.microsoft.com/office/drawing/2017/decorative" val="1"/>
              </a:ext>
            </a:extLst>
          </p:cNvPr>
          <p:cNvPicPr>
            <a:picLocks noChangeAspect="1"/>
          </p:cNvPicPr>
          <p:nvPr/>
        </p:nvPicPr>
        <p:blipFill>
          <a:blip r:embed="rId2" cstate="screen">
            <a:alphaModFix amt="70000"/>
            <a:extLst>
              <a:ext uri="{28A0092B-C50C-407E-A947-70E740481C1C}">
                <a14:useLocalDpi xmlns:a14="http://schemas.microsoft.com/office/drawing/2010/main"/>
              </a:ext>
            </a:extLst>
          </a:blip>
          <a:stretch>
            <a:fillRect/>
          </a:stretch>
        </p:blipFill>
        <p:spPr>
          <a:xfrm>
            <a:off x="2109231" y="3811605"/>
            <a:ext cx="4925537" cy="2462769"/>
          </a:xfrm>
          <a:prstGeom prst="rect">
            <a:avLst/>
          </a:prstGeom>
          <a:ln>
            <a:noFill/>
          </a:ln>
          <a:effectLst>
            <a:outerShdw blurRad="50800" dist="38100" dir="2700000" algn="tl" rotWithShape="0">
              <a:prstClr val="black">
                <a:alpha val="40000"/>
              </a:prstClr>
            </a:outerShdw>
            <a:softEdge rad="31750"/>
          </a:effectLst>
        </p:spPr>
      </p:pic>
      <p:sp>
        <p:nvSpPr>
          <p:cNvPr id="24" name="Slide Number Placeholder 23">
            <a:extLst>
              <a:ext uri="{FF2B5EF4-FFF2-40B4-BE49-F238E27FC236}">
                <a16:creationId xmlns:a16="http://schemas.microsoft.com/office/drawing/2014/main" id="{5673FDC8-1900-75E9-6DC3-03EF7C4D028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325699011"/>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A4563-F5FB-44C0-9C42-6C4053040538}">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54A4051-5181-487D-A39A-F4E1E77BC14A}">
  <ds:schemaRefs>
    <ds:schemaRef ds:uri="5d14f105-b512-4c58-b648-3bdda2cf581d"/>
    <ds:schemaRef ds:uri="931aec66-2863-455c-9bb0-8c99df0ac3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B3E3B6A-E75A-4EAB-9484-E1B9BB726D57}">
  <ds:schemaRefs>
    <ds:schemaRef ds:uri="http://schemas.microsoft.com/sharepoint/v3/contenttype/forms"/>
  </ds:schemaRefs>
</ds:datastoreItem>
</file>

<file path=docMetadata/LabelInfo.xml><?xml version="1.0" encoding="utf-8"?>
<clbl:labelList xmlns:clbl="http://schemas.microsoft.com/office/2020/mipLabelMetadata">
  <clbl:label id="{9fa4f438-b1e6-473b-803f-86f8aedf0dec}" enabled="0" method="" siteId="{9fa4f438-b1e6-473b-803f-86f8aedf0dec}" removed="1"/>
</clbl:labelList>
</file>

<file path=docProps/app.xml><?xml version="1.0" encoding="utf-8"?>
<Properties xmlns="http://schemas.openxmlformats.org/officeDocument/2006/extended-properties" xmlns:vt="http://schemas.openxmlformats.org/officeDocument/2006/docPropsVTypes">
  <Template/>
  <TotalTime>5</TotalTime>
  <Words>1969</Words>
  <Application>Microsoft Office PowerPoint</Application>
  <PresentationFormat>Letter Paper (8.5x11 in)</PresentationFormat>
  <Paragraphs>211</Paragraphs>
  <Slides>28</Slides>
  <Notes>18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0</vt:i4>
      </vt:variant>
      <vt:variant>
        <vt:lpstr>Slide Titles</vt:lpstr>
      </vt:variant>
      <vt:variant>
        <vt:i4>28</vt:i4>
      </vt:variant>
    </vt:vector>
  </HeadingPairs>
  <TitlesOfParts>
    <vt:vector size="38" baseType="lpstr">
      <vt:lpstr>Arial</vt:lpstr>
      <vt:lpstr>Arial Narrow</vt:lpstr>
      <vt:lpstr>Arial,Sans-Serif</vt:lpstr>
      <vt:lpstr>Calibri</vt:lpstr>
      <vt:lpstr>Calibri Light</vt:lpstr>
      <vt:lpstr>Courier New</vt:lpstr>
      <vt:lpstr>Segoe UI</vt:lpstr>
      <vt:lpstr>Times New Roman</vt:lpstr>
      <vt:lpstr>Wingdings</vt:lpstr>
      <vt:lpstr>1_AHRQ MRSA</vt:lpstr>
      <vt:lpstr>PowerPoint Presentation</vt:lpstr>
      <vt:lpstr>All Staff Support Resident Care and Safety</vt:lpstr>
      <vt:lpstr>Educational Objectives</vt:lpstr>
      <vt:lpstr>MDRO Contamination of the Environment in LTC</vt:lpstr>
      <vt:lpstr>Key Ideas for Staff2-4</vt:lpstr>
      <vt:lpstr>Triangle of Transmission </vt:lpstr>
      <vt:lpstr>Why Is Environmental Cleaning Important?</vt:lpstr>
      <vt:lpstr>Cleaning Versus Disinfecting</vt:lpstr>
      <vt:lpstr>Cleaning and Disinfection Challenges</vt:lpstr>
      <vt:lpstr>Who Is Responsible?</vt:lpstr>
      <vt:lpstr>How Do We Clean or Disinfect?</vt:lpstr>
      <vt:lpstr>Standardize the Cleaning Process</vt:lpstr>
      <vt:lpstr>Teachable Moment</vt:lpstr>
      <vt:lpstr>The Case5</vt:lpstr>
      <vt:lpstr>Knowledge Check–1</vt:lpstr>
      <vt:lpstr>The Challenge</vt:lpstr>
      <vt:lpstr>Knowledge Check–2</vt:lpstr>
      <vt:lpstr>Steps for Cleaning the Table6</vt:lpstr>
      <vt:lpstr>The Error</vt:lpstr>
      <vt:lpstr>Potential for Patient Harm </vt:lpstr>
      <vt:lpstr>Patient Safety in the Moment</vt:lpstr>
      <vt:lpstr>Preventing the Next Harm</vt:lpstr>
      <vt:lpstr>System-Based Safety Changes </vt:lpstr>
      <vt:lpstr>Key Takeaways7</vt:lpstr>
      <vt:lpstr>Supporting Materials</vt:lpstr>
      <vt:lpstr>Disclaimer</vt:lpstr>
      <vt:lpstr>References—1 </vt:lpstr>
      <vt:lpstr>References—2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Agency for Healthcare Research &amp; Quality</dc:creator>
  <cp:lastModifiedBy>Heidenrich, Christine (AHRQ/OC) (CTR)</cp:lastModifiedBy>
  <cp:revision>3</cp:revision>
  <dcterms:created xsi:type="dcterms:W3CDTF">2021-06-25T18:34:07Z</dcterms:created>
  <dcterms:modified xsi:type="dcterms:W3CDTF">2025-09-04T23:24:56Z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