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4"/>
  </p:sldMasterIdLst>
  <p:notesMasterIdLst>
    <p:notesMasterId r:id="rId29"/>
  </p:notesMasterIdLst>
  <p:handoutMasterIdLst>
    <p:handoutMasterId r:id="rId30"/>
  </p:handoutMasterIdLst>
  <p:sldIdLst>
    <p:sldId id="1093" r:id="rId5"/>
    <p:sldId id="1109" r:id="rId6"/>
    <p:sldId id="259" r:id="rId7"/>
    <p:sldId id="1080" r:id="rId8"/>
    <p:sldId id="1094" r:id="rId9"/>
    <p:sldId id="1095" r:id="rId10"/>
    <p:sldId id="1096" r:id="rId11"/>
    <p:sldId id="1097" r:id="rId12"/>
    <p:sldId id="1098" r:id="rId13"/>
    <p:sldId id="1099" r:id="rId14"/>
    <p:sldId id="1100" r:id="rId15"/>
    <p:sldId id="1101" r:id="rId16"/>
    <p:sldId id="1081" r:id="rId17"/>
    <p:sldId id="1084" r:id="rId18"/>
    <p:sldId id="1102" r:id="rId19"/>
    <p:sldId id="1103" r:id="rId20"/>
    <p:sldId id="1104" r:id="rId21"/>
    <p:sldId id="1105" r:id="rId22"/>
    <p:sldId id="1106" r:id="rId23"/>
    <p:sldId id="1107" r:id="rId24"/>
    <p:sldId id="1082" r:id="rId25"/>
    <p:sldId id="1108" r:id="rId26"/>
    <p:sldId id="1083" r:id="rId27"/>
    <p:sldId id="993" r:id="rId28"/>
  </p:sldIdLst>
  <p:sldSz cx="9144000" cy="6858000" type="letter"/>
  <p:notesSz cx="6858000" cy="9144000"/>
  <p:defaultTextStyle>
    <a:defPPr>
      <a:defRPr lang="en-US"/>
    </a:defPPr>
    <a:lvl1pPr marL="0" algn="l" defTabSz="820583" rtl="0" eaLnBrk="1" latinLnBrk="0" hangingPunct="1">
      <a:defRPr sz="1615" kern="1200">
        <a:solidFill>
          <a:schemeClr val="tx1"/>
        </a:solidFill>
        <a:latin typeface="+mn-lt"/>
        <a:ea typeface="+mn-ea"/>
        <a:cs typeface="+mn-cs"/>
      </a:defRPr>
    </a:lvl1pPr>
    <a:lvl2pPr marL="410291" algn="l" defTabSz="820583" rtl="0" eaLnBrk="1" latinLnBrk="0" hangingPunct="1">
      <a:defRPr sz="1615" kern="1200">
        <a:solidFill>
          <a:schemeClr val="tx1"/>
        </a:solidFill>
        <a:latin typeface="+mn-lt"/>
        <a:ea typeface="+mn-ea"/>
        <a:cs typeface="+mn-cs"/>
      </a:defRPr>
    </a:lvl2pPr>
    <a:lvl3pPr marL="820583" algn="l" defTabSz="820583" rtl="0" eaLnBrk="1" latinLnBrk="0" hangingPunct="1">
      <a:defRPr sz="1615" kern="1200">
        <a:solidFill>
          <a:schemeClr val="tx1"/>
        </a:solidFill>
        <a:latin typeface="+mn-lt"/>
        <a:ea typeface="+mn-ea"/>
        <a:cs typeface="+mn-cs"/>
      </a:defRPr>
    </a:lvl3pPr>
    <a:lvl4pPr marL="1230874" algn="l" defTabSz="820583" rtl="0" eaLnBrk="1" latinLnBrk="0" hangingPunct="1">
      <a:defRPr sz="1615" kern="1200">
        <a:solidFill>
          <a:schemeClr val="tx1"/>
        </a:solidFill>
        <a:latin typeface="+mn-lt"/>
        <a:ea typeface="+mn-ea"/>
        <a:cs typeface="+mn-cs"/>
      </a:defRPr>
    </a:lvl4pPr>
    <a:lvl5pPr marL="1641165" algn="l" defTabSz="820583" rtl="0" eaLnBrk="1" latinLnBrk="0" hangingPunct="1">
      <a:defRPr sz="1615" kern="1200">
        <a:solidFill>
          <a:schemeClr val="tx1"/>
        </a:solidFill>
        <a:latin typeface="+mn-lt"/>
        <a:ea typeface="+mn-ea"/>
        <a:cs typeface="+mn-cs"/>
      </a:defRPr>
    </a:lvl5pPr>
    <a:lvl6pPr marL="2051456" algn="l" defTabSz="820583" rtl="0" eaLnBrk="1" latinLnBrk="0" hangingPunct="1">
      <a:defRPr sz="1615" kern="1200">
        <a:solidFill>
          <a:schemeClr val="tx1"/>
        </a:solidFill>
        <a:latin typeface="+mn-lt"/>
        <a:ea typeface="+mn-ea"/>
        <a:cs typeface="+mn-cs"/>
      </a:defRPr>
    </a:lvl6pPr>
    <a:lvl7pPr marL="2461748" algn="l" defTabSz="820583" rtl="0" eaLnBrk="1" latinLnBrk="0" hangingPunct="1">
      <a:defRPr sz="1615" kern="1200">
        <a:solidFill>
          <a:schemeClr val="tx1"/>
        </a:solidFill>
        <a:latin typeface="+mn-lt"/>
        <a:ea typeface="+mn-ea"/>
        <a:cs typeface="+mn-cs"/>
      </a:defRPr>
    </a:lvl7pPr>
    <a:lvl8pPr marL="2872039" algn="l" defTabSz="820583" rtl="0" eaLnBrk="1" latinLnBrk="0" hangingPunct="1">
      <a:defRPr sz="1615" kern="1200">
        <a:solidFill>
          <a:schemeClr val="tx1"/>
        </a:solidFill>
        <a:latin typeface="+mn-lt"/>
        <a:ea typeface="+mn-ea"/>
        <a:cs typeface="+mn-cs"/>
      </a:defRPr>
    </a:lvl8pPr>
    <a:lvl9pPr marL="3282330" algn="l" defTabSz="820583" rtl="0" eaLnBrk="1" latinLnBrk="0" hangingPunct="1">
      <a:defRPr sz="161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E77048-5245-3FB6-5559-5B8EAF20E634}" name="Jordan Derk" initials="JD" userId="S::jderk2@jh.edu::4cee7fd2-18ae-45a0-8743-b91db45b97a1" providerId="AD"/>
  <p188:author id="{5DCF6650-F885-C059-0C0B-106F26993FCD}" name="Samuel Kim" initials="SK" userId="Samuel Kim" providerId="None"/>
  <p188:author id="{D193505A-65D7-67EE-4DE9-ADCBA886A01C}" name="Heidenrich, Christine (AHRQ/OC) (CTR)" initials="CH" userId="S::Christine.Heidenrich@ahrq.hhs.gov::58cf9597-5aed-4544-869e-b91fdda55fa7" providerId="AD"/>
  <p188:author id="{3196B67A-C8CA-80C4-DF90-49E667CE38B6}" name="Katie Naberhaus" initials="KN" userId="S::knaberh1@jh.edu::1d40637a-8e16-4e9d-a93a-2c3b002dc8a4" providerId="AD"/>
  <p188:author id="{9157988B-1F98-7341-F332-CCF262217C90}" name="Caylin Andrews" initials="CA" userId="S::candre43@jh.edu::b39fd84c-a637-463b-ba38-8685eda9252a" providerId="AD"/>
  <p188:author id="{61DB46F0-CD8A-12BD-47FA-6DA01A0A9D0B}" name="Kathleen Speck" initials="KS" userId="S::kspeck2@jh.edu::1c3bee05-3f30-471c-9c5c-6f1d82c4dd7a" providerId="AD"/>
  <p188:author id="{0FB1F2F5-91BD-357A-B040-5BC70C2021A6}" name="Samuel Kim" initials="SK" userId="S::skim172@jh.edu::0b4e8f1a-35cc-4769-966d-024c662a6df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Kathleen Speck" initials="KS [2]" lastIdx="1" clrIdx="6">
    <p:extLst>
      <p:ext uri="{19B8F6BF-5375-455C-9EA6-DF929625EA0E}">
        <p15:presenceInfo xmlns:p15="http://schemas.microsoft.com/office/powerpoint/2012/main" userId="S::kspeck2@jh.edu::1c3bee05-3f30-471c-9c5c-6f1d82c4dd7a" providerId="AD"/>
      </p:ext>
    </p:extLst>
  </p:cmAuthor>
  <p:cmAuthor id="1" name="Clare Rock" initials="CR" lastIdx="1" clrIdx="0">
    <p:extLst>
      <p:ext uri="{19B8F6BF-5375-455C-9EA6-DF929625EA0E}">
        <p15:presenceInfo xmlns:p15="http://schemas.microsoft.com/office/powerpoint/2012/main" userId="S-1-5-21-1214440339-484763869-725345543-4303079" providerId="AD"/>
      </p:ext>
    </p:extLst>
  </p:cmAuthor>
  <p:cmAuthor id="8" name="Lisa Maragakis" initials="LM" lastIdx="2" clrIdx="7">
    <p:extLst>
      <p:ext uri="{19B8F6BF-5375-455C-9EA6-DF929625EA0E}">
        <p15:presenceInfo xmlns:p15="http://schemas.microsoft.com/office/powerpoint/2012/main" userId="S::lmaraga1@jh.edu::5c198311-483d-4a73-be75-fadf68ee2dcf" providerId="AD"/>
      </p:ext>
    </p:extLst>
  </p:cmAuthor>
  <p:cmAuthor id="2" name="Samuel Kim" initials="SK" lastIdx="43" clrIdx="1">
    <p:extLst>
      <p:ext uri="{19B8F6BF-5375-455C-9EA6-DF929625EA0E}">
        <p15:presenceInfo xmlns:p15="http://schemas.microsoft.com/office/powerpoint/2012/main" userId="Samuel Kim" providerId="None"/>
      </p:ext>
    </p:extLst>
  </p:cmAuthor>
  <p:cmAuthor id="3" name="Samuel Kim" initials="SK [2]" lastIdx="37" clrIdx="2">
    <p:extLst>
      <p:ext uri="{19B8F6BF-5375-455C-9EA6-DF929625EA0E}">
        <p15:presenceInfo xmlns:p15="http://schemas.microsoft.com/office/powerpoint/2012/main" userId="S::skim172@jh.edu::0b4e8f1a-35cc-4769-966d-024c662a6df8" providerId="AD"/>
      </p:ext>
    </p:extLst>
  </p:cmAuthor>
  <p:cmAuthor id="4" name="Kathleen Speck" initials="KS" lastIdx="1" clrIdx="3">
    <p:extLst>
      <p:ext uri="{19B8F6BF-5375-455C-9EA6-DF929625EA0E}">
        <p15:presenceInfo xmlns:p15="http://schemas.microsoft.com/office/powerpoint/2012/main" userId="Kathleen Speck" providerId="None"/>
      </p:ext>
    </p:extLst>
  </p:cmAuthor>
  <p:cmAuthor id="5" name="Lin, Leyi (AHRQ/CQuIPS)" initials="LL(" lastIdx="3" clrIdx="4">
    <p:extLst>
      <p:ext uri="{19B8F6BF-5375-455C-9EA6-DF929625EA0E}">
        <p15:presenceInfo xmlns:p15="http://schemas.microsoft.com/office/powerpoint/2012/main" userId="S::Leyi.Lin@ahrq.hhs.gov::09a0f13c-11f9-458b-b3c2-15fc87a95251" providerId="AD"/>
      </p:ext>
    </p:extLst>
  </p:cmAuthor>
  <p:cmAuthor id="6" name="Miller, Melissa (AHRQ/CQuIPS)" initials="MM(" lastIdx="9" clrIdx="5">
    <p:extLst>
      <p:ext uri="{19B8F6BF-5375-455C-9EA6-DF929625EA0E}">
        <p15:presenceInfo xmlns:p15="http://schemas.microsoft.com/office/powerpoint/2012/main" userId="S::melissa.miller@ahrq.hhs.gov::f7dfb7b7-769d-461c-be53-cc0a991ac9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154"/>
    <a:srgbClr val="36624B"/>
    <a:srgbClr val="FCF1DD"/>
    <a:srgbClr val="FAD701"/>
    <a:srgbClr val="007DA3"/>
    <a:srgbClr val="009EC2"/>
    <a:srgbClr val="FFFFFF"/>
    <a:srgbClr val="009EC1"/>
    <a:srgbClr val="FFF2CC"/>
    <a:srgbClr val="65A1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AA0791-B962-47A3-BFB4-29FCD1ADAF64}" v="289" dt="2025-08-07T15:38:07.790"/>
    <p1510:client id="{37E827C6-E215-4EEE-A9B2-EFBCCBFEF317}" v="77" dt="2025-08-07T13:55:28.777"/>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500"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dan Derk" userId="4cee7fd2-18ae-45a0-8743-b91db45b97a1" providerId="ADAL" clId="{32AA0791-B962-47A3-BFB4-29FCD1ADAF64}"/>
    <pc:docChg chg="undo custSel modSld">
      <pc:chgData name="Jordan Derk" userId="4cee7fd2-18ae-45a0-8743-b91db45b97a1" providerId="ADAL" clId="{32AA0791-B962-47A3-BFB4-29FCD1ADAF64}" dt="2025-08-07T15:38:07.790" v="2629" actId="962"/>
      <pc:docMkLst>
        <pc:docMk/>
      </pc:docMkLst>
      <pc:sldChg chg="delSp modSp mod">
        <pc:chgData name="Jordan Derk" userId="4cee7fd2-18ae-45a0-8743-b91db45b97a1" providerId="ADAL" clId="{32AA0791-B962-47A3-BFB4-29FCD1ADAF64}" dt="2025-08-05T20:15:10.252" v="1025" actId="6549"/>
        <pc:sldMkLst>
          <pc:docMk/>
          <pc:sldMk cId="1450091703" sldId="259"/>
        </pc:sldMkLst>
        <pc:spChg chg="mod">
          <ac:chgData name="Jordan Derk" userId="4cee7fd2-18ae-45a0-8743-b91db45b97a1" providerId="ADAL" clId="{32AA0791-B962-47A3-BFB4-29FCD1ADAF64}" dt="2025-08-05T20:15:10.252" v="1025" actId="6549"/>
          <ac:spMkLst>
            <pc:docMk/>
            <pc:sldMk cId="1450091703" sldId="259"/>
            <ac:spMk id="10" creationId="{E57BAFDC-F3A8-A107-0DF5-EE7ABA891F6F}"/>
          </ac:spMkLst>
        </pc:spChg>
        <pc:picChg chg="mod">
          <ac:chgData name="Jordan Derk" userId="4cee7fd2-18ae-45a0-8743-b91db45b97a1" providerId="ADAL" clId="{32AA0791-B962-47A3-BFB4-29FCD1ADAF64}" dt="2025-08-05T20:10:18.640" v="227" actId="962"/>
          <ac:picMkLst>
            <pc:docMk/>
            <pc:sldMk cId="1450091703" sldId="259"/>
            <ac:picMk id="3" creationId="{7EBB020F-1A98-970E-0FD5-F6BE43142A6B}"/>
          </ac:picMkLst>
        </pc:picChg>
      </pc:sldChg>
      <pc:sldChg chg="delSp mod">
        <pc:chgData name="Jordan Derk" userId="4cee7fd2-18ae-45a0-8743-b91db45b97a1" providerId="ADAL" clId="{32AA0791-B962-47A3-BFB4-29FCD1ADAF64}" dt="2025-08-04T17:23:27.322" v="22" actId="478"/>
        <pc:sldMkLst>
          <pc:docMk/>
          <pc:sldMk cId="1456226579" sldId="993"/>
        </pc:sldMkLst>
      </pc:sldChg>
      <pc:sldChg chg="delSp modSp mod">
        <pc:chgData name="Jordan Derk" userId="4cee7fd2-18ae-45a0-8743-b91db45b97a1" providerId="ADAL" clId="{32AA0791-B962-47A3-BFB4-29FCD1ADAF64}" dt="2025-08-05T20:15:14.150" v="1026" actId="6549"/>
        <pc:sldMkLst>
          <pc:docMk/>
          <pc:sldMk cId="357199285" sldId="1080"/>
        </pc:sldMkLst>
        <pc:spChg chg="mod">
          <ac:chgData name="Jordan Derk" userId="4cee7fd2-18ae-45a0-8743-b91db45b97a1" providerId="ADAL" clId="{32AA0791-B962-47A3-BFB4-29FCD1ADAF64}" dt="2025-08-05T20:15:14.150" v="1026" actId="6549"/>
          <ac:spMkLst>
            <pc:docMk/>
            <pc:sldMk cId="357199285" sldId="1080"/>
            <ac:spMk id="27" creationId="{221F7597-7043-B807-1D93-2C17E1FBEF39}"/>
          </ac:spMkLst>
        </pc:spChg>
        <pc:picChg chg="mod">
          <ac:chgData name="Jordan Derk" userId="4cee7fd2-18ae-45a0-8743-b91db45b97a1" providerId="ADAL" clId="{32AA0791-B962-47A3-BFB4-29FCD1ADAF64}" dt="2025-08-05T20:10:58.811" v="277" actId="962"/>
          <ac:picMkLst>
            <pc:docMk/>
            <pc:sldMk cId="357199285" sldId="1080"/>
            <ac:picMk id="3" creationId="{6171295C-6BEF-3C4E-CD4F-AC6044251C4F}"/>
          </ac:picMkLst>
        </pc:picChg>
      </pc:sldChg>
      <pc:sldChg chg="delSp modSp mod">
        <pc:chgData name="Jordan Derk" userId="4cee7fd2-18ae-45a0-8743-b91db45b97a1" providerId="ADAL" clId="{32AA0791-B962-47A3-BFB4-29FCD1ADAF64}" dt="2025-08-05T20:15:43.562" v="1030" actId="6549"/>
        <pc:sldMkLst>
          <pc:docMk/>
          <pc:sldMk cId="1279160646" sldId="1081"/>
        </pc:sldMkLst>
        <pc:spChg chg="mod">
          <ac:chgData name="Jordan Derk" userId="4cee7fd2-18ae-45a0-8743-b91db45b97a1" providerId="ADAL" clId="{32AA0791-B962-47A3-BFB4-29FCD1ADAF64}" dt="2025-08-05T20:15:43.562" v="1030" actId="6549"/>
          <ac:spMkLst>
            <pc:docMk/>
            <pc:sldMk cId="1279160646" sldId="1081"/>
            <ac:spMk id="23" creationId="{236AC985-0CDA-E858-E68A-D6B93046AFAF}"/>
          </ac:spMkLst>
        </pc:spChg>
      </pc:sldChg>
      <pc:sldChg chg="delSp modSp mod">
        <pc:chgData name="Jordan Derk" userId="4cee7fd2-18ae-45a0-8743-b91db45b97a1" providerId="ADAL" clId="{32AA0791-B962-47A3-BFB4-29FCD1ADAF64}" dt="2025-08-05T20:24:54.778" v="2338" actId="962"/>
        <pc:sldMkLst>
          <pc:docMk/>
          <pc:sldMk cId="2146623978" sldId="1082"/>
        </pc:sldMkLst>
        <pc:spChg chg="mod">
          <ac:chgData name="Jordan Derk" userId="4cee7fd2-18ae-45a0-8743-b91db45b97a1" providerId="ADAL" clId="{32AA0791-B962-47A3-BFB4-29FCD1ADAF64}" dt="2025-08-05T20:16:15.376" v="1038" actId="6549"/>
          <ac:spMkLst>
            <pc:docMk/>
            <pc:sldMk cId="2146623978" sldId="1082"/>
            <ac:spMk id="6" creationId="{46890966-39CE-16FA-B0AF-6C442C9546B8}"/>
          </ac:spMkLst>
        </pc:spChg>
        <pc:picChg chg="mod">
          <ac:chgData name="Jordan Derk" userId="4cee7fd2-18ae-45a0-8743-b91db45b97a1" providerId="ADAL" clId="{32AA0791-B962-47A3-BFB4-29FCD1ADAF64}" dt="2025-08-05T20:24:54.778" v="2338" actId="962"/>
          <ac:picMkLst>
            <pc:docMk/>
            <pc:sldMk cId="2146623978" sldId="1082"/>
            <ac:picMk id="2" creationId="{253FA357-7E6F-4175-1497-83D797A50C78}"/>
          </ac:picMkLst>
        </pc:picChg>
        <pc:picChg chg="mod">
          <ac:chgData name="Jordan Derk" userId="4cee7fd2-18ae-45a0-8743-b91db45b97a1" providerId="ADAL" clId="{32AA0791-B962-47A3-BFB4-29FCD1ADAF64}" dt="2025-08-05T20:14:26.179" v="1019" actId="962"/>
          <ac:picMkLst>
            <pc:docMk/>
            <pc:sldMk cId="2146623978" sldId="1082"/>
            <ac:picMk id="2050" creationId="{DAD4C6A2-F1E9-33C3-33AA-074DAFCB4911}"/>
          </ac:picMkLst>
        </pc:picChg>
      </pc:sldChg>
      <pc:sldChg chg="delSp mod">
        <pc:chgData name="Jordan Derk" userId="4cee7fd2-18ae-45a0-8743-b91db45b97a1" providerId="ADAL" clId="{32AA0791-B962-47A3-BFB4-29FCD1ADAF64}" dt="2025-08-04T17:23:23.476" v="21" actId="478"/>
        <pc:sldMkLst>
          <pc:docMk/>
          <pc:sldMk cId="2175414920" sldId="1083"/>
        </pc:sldMkLst>
      </pc:sldChg>
      <pc:sldChg chg="delSp modSp mod">
        <pc:chgData name="Jordan Derk" userId="4cee7fd2-18ae-45a0-8743-b91db45b97a1" providerId="ADAL" clId="{32AA0791-B962-47A3-BFB4-29FCD1ADAF64}" dt="2025-08-05T20:15:47.561" v="1031" actId="6549"/>
        <pc:sldMkLst>
          <pc:docMk/>
          <pc:sldMk cId="1192451559" sldId="1084"/>
        </pc:sldMkLst>
        <pc:spChg chg="mod">
          <ac:chgData name="Jordan Derk" userId="4cee7fd2-18ae-45a0-8743-b91db45b97a1" providerId="ADAL" clId="{32AA0791-B962-47A3-BFB4-29FCD1ADAF64}" dt="2025-08-05T20:15:47.561" v="1031" actId="6549"/>
          <ac:spMkLst>
            <pc:docMk/>
            <pc:sldMk cId="1192451559" sldId="1084"/>
            <ac:spMk id="5" creationId="{CA915173-1E25-5722-4AEA-7768813B1929}"/>
          </ac:spMkLst>
        </pc:spChg>
        <pc:picChg chg="mod">
          <ac:chgData name="Jordan Derk" userId="4cee7fd2-18ae-45a0-8743-b91db45b97a1" providerId="ADAL" clId="{32AA0791-B962-47A3-BFB4-29FCD1ADAF64}" dt="2025-08-05T20:13:40.646" v="815" actId="962"/>
          <ac:picMkLst>
            <pc:docMk/>
            <pc:sldMk cId="1192451559" sldId="1084"/>
            <ac:picMk id="1030" creationId="{B3E6314C-5659-5FDD-B94A-8019B6B81CFA}"/>
          </ac:picMkLst>
        </pc:picChg>
      </pc:sldChg>
      <pc:sldChg chg="modSp mod">
        <pc:chgData name="Jordan Derk" userId="4cee7fd2-18ae-45a0-8743-b91db45b97a1" providerId="ADAL" clId="{32AA0791-B962-47A3-BFB4-29FCD1ADAF64}" dt="2025-08-05T20:15:00.868" v="1022" actId="6549"/>
        <pc:sldMkLst>
          <pc:docMk/>
          <pc:sldMk cId="1915019779" sldId="1093"/>
        </pc:sldMkLst>
        <pc:spChg chg="mod">
          <ac:chgData name="Jordan Derk" userId="4cee7fd2-18ae-45a0-8743-b91db45b97a1" providerId="ADAL" clId="{32AA0791-B962-47A3-BFB4-29FCD1ADAF64}" dt="2025-08-05T20:14:46.534" v="1020" actId="33553"/>
          <ac:spMkLst>
            <pc:docMk/>
            <pc:sldMk cId="1915019779" sldId="1093"/>
            <ac:spMk id="13" creationId="{AF2958D5-1619-BC47-A469-9664C492C525}"/>
          </ac:spMkLst>
        </pc:spChg>
        <pc:spChg chg="mod">
          <ac:chgData name="Jordan Derk" userId="4cee7fd2-18ae-45a0-8743-b91db45b97a1" providerId="ADAL" clId="{32AA0791-B962-47A3-BFB4-29FCD1ADAF64}" dt="2025-08-05T20:15:00.868" v="1022" actId="6549"/>
          <ac:spMkLst>
            <pc:docMk/>
            <pc:sldMk cId="1915019779" sldId="1093"/>
            <ac:spMk id="14" creationId="{F80A764F-A0D7-8A4E-B1F9-C32D5F0C53BF}"/>
          </ac:spMkLst>
        </pc:spChg>
      </pc:sldChg>
      <pc:sldChg chg="delSp modSp mod modNotesTx">
        <pc:chgData name="Jordan Derk" userId="4cee7fd2-18ae-45a0-8743-b91db45b97a1" providerId="ADAL" clId="{32AA0791-B962-47A3-BFB4-29FCD1ADAF64}" dt="2025-08-05T20:18:18.472" v="1082" actId="962"/>
        <pc:sldMkLst>
          <pc:docMk/>
          <pc:sldMk cId="3405069535" sldId="1094"/>
        </pc:sldMkLst>
        <pc:picChg chg="mod">
          <ac:chgData name="Jordan Derk" userId="4cee7fd2-18ae-45a0-8743-b91db45b97a1" providerId="ADAL" clId="{32AA0791-B962-47A3-BFB4-29FCD1ADAF64}" dt="2025-08-05T20:18:18.472" v="1082" actId="962"/>
          <ac:picMkLst>
            <pc:docMk/>
            <pc:sldMk cId="3405069535" sldId="1094"/>
            <ac:picMk id="25" creationId="{41133D0C-4AE0-8C5C-F802-44BF5DEFC905}"/>
          </ac:picMkLst>
        </pc:picChg>
      </pc:sldChg>
      <pc:sldChg chg="delSp modSp mod modNotesTx">
        <pc:chgData name="Jordan Derk" userId="4cee7fd2-18ae-45a0-8743-b91db45b97a1" providerId="ADAL" clId="{32AA0791-B962-47A3-BFB4-29FCD1ADAF64}" dt="2025-08-05T20:11:33.980" v="375" actId="962"/>
        <pc:sldMkLst>
          <pc:docMk/>
          <pc:sldMk cId="4220087854" sldId="1095"/>
        </pc:sldMkLst>
        <pc:picChg chg="mod">
          <ac:chgData name="Jordan Derk" userId="4cee7fd2-18ae-45a0-8743-b91db45b97a1" providerId="ADAL" clId="{32AA0791-B962-47A3-BFB4-29FCD1ADAF64}" dt="2025-08-05T20:11:33.980" v="375" actId="962"/>
          <ac:picMkLst>
            <pc:docMk/>
            <pc:sldMk cId="4220087854" sldId="1095"/>
            <ac:picMk id="25" creationId="{A6BCF4C5-7F48-9C1A-7C73-5E82B02C42DC}"/>
          </ac:picMkLst>
        </pc:picChg>
      </pc:sldChg>
      <pc:sldChg chg="addSp delSp modSp mod">
        <pc:chgData name="Jordan Derk" userId="4cee7fd2-18ae-45a0-8743-b91db45b97a1" providerId="ADAL" clId="{32AA0791-B962-47A3-BFB4-29FCD1ADAF64}" dt="2025-08-07T15:38:07.790" v="2629" actId="962"/>
        <pc:sldMkLst>
          <pc:docMk/>
          <pc:sldMk cId="2211710033" sldId="1096"/>
        </pc:sldMkLst>
        <pc:spChg chg="del mod">
          <ac:chgData name="Jordan Derk" userId="4cee7fd2-18ae-45a0-8743-b91db45b97a1" providerId="ADAL" clId="{32AA0791-B962-47A3-BFB4-29FCD1ADAF64}" dt="2025-08-07T15:35:14.696" v="2374" actId="478"/>
          <ac:spMkLst>
            <pc:docMk/>
            <pc:sldMk cId="2211710033" sldId="1096"/>
            <ac:spMk id="3" creationId="{78D4EFB4-7D05-9CC7-4294-7256E82FB2A3}"/>
          </ac:spMkLst>
        </pc:spChg>
        <pc:spChg chg="add del mod">
          <ac:chgData name="Jordan Derk" userId="4cee7fd2-18ae-45a0-8743-b91db45b97a1" providerId="ADAL" clId="{32AA0791-B962-47A3-BFB4-29FCD1ADAF64}" dt="2025-08-07T15:35:16.371" v="2375" actId="478"/>
          <ac:spMkLst>
            <pc:docMk/>
            <pc:sldMk cId="2211710033" sldId="1096"/>
            <ac:spMk id="13" creationId="{5B21093D-D149-CA61-484E-C925A138D978}"/>
          </ac:spMkLst>
        </pc:spChg>
        <pc:spChg chg="mod topLvl">
          <ac:chgData name="Jordan Derk" userId="4cee7fd2-18ae-45a0-8743-b91db45b97a1" providerId="ADAL" clId="{32AA0791-B962-47A3-BFB4-29FCD1ADAF64}" dt="2025-08-07T15:33:21.055" v="2356" actId="338"/>
          <ac:spMkLst>
            <pc:docMk/>
            <pc:sldMk cId="2211710033" sldId="1096"/>
            <ac:spMk id="29" creationId="{D709B5DB-4214-6F27-D26C-DBA9B2664938}"/>
          </ac:spMkLst>
        </pc:spChg>
        <pc:grpChg chg="add mod">
          <ac:chgData name="Jordan Derk" userId="4cee7fd2-18ae-45a0-8743-b91db45b97a1" providerId="ADAL" clId="{32AA0791-B962-47A3-BFB4-29FCD1ADAF64}" dt="2025-08-07T15:32:44.755" v="2351" actId="164"/>
          <ac:grpSpMkLst>
            <pc:docMk/>
            <pc:sldMk cId="2211710033" sldId="1096"/>
            <ac:grpSpMk id="4" creationId="{C407E828-0318-849B-8DD0-84B284DD5265}"/>
          </ac:grpSpMkLst>
        </pc:grpChg>
        <pc:grpChg chg="add del mod">
          <ac:chgData name="Jordan Derk" userId="4cee7fd2-18ae-45a0-8743-b91db45b97a1" providerId="ADAL" clId="{32AA0791-B962-47A3-BFB4-29FCD1ADAF64}" dt="2025-08-07T15:33:08.271" v="2355" actId="165"/>
          <ac:grpSpMkLst>
            <pc:docMk/>
            <pc:sldMk cId="2211710033" sldId="1096"/>
            <ac:grpSpMk id="5" creationId="{979ABA99-ECF5-A2C3-864B-9E98E3CA317C}"/>
          </ac:grpSpMkLst>
        </pc:grpChg>
        <pc:grpChg chg="add mod">
          <ac:chgData name="Jordan Derk" userId="4cee7fd2-18ae-45a0-8743-b91db45b97a1" providerId="ADAL" clId="{32AA0791-B962-47A3-BFB4-29FCD1ADAF64}" dt="2025-08-07T15:33:36.722" v="2359" actId="164"/>
          <ac:grpSpMkLst>
            <pc:docMk/>
            <pc:sldMk cId="2211710033" sldId="1096"/>
            <ac:grpSpMk id="6" creationId="{37AD44F6-CF92-6F16-6AA3-FDFF9C387D60}"/>
          </ac:grpSpMkLst>
        </pc:grpChg>
        <pc:grpChg chg="add del mod">
          <ac:chgData name="Jordan Derk" userId="4cee7fd2-18ae-45a0-8743-b91db45b97a1" providerId="ADAL" clId="{32AA0791-B962-47A3-BFB4-29FCD1ADAF64}" dt="2025-08-07T15:35:09.383" v="2371" actId="478"/>
          <ac:grpSpMkLst>
            <pc:docMk/>
            <pc:sldMk cId="2211710033" sldId="1096"/>
            <ac:grpSpMk id="7" creationId="{115446C0-E50B-75DE-136D-8453AA220083}"/>
          </ac:grpSpMkLst>
        </pc:grpChg>
        <pc:grpChg chg="del mod">
          <ac:chgData name="Jordan Derk" userId="4cee7fd2-18ae-45a0-8743-b91db45b97a1" providerId="ADAL" clId="{32AA0791-B962-47A3-BFB4-29FCD1ADAF64}" dt="2025-08-07T15:32:23.971" v="2343" actId="165"/>
          <ac:grpSpMkLst>
            <pc:docMk/>
            <pc:sldMk cId="2211710033" sldId="1096"/>
            <ac:grpSpMk id="28" creationId="{FE37404D-1F19-1378-3FE4-B1766BE9C31E}"/>
          </ac:grpSpMkLst>
        </pc:grpChg>
        <pc:picChg chg="add mod">
          <ac:chgData name="Jordan Derk" userId="4cee7fd2-18ae-45a0-8743-b91db45b97a1" providerId="ADAL" clId="{32AA0791-B962-47A3-BFB4-29FCD1ADAF64}" dt="2025-08-07T15:34:23.204" v="2366" actId="931"/>
          <ac:picMkLst>
            <pc:docMk/>
            <pc:sldMk cId="2211710033" sldId="1096"/>
            <ac:picMk id="9" creationId="{779C03BF-5B05-0000-B28D-43CA4783E560}"/>
          </ac:picMkLst>
        </pc:picChg>
        <pc:picChg chg="add mod">
          <ac:chgData name="Jordan Derk" userId="4cee7fd2-18ae-45a0-8743-b91db45b97a1" providerId="ADAL" clId="{32AA0791-B962-47A3-BFB4-29FCD1ADAF64}" dt="2025-08-07T15:38:07.790" v="2629" actId="962"/>
          <ac:picMkLst>
            <pc:docMk/>
            <pc:sldMk cId="2211710033" sldId="1096"/>
            <ac:picMk id="11" creationId="{573FA13C-6FF5-0624-8602-375B7B2A393A}"/>
          </ac:picMkLst>
        </pc:picChg>
        <pc:picChg chg="mod">
          <ac:chgData name="Jordan Derk" userId="4cee7fd2-18ae-45a0-8743-b91db45b97a1" providerId="ADAL" clId="{32AA0791-B962-47A3-BFB4-29FCD1ADAF64}" dt="2025-08-07T15:33:36.722" v="2359" actId="164"/>
          <ac:picMkLst>
            <pc:docMk/>
            <pc:sldMk cId="2211710033" sldId="1096"/>
            <ac:picMk id="26" creationId="{7BA0FDD7-511E-7979-56DC-DB6F5EAB8FDF}"/>
          </ac:picMkLst>
        </pc:picChg>
        <pc:picChg chg="mod topLvl">
          <ac:chgData name="Jordan Derk" userId="4cee7fd2-18ae-45a0-8743-b91db45b97a1" providerId="ADAL" clId="{32AA0791-B962-47A3-BFB4-29FCD1ADAF64}" dt="2025-08-07T15:33:21.055" v="2356" actId="338"/>
          <ac:picMkLst>
            <pc:docMk/>
            <pc:sldMk cId="2211710033" sldId="1096"/>
            <ac:picMk id="30" creationId="{F5C2083F-6C83-81B0-AEB3-2199920C87FB}"/>
          </ac:picMkLst>
        </pc:picChg>
      </pc:sldChg>
      <pc:sldChg chg="delSp mod modNotesTx">
        <pc:chgData name="Jordan Derk" userId="4cee7fd2-18ae-45a0-8743-b91db45b97a1" providerId="ADAL" clId="{32AA0791-B962-47A3-BFB4-29FCD1ADAF64}" dt="2025-08-05T20:05:50.887" v="25" actId="20577"/>
        <pc:sldMkLst>
          <pc:docMk/>
          <pc:sldMk cId="2066314297" sldId="1097"/>
        </pc:sldMkLst>
      </pc:sldChg>
      <pc:sldChg chg="delSp modSp mod">
        <pc:chgData name="Jordan Derk" userId="4cee7fd2-18ae-45a0-8743-b91db45b97a1" providerId="ADAL" clId="{32AA0791-B962-47A3-BFB4-29FCD1ADAF64}" dt="2025-08-05T20:15:20.733" v="1027" actId="6549"/>
        <pc:sldMkLst>
          <pc:docMk/>
          <pc:sldMk cId="1884032055" sldId="1098"/>
        </pc:sldMkLst>
        <pc:spChg chg="mod">
          <ac:chgData name="Jordan Derk" userId="4cee7fd2-18ae-45a0-8743-b91db45b97a1" providerId="ADAL" clId="{32AA0791-B962-47A3-BFB4-29FCD1ADAF64}" dt="2025-08-05T20:15:20.733" v="1027" actId="6549"/>
          <ac:spMkLst>
            <pc:docMk/>
            <pc:sldMk cId="1884032055" sldId="1098"/>
            <ac:spMk id="3" creationId="{63738345-5EA0-3602-22DD-C1BFE933DD9A}"/>
          </ac:spMkLst>
        </pc:spChg>
        <pc:picChg chg="mod">
          <ac:chgData name="Jordan Derk" userId="4cee7fd2-18ae-45a0-8743-b91db45b97a1" providerId="ADAL" clId="{32AA0791-B962-47A3-BFB4-29FCD1ADAF64}" dt="2025-08-05T20:12:58.590" v="653" actId="962"/>
          <ac:picMkLst>
            <pc:docMk/>
            <pc:sldMk cId="1884032055" sldId="1098"/>
            <ac:picMk id="25" creationId="{6EADFB72-B663-7152-B91F-BE3BFBE51B5F}"/>
          </ac:picMkLst>
        </pc:picChg>
      </pc:sldChg>
      <pc:sldChg chg="delSp modSp mod modNotesTx">
        <pc:chgData name="Jordan Derk" userId="4cee7fd2-18ae-45a0-8743-b91db45b97a1" providerId="ADAL" clId="{32AA0791-B962-47A3-BFB4-29FCD1ADAF64}" dt="2025-08-05T20:20:34.262" v="1444" actId="962"/>
        <pc:sldMkLst>
          <pc:docMk/>
          <pc:sldMk cId="445168629" sldId="1099"/>
        </pc:sldMkLst>
        <pc:spChg chg="mod">
          <ac:chgData name="Jordan Derk" userId="4cee7fd2-18ae-45a0-8743-b91db45b97a1" providerId="ADAL" clId="{32AA0791-B962-47A3-BFB4-29FCD1ADAF64}" dt="2025-08-05T20:15:34.442" v="1028" actId="6549"/>
          <ac:spMkLst>
            <pc:docMk/>
            <pc:sldMk cId="445168629" sldId="1099"/>
            <ac:spMk id="3" creationId="{8F332563-F425-6E78-7A67-0D19EB2E9CD4}"/>
          </ac:spMkLst>
        </pc:spChg>
        <pc:picChg chg="mod">
          <ac:chgData name="Jordan Derk" userId="4cee7fd2-18ae-45a0-8743-b91db45b97a1" providerId="ADAL" clId="{32AA0791-B962-47A3-BFB4-29FCD1ADAF64}" dt="2025-08-05T20:20:34.262" v="1444" actId="962"/>
          <ac:picMkLst>
            <pc:docMk/>
            <pc:sldMk cId="445168629" sldId="1099"/>
            <ac:picMk id="25" creationId="{53D0047A-E942-AC2E-78A2-BED1C667FE78}"/>
          </ac:picMkLst>
        </pc:picChg>
      </pc:sldChg>
      <pc:sldChg chg="delSp modSp mod modNotesTx">
        <pc:chgData name="Jordan Derk" userId="4cee7fd2-18ae-45a0-8743-b91db45b97a1" providerId="ADAL" clId="{32AA0791-B962-47A3-BFB4-29FCD1ADAF64}" dt="2025-08-05T20:21:23.034" v="1556" actId="962"/>
        <pc:sldMkLst>
          <pc:docMk/>
          <pc:sldMk cId="3372418783" sldId="1100"/>
        </pc:sldMkLst>
        <pc:spChg chg="mod">
          <ac:chgData name="Jordan Derk" userId="4cee7fd2-18ae-45a0-8743-b91db45b97a1" providerId="ADAL" clId="{32AA0791-B962-47A3-BFB4-29FCD1ADAF64}" dt="2025-08-05T20:15:38.847" v="1029" actId="6549"/>
          <ac:spMkLst>
            <pc:docMk/>
            <pc:sldMk cId="3372418783" sldId="1100"/>
            <ac:spMk id="3" creationId="{90DDA63D-AA22-F7EF-EE74-8C4D999B3C78}"/>
          </ac:spMkLst>
        </pc:spChg>
        <pc:picChg chg="mod">
          <ac:chgData name="Jordan Derk" userId="4cee7fd2-18ae-45a0-8743-b91db45b97a1" providerId="ADAL" clId="{32AA0791-B962-47A3-BFB4-29FCD1ADAF64}" dt="2025-08-05T20:20:59.892" v="1518" actId="962"/>
          <ac:picMkLst>
            <pc:docMk/>
            <pc:sldMk cId="3372418783" sldId="1100"/>
            <ac:picMk id="25" creationId="{A4F817E8-A3BB-35AE-D719-1E31C21EC568}"/>
          </ac:picMkLst>
        </pc:picChg>
        <pc:picChg chg="mod">
          <ac:chgData name="Jordan Derk" userId="4cee7fd2-18ae-45a0-8743-b91db45b97a1" providerId="ADAL" clId="{32AA0791-B962-47A3-BFB4-29FCD1ADAF64}" dt="2025-08-05T20:21:23.034" v="1556" actId="962"/>
          <ac:picMkLst>
            <pc:docMk/>
            <pc:sldMk cId="3372418783" sldId="1100"/>
            <ac:picMk id="26" creationId="{074C90ED-12D1-FD3A-C596-E7A828803070}"/>
          </ac:picMkLst>
        </pc:picChg>
      </pc:sldChg>
      <pc:sldChg chg="delSp modSp mod">
        <pc:chgData name="Jordan Derk" userId="4cee7fd2-18ae-45a0-8743-b91db45b97a1" providerId="ADAL" clId="{32AA0791-B962-47A3-BFB4-29FCD1ADAF64}" dt="2025-08-05T20:21:40.982" v="1630" actId="962"/>
        <pc:sldMkLst>
          <pc:docMk/>
          <pc:sldMk cId="3207676600" sldId="1101"/>
        </pc:sldMkLst>
        <pc:picChg chg="mod">
          <ac:chgData name="Jordan Derk" userId="4cee7fd2-18ae-45a0-8743-b91db45b97a1" providerId="ADAL" clId="{32AA0791-B962-47A3-BFB4-29FCD1ADAF64}" dt="2025-08-05T20:21:40.982" v="1630" actId="962"/>
          <ac:picMkLst>
            <pc:docMk/>
            <pc:sldMk cId="3207676600" sldId="1101"/>
            <ac:picMk id="25" creationId="{6BBFD64B-4466-717E-77C9-FF5D3AD4EDA7}"/>
          </ac:picMkLst>
        </pc:picChg>
      </pc:sldChg>
      <pc:sldChg chg="delSp modSp mod">
        <pc:chgData name="Jordan Derk" userId="4cee7fd2-18ae-45a0-8743-b91db45b97a1" providerId="ADAL" clId="{32AA0791-B962-47A3-BFB4-29FCD1ADAF64}" dt="2025-08-05T20:15:55.155" v="1034" actId="6549"/>
        <pc:sldMkLst>
          <pc:docMk/>
          <pc:sldMk cId="1652253927" sldId="1102"/>
        </pc:sldMkLst>
        <pc:spChg chg="mod">
          <ac:chgData name="Jordan Derk" userId="4cee7fd2-18ae-45a0-8743-b91db45b97a1" providerId="ADAL" clId="{32AA0791-B962-47A3-BFB4-29FCD1ADAF64}" dt="2025-08-05T20:15:55.155" v="1034" actId="6549"/>
          <ac:spMkLst>
            <pc:docMk/>
            <pc:sldMk cId="1652253927" sldId="1102"/>
            <ac:spMk id="3" creationId="{7C5B3A2A-BBA1-6A48-E34B-1B0A7022B14C}"/>
          </ac:spMkLst>
        </pc:spChg>
        <pc:picChg chg="mod">
          <ac:chgData name="Jordan Derk" userId="4cee7fd2-18ae-45a0-8743-b91db45b97a1" providerId="ADAL" clId="{32AA0791-B962-47A3-BFB4-29FCD1ADAF64}" dt="2025-08-05T20:14:07.072" v="933" actId="962"/>
          <ac:picMkLst>
            <pc:docMk/>
            <pc:sldMk cId="1652253927" sldId="1102"/>
            <ac:picMk id="25" creationId="{05993F7E-E896-D9FF-ABCB-34B60031031C}"/>
          </ac:picMkLst>
        </pc:picChg>
      </pc:sldChg>
      <pc:sldChg chg="delSp modSp mod">
        <pc:chgData name="Jordan Derk" userId="4cee7fd2-18ae-45a0-8743-b91db45b97a1" providerId="ADAL" clId="{32AA0791-B962-47A3-BFB4-29FCD1ADAF64}" dt="2025-08-05T20:21:52.767" v="1648" actId="962"/>
        <pc:sldMkLst>
          <pc:docMk/>
          <pc:sldMk cId="863532867" sldId="1103"/>
        </pc:sldMkLst>
        <pc:spChg chg="mod">
          <ac:chgData name="Jordan Derk" userId="4cee7fd2-18ae-45a0-8743-b91db45b97a1" providerId="ADAL" clId="{32AA0791-B962-47A3-BFB4-29FCD1ADAF64}" dt="2025-08-05T20:15:59.238" v="1035" actId="6549"/>
          <ac:spMkLst>
            <pc:docMk/>
            <pc:sldMk cId="863532867" sldId="1103"/>
            <ac:spMk id="3" creationId="{111603C0-2D22-315C-7E9A-277E23FAAB43}"/>
          </ac:spMkLst>
        </pc:spChg>
        <pc:picChg chg="mod">
          <ac:chgData name="Jordan Derk" userId="4cee7fd2-18ae-45a0-8743-b91db45b97a1" providerId="ADAL" clId="{32AA0791-B962-47A3-BFB4-29FCD1ADAF64}" dt="2025-08-05T20:21:52.767" v="1648" actId="962"/>
          <ac:picMkLst>
            <pc:docMk/>
            <pc:sldMk cId="863532867" sldId="1103"/>
            <ac:picMk id="1026" creationId="{553D222F-05FC-4D12-F9B2-52D62DB14E26}"/>
          </ac:picMkLst>
        </pc:picChg>
      </pc:sldChg>
      <pc:sldChg chg="delSp modSp mod">
        <pc:chgData name="Jordan Derk" userId="4cee7fd2-18ae-45a0-8743-b91db45b97a1" providerId="ADAL" clId="{32AA0791-B962-47A3-BFB4-29FCD1ADAF64}" dt="2025-08-05T20:22:26.323" v="1794" actId="962"/>
        <pc:sldMkLst>
          <pc:docMk/>
          <pc:sldMk cId="2471690670" sldId="1104"/>
        </pc:sldMkLst>
        <pc:spChg chg="mod">
          <ac:chgData name="Jordan Derk" userId="4cee7fd2-18ae-45a0-8743-b91db45b97a1" providerId="ADAL" clId="{32AA0791-B962-47A3-BFB4-29FCD1ADAF64}" dt="2025-08-05T20:16:03.088" v="1036" actId="6549"/>
          <ac:spMkLst>
            <pc:docMk/>
            <pc:sldMk cId="2471690670" sldId="1104"/>
            <ac:spMk id="3" creationId="{F84D4E15-89EE-D4C2-ED86-5527D90099B6}"/>
          </ac:spMkLst>
        </pc:spChg>
        <pc:picChg chg="mod">
          <ac:chgData name="Jordan Derk" userId="4cee7fd2-18ae-45a0-8743-b91db45b97a1" providerId="ADAL" clId="{32AA0791-B962-47A3-BFB4-29FCD1ADAF64}" dt="2025-08-05T20:22:26.323" v="1794" actId="962"/>
          <ac:picMkLst>
            <pc:docMk/>
            <pc:sldMk cId="2471690670" sldId="1104"/>
            <ac:picMk id="25" creationId="{29996712-558B-28BD-99BB-58B4563A48BC}"/>
          </ac:picMkLst>
        </pc:picChg>
      </pc:sldChg>
      <pc:sldChg chg="delSp modSp mod">
        <pc:chgData name="Jordan Derk" userId="4cee7fd2-18ae-45a0-8743-b91db45b97a1" providerId="ADAL" clId="{32AA0791-B962-47A3-BFB4-29FCD1ADAF64}" dt="2025-08-05T20:23:53.259" v="2102" actId="962"/>
        <pc:sldMkLst>
          <pc:docMk/>
          <pc:sldMk cId="2186171623" sldId="1105"/>
        </pc:sldMkLst>
        <pc:picChg chg="mod">
          <ac:chgData name="Jordan Derk" userId="4cee7fd2-18ae-45a0-8743-b91db45b97a1" providerId="ADAL" clId="{32AA0791-B962-47A3-BFB4-29FCD1ADAF64}" dt="2025-08-05T20:23:34.720" v="2018" actId="962"/>
          <ac:picMkLst>
            <pc:docMk/>
            <pc:sldMk cId="2186171623" sldId="1105"/>
            <ac:picMk id="25" creationId="{A75CFE97-C1E9-DF9F-53C3-FFD55D089FB5}"/>
          </ac:picMkLst>
        </pc:picChg>
        <pc:picChg chg="mod">
          <ac:chgData name="Jordan Derk" userId="4cee7fd2-18ae-45a0-8743-b91db45b97a1" providerId="ADAL" clId="{32AA0791-B962-47A3-BFB4-29FCD1ADAF64}" dt="2025-08-05T20:23:53.259" v="2102" actId="962"/>
          <ac:picMkLst>
            <pc:docMk/>
            <pc:sldMk cId="2186171623" sldId="1105"/>
            <ac:picMk id="26" creationId="{724F33C3-9B83-599D-7F24-289801340013}"/>
          </ac:picMkLst>
        </pc:picChg>
      </pc:sldChg>
      <pc:sldChg chg="delSp modSp mod">
        <pc:chgData name="Jordan Derk" userId="4cee7fd2-18ae-45a0-8743-b91db45b97a1" providerId="ADAL" clId="{32AA0791-B962-47A3-BFB4-29FCD1ADAF64}" dt="2025-08-05T20:24:11.810" v="2186" actId="962"/>
        <pc:sldMkLst>
          <pc:docMk/>
          <pc:sldMk cId="1471020534" sldId="1106"/>
        </pc:sldMkLst>
        <pc:spChg chg="mod">
          <ac:chgData name="Jordan Derk" userId="4cee7fd2-18ae-45a0-8743-b91db45b97a1" providerId="ADAL" clId="{32AA0791-B962-47A3-BFB4-29FCD1ADAF64}" dt="2025-08-05T20:16:10.645" v="1037" actId="6549"/>
          <ac:spMkLst>
            <pc:docMk/>
            <pc:sldMk cId="1471020534" sldId="1106"/>
            <ac:spMk id="3" creationId="{14721D2D-9537-9D69-F495-A38F397DEB9F}"/>
          </ac:spMkLst>
        </pc:spChg>
        <pc:picChg chg="mod">
          <ac:chgData name="Jordan Derk" userId="4cee7fd2-18ae-45a0-8743-b91db45b97a1" providerId="ADAL" clId="{32AA0791-B962-47A3-BFB4-29FCD1ADAF64}" dt="2025-08-05T20:24:11.810" v="2186" actId="962"/>
          <ac:picMkLst>
            <pc:docMk/>
            <pc:sldMk cId="1471020534" sldId="1106"/>
            <ac:picMk id="25" creationId="{C8554AB0-7246-1497-B971-B5300E256110}"/>
          </ac:picMkLst>
        </pc:picChg>
      </pc:sldChg>
      <pc:sldChg chg="delSp modSp mod">
        <pc:chgData name="Jordan Derk" userId="4cee7fd2-18ae-45a0-8743-b91db45b97a1" providerId="ADAL" clId="{32AA0791-B962-47A3-BFB4-29FCD1ADAF64}" dt="2025-08-05T20:24:39.111" v="2266" actId="962"/>
        <pc:sldMkLst>
          <pc:docMk/>
          <pc:sldMk cId="440595062" sldId="1107"/>
        </pc:sldMkLst>
        <pc:picChg chg="mod">
          <ac:chgData name="Jordan Derk" userId="4cee7fd2-18ae-45a0-8743-b91db45b97a1" providerId="ADAL" clId="{32AA0791-B962-47A3-BFB4-29FCD1ADAF64}" dt="2025-08-05T20:24:39.111" v="2266" actId="962"/>
          <ac:picMkLst>
            <pc:docMk/>
            <pc:sldMk cId="440595062" sldId="1107"/>
            <ac:picMk id="25" creationId="{BD7F096C-6706-4A5C-B2D1-C20009C3D465}"/>
          </ac:picMkLst>
        </pc:picChg>
      </pc:sldChg>
      <pc:sldChg chg="delSp modSp mod">
        <pc:chgData name="Jordan Derk" userId="4cee7fd2-18ae-45a0-8743-b91db45b97a1" providerId="ADAL" clId="{32AA0791-B962-47A3-BFB4-29FCD1ADAF64}" dt="2025-08-05T20:25:29.440" v="2340" actId="962"/>
        <pc:sldMkLst>
          <pc:docMk/>
          <pc:sldMk cId="3503623938" sldId="1108"/>
        </pc:sldMkLst>
        <pc:picChg chg="mod">
          <ac:chgData name="Jordan Derk" userId="4cee7fd2-18ae-45a0-8743-b91db45b97a1" providerId="ADAL" clId="{32AA0791-B962-47A3-BFB4-29FCD1ADAF64}" dt="2025-08-05T20:25:29.440" v="2340" actId="962"/>
          <ac:picMkLst>
            <pc:docMk/>
            <pc:sldMk cId="3503623938" sldId="1108"/>
            <ac:picMk id="25" creationId="{E1FE4724-390B-3949-F5EB-FC86F596F860}"/>
          </ac:picMkLst>
        </pc:picChg>
      </pc:sldChg>
      <pc:sldChg chg="delSp modSp mod">
        <pc:chgData name="Jordan Derk" userId="4cee7fd2-18ae-45a0-8743-b91db45b97a1" providerId="ADAL" clId="{32AA0791-B962-47A3-BFB4-29FCD1ADAF64}" dt="2025-08-05T20:15:05.861" v="1024" actId="27636"/>
        <pc:sldMkLst>
          <pc:docMk/>
          <pc:sldMk cId="4055274816" sldId="1109"/>
        </pc:sldMkLst>
        <pc:spChg chg="mod">
          <ac:chgData name="Jordan Derk" userId="4cee7fd2-18ae-45a0-8743-b91db45b97a1" providerId="ADAL" clId="{32AA0791-B962-47A3-BFB4-29FCD1ADAF64}" dt="2025-08-05T20:15:05.861" v="1024" actId="27636"/>
          <ac:spMkLst>
            <pc:docMk/>
            <pc:sldMk cId="4055274816" sldId="1109"/>
            <ac:spMk id="10" creationId="{E57BAFDC-F3A8-A107-0DF5-EE7ABA891F6F}"/>
          </ac:spMkLst>
        </pc:spChg>
        <pc:picChg chg="mod">
          <ac:chgData name="Jordan Derk" userId="4cee7fd2-18ae-45a0-8743-b91db45b97a1" providerId="ADAL" clId="{32AA0791-B962-47A3-BFB4-29FCD1ADAF64}" dt="2025-08-05T20:06:47.700" v="55" actId="962"/>
          <ac:picMkLst>
            <pc:docMk/>
            <pc:sldMk cId="4055274816" sldId="1109"/>
            <ac:picMk id="5" creationId="{99C31A64-EC4C-4765-8918-02A52CB3613E}"/>
          </ac:picMkLst>
        </pc:picChg>
      </pc:sldChg>
    </pc:docChg>
  </pc:docChgLst>
  <pc:docChgLst>
    <pc:chgData name="Caylin Andrews" userId="b39fd84c-a637-463b-ba38-8685eda9252a" providerId="ADAL" clId="{38146966-A1F4-4A8F-8D00-18A118E64984}"/>
    <pc:docChg chg="custSel modSld">
      <pc:chgData name="Caylin Andrews" userId="b39fd84c-a637-463b-ba38-8685eda9252a" providerId="ADAL" clId="{38146966-A1F4-4A8F-8D00-18A118E64984}" dt="2025-07-15T17:07:45.353" v="240" actId="27636"/>
      <pc:docMkLst>
        <pc:docMk/>
      </pc:docMkLst>
      <pc:sldChg chg="modSp mod modCm">
        <pc:chgData name="Caylin Andrews" userId="b39fd84c-a637-463b-ba38-8685eda9252a" providerId="ADAL" clId="{38146966-A1F4-4A8F-8D00-18A118E64984}" dt="2025-07-15T17:07:45.353" v="240" actId="27636"/>
        <pc:sldMkLst>
          <pc:docMk/>
          <pc:sldMk cId="3503623938" sldId="1108"/>
        </pc:sldMkLst>
        <pc:spChg chg="mod">
          <ac:chgData name="Caylin Andrews" userId="b39fd84c-a637-463b-ba38-8685eda9252a" providerId="ADAL" clId="{38146966-A1F4-4A8F-8D00-18A118E64984}" dt="2025-07-15T17:07:45.353" v="240" actId="27636"/>
          <ac:spMkLst>
            <pc:docMk/>
            <pc:sldMk cId="3503623938" sldId="1108"/>
            <ac:spMk id="3" creationId="{32DE8121-C4D8-959B-1615-0824B4ADC6C1}"/>
          </ac:spMkLst>
        </pc:spChg>
        <pc:extLst>
          <p:ext xmlns:p="http://schemas.openxmlformats.org/presentationml/2006/main" uri="{D6D511B9-2390-475A-947B-AFAB55BFBCF1}">
            <pc226:cmChg xmlns:pc226="http://schemas.microsoft.com/office/powerpoint/2022/06/main/command" chg="mod">
              <pc226:chgData name="Caylin Andrews" userId="b39fd84c-a637-463b-ba38-8685eda9252a" providerId="ADAL" clId="{38146966-A1F4-4A8F-8D00-18A118E64984}" dt="2025-07-15T17:07:45.337" v="239" actId="20577"/>
              <pc2:cmMkLst xmlns:pc2="http://schemas.microsoft.com/office/powerpoint/2019/9/main/command">
                <pc:docMk/>
                <pc:sldMk cId="3503623938" sldId="1108"/>
                <pc2:cmMk id="{7BC4D609-8F7C-455F-9DAA-A0C472343D5A}"/>
              </pc2:cmMkLst>
            </pc226:cmChg>
            <pc226:cmChg xmlns:pc226="http://schemas.microsoft.com/office/powerpoint/2022/06/main/command" chg="mod">
              <pc226:chgData name="Caylin Andrews" userId="b39fd84c-a637-463b-ba38-8685eda9252a" providerId="ADAL" clId="{38146966-A1F4-4A8F-8D00-18A118E64984}" dt="2025-07-15T17:02:25.144" v="35" actId="20577"/>
              <pc2:cmMkLst xmlns:pc2="http://schemas.microsoft.com/office/powerpoint/2019/9/main/command">
                <pc:docMk/>
                <pc:sldMk cId="3503623938" sldId="1108"/>
                <pc2:cmMk id="{C602D252-9584-405D-88AA-B5C752664FE9}"/>
              </pc2:cmMkLst>
            </pc226:cmChg>
            <pc226:cmChg xmlns:pc226="http://schemas.microsoft.com/office/powerpoint/2022/06/main/command" chg="mod">
              <pc226:chgData name="Caylin Andrews" userId="b39fd84c-a637-463b-ba38-8685eda9252a" providerId="ADAL" clId="{38146966-A1F4-4A8F-8D00-18A118E64984}" dt="2025-07-15T17:05:15.750" v="61" actId="20577"/>
              <pc2:cmMkLst xmlns:pc2="http://schemas.microsoft.com/office/powerpoint/2019/9/main/command">
                <pc:docMk/>
                <pc:sldMk cId="3503623938" sldId="1108"/>
                <pc2:cmMk id="{FF77F258-71EC-467B-A5F4-C4D27B937DC5}"/>
              </pc2:cmMkLst>
            </pc226:cmChg>
            <pc226:cmChg xmlns:pc226="http://schemas.microsoft.com/office/powerpoint/2022/06/main/command" chg="mod">
              <pc226:chgData name="Caylin Andrews" userId="b39fd84c-a637-463b-ba38-8685eda9252a" providerId="ADAL" clId="{38146966-A1F4-4A8F-8D00-18A118E64984}" dt="2025-07-15T17:02:10.680" v="34" actId="20577"/>
              <pc2:cmMkLst xmlns:pc2="http://schemas.microsoft.com/office/powerpoint/2019/9/main/command">
                <pc:docMk/>
                <pc:sldMk cId="3503623938" sldId="1108"/>
                <pc2:cmMk id="{389CDB70-FF1F-46A7-9A3A-D71E754EBD47}"/>
              </pc2:cmMkLst>
            </pc226:cmChg>
            <pc226:cmChg xmlns:pc226="http://schemas.microsoft.com/office/powerpoint/2022/06/main/command" chg="mod">
              <pc226:chgData name="Caylin Andrews" userId="b39fd84c-a637-463b-ba38-8685eda9252a" providerId="ADAL" clId="{38146966-A1F4-4A8F-8D00-18A118E64984}" dt="2025-07-15T17:07:41.818" v="237" actId="20577"/>
              <pc2:cmMkLst xmlns:pc2="http://schemas.microsoft.com/office/powerpoint/2019/9/main/command">
                <pc:docMk/>
                <pc:sldMk cId="3503623938" sldId="1108"/>
                <pc2:cmMk id="{16F00B81-04CA-454F-B70A-4D301C7B4632}"/>
              </pc2:cmMkLst>
            </pc226:cmChg>
            <pc226:cmChg xmlns:pc226="http://schemas.microsoft.com/office/powerpoint/2022/06/main/command" chg="mod">
              <pc226:chgData name="Caylin Andrews" userId="b39fd84c-a637-463b-ba38-8685eda9252a" providerId="ADAL" clId="{38146966-A1F4-4A8F-8D00-18A118E64984}" dt="2025-07-15T17:05:29.918" v="63" actId="20577"/>
              <pc2:cmMkLst xmlns:pc2="http://schemas.microsoft.com/office/powerpoint/2019/9/main/command">
                <pc:docMk/>
                <pc:sldMk cId="3503623938" sldId="1108"/>
                <pc2:cmMk id="{D6528585-70A1-409D-9ABB-05B220779755}"/>
              </pc2:cmMkLst>
            </pc226:cmChg>
            <pc226:cmChg xmlns:pc226="http://schemas.microsoft.com/office/powerpoint/2022/06/main/command" chg="mod">
              <pc226:chgData name="Caylin Andrews" userId="b39fd84c-a637-463b-ba38-8685eda9252a" providerId="ADAL" clId="{38146966-A1F4-4A8F-8D00-18A118E64984}" dt="2025-07-15T17:07:45.337" v="239" actId="20577"/>
              <pc2:cmMkLst xmlns:pc2="http://schemas.microsoft.com/office/powerpoint/2019/9/main/command">
                <pc:docMk/>
                <pc:sldMk cId="3503623938" sldId="1108"/>
                <pc2:cmMk id="{2C40F5AA-3788-4D74-AFCB-7F79386D69A2}"/>
              </pc2:cmMkLst>
            </pc226:cmChg>
            <pc226:cmChg xmlns:pc226="http://schemas.microsoft.com/office/powerpoint/2022/06/main/command" chg="mod">
              <pc226:chgData name="Caylin Andrews" userId="b39fd84c-a637-463b-ba38-8685eda9252a" providerId="ADAL" clId="{38146966-A1F4-4A8F-8D00-18A118E64984}" dt="2025-07-15T17:07:26.117" v="228" actId="20577"/>
              <pc2:cmMkLst xmlns:pc2="http://schemas.microsoft.com/office/powerpoint/2019/9/main/command">
                <pc:docMk/>
                <pc:sldMk cId="3503623938" sldId="1108"/>
                <pc2:cmMk id="{D9CD97DB-F9EA-4DC1-8B5F-99869C8C9796}"/>
              </pc2:cmMkLst>
            </pc226:cmChg>
            <pc226:cmChg xmlns:pc226="http://schemas.microsoft.com/office/powerpoint/2022/06/main/command" chg="mod">
              <pc226:chgData name="Caylin Andrews" userId="b39fd84c-a637-463b-ba38-8685eda9252a" providerId="ADAL" clId="{38146966-A1F4-4A8F-8D00-18A118E64984}" dt="2025-07-15T17:07:45.337" v="239" actId="20577"/>
              <pc2:cmMkLst xmlns:pc2="http://schemas.microsoft.com/office/powerpoint/2019/9/main/command">
                <pc:docMk/>
                <pc:sldMk cId="3503623938" sldId="1108"/>
                <pc2:cmMk id="{CD9AE0E3-58E0-464C-ACEF-602C5BB931A4}"/>
              </pc2:cmMkLst>
            </pc226:cmChg>
            <pc226:cmChg xmlns:pc226="http://schemas.microsoft.com/office/powerpoint/2022/06/main/command" chg="mod">
              <pc226:chgData name="Caylin Andrews" userId="b39fd84c-a637-463b-ba38-8685eda9252a" providerId="ADAL" clId="{38146966-A1F4-4A8F-8D00-18A118E64984}" dt="2025-07-15T17:07:45.337" v="239" actId="20577"/>
              <pc2:cmMkLst xmlns:pc2="http://schemas.microsoft.com/office/powerpoint/2019/9/main/command">
                <pc:docMk/>
                <pc:sldMk cId="3503623938" sldId="1108"/>
                <pc2:cmMk id="{68C492FE-D2C9-407C-878D-C109AA14228F}"/>
              </pc2:cmMkLst>
            </pc226:cmChg>
          </p:ext>
        </pc:extLst>
      </pc:sldChg>
    </pc:docChg>
  </pc:docChgLst>
  <pc:docChgLst>
    <pc:chgData name="Jordan Derk" userId="4cee7fd2-18ae-45a0-8743-b91db45b97a1" providerId="ADAL" clId="{7D54643E-0A37-4EEC-A638-08445E686505}"/>
    <pc:docChg chg="undo redo custSel modSld">
      <pc:chgData name="Jordan Derk" userId="4cee7fd2-18ae-45a0-8743-b91db45b97a1" providerId="ADAL" clId="{7D54643E-0A37-4EEC-A638-08445E686505}" dt="2025-03-27T15:00:57.558" v="320" actId="6549"/>
      <pc:docMkLst>
        <pc:docMk/>
      </pc:docMkLst>
      <pc:sldChg chg="modSp mod">
        <pc:chgData name="Jordan Derk" userId="4cee7fd2-18ae-45a0-8743-b91db45b97a1" providerId="ADAL" clId="{7D54643E-0A37-4EEC-A638-08445E686505}" dt="2025-03-27T15:00:57.558" v="320" actId="6549"/>
        <pc:sldMkLst>
          <pc:docMk/>
          <pc:sldMk cId="1456226579" sldId="993"/>
        </pc:sldMkLst>
      </pc:sldChg>
      <pc:sldChg chg="modNotesTx">
        <pc:chgData name="Jordan Derk" userId="4cee7fd2-18ae-45a0-8743-b91db45b97a1" providerId="ADAL" clId="{7D54643E-0A37-4EEC-A638-08445E686505}" dt="2025-03-27T14:57:22.324" v="247" actId="6549"/>
        <pc:sldMkLst>
          <pc:docMk/>
          <pc:sldMk cId="3405069535" sldId="1094"/>
        </pc:sldMkLst>
      </pc:sldChg>
      <pc:sldChg chg="modNotesTx">
        <pc:chgData name="Jordan Derk" userId="4cee7fd2-18ae-45a0-8743-b91db45b97a1" providerId="ADAL" clId="{7D54643E-0A37-4EEC-A638-08445E686505}" dt="2025-03-27T14:57:52.607" v="261" actId="5793"/>
        <pc:sldMkLst>
          <pc:docMk/>
          <pc:sldMk cId="4220087854" sldId="1095"/>
        </pc:sldMkLst>
      </pc:sldChg>
      <pc:sldChg chg="modSp mod modNotesTx">
        <pc:chgData name="Jordan Derk" userId="4cee7fd2-18ae-45a0-8743-b91db45b97a1" providerId="ADAL" clId="{7D54643E-0A37-4EEC-A638-08445E686505}" dt="2025-03-27T14:58:31.841" v="272" actId="20577"/>
        <pc:sldMkLst>
          <pc:docMk/>
          <pc:sldMk cId="2066314297" sldId="1097"/>
        </pc:sldMkLst>
      </pc:sldChg>
      <pc:sldChg chg="modSp mod modNotesTx">
        <pc:chgData name="Jordan Derk" userId="4cee7fd2-18ae-45a0-8743-b91db45b97a1" providerId="ADAL" clId="{7D54643E-0A37-4EEC-A638-08445E686505}" dt="2025-03-27T14:58:54.008" v="277" actId="20577"/>
        <pc:sldMkLst>
          <pc:docMk/>
          <pc:sldMk cId="445168629" sldId="1099"/>
        </pc:sldMkLst>
      </pc:sldChg>
      <pc:sldChg chg="modSp mod modNotesTx">
        <pc:chgData name="Jordan Derk" userId="4cee7fd2-18ae-45a0-8743-b91db45b97a1" providerId="ADAL" clId="{7D54643E-0A37-4EEC-A638-08445E686505}" dt="2025-03-27T14:58:59.942" v="282" actId="20577"/>
        <pc:sldMkLst>
          <pc:docMk/>
          <pc:sldMk cId="3372418783" sldId="1100"/>
        </pc:sldMkLst>
      </pc:sldChg>
    </pc:docChg>
  </pc:docChgLst>
  <pc:docChgLst>
    <pc:chgData name="Jordan Derk" userId="4cee7fd2-18ae-45a0-8743-b91db45b97a1" providerId="ADAL" clId="{8F50E920-33BF-4223-B4F5-50C9BD7E139C}"/>
    <pc:docChg chg="undo redo custSel modSld">
      <pc:chgData name="Jordan Derk" userId="4cee7fd2-18ae-45a0-8743-b91db45b97a1" providerId="ADAL" clId="{8F50E920-33BF-4223-B4F5-50C9BD7E139C}" dt="2025-07-15T15:15:02.773" v="177"/>
      <pc:docMkLst>
        <pc:docMk/>
      </pc:docMkLst>
      <pc:sldChg chg="modSp mod">
        <pc:chgData name="Jordan Derk" userId="4cee7fd2-18ae-45a0-8743-b91db45b97a1" providerId="ADAL" clId="{8F50E920-33BF-4223-B4F5-50C9BD7E139C}" dt="2025-07-15T14:14:07.050" v="171" actId="20577"/>
        <pc:sldMkLst>
          <pc:docMk/>
          <pc:sldMk cId="1456226579" sldId="993"/>
        </pc:sldMkLst>
        <pc:spChg chg="mod">
          <ac:chgData name="Jordan Derk" userId="4cee7fd2-18ae-45a0-8743-b91db45b97a1" providerId="ADAL" clId="{8F50E920-33BF-4223-B4F5-50C9BD7E139C}" dt="2025-07-15T14:14:07.050" v="171" actId="20577"/>
          <ac:spMkLst>
            <pc:docMk/>
            <pc:sldMk cId="1456226579" sldId="993"/>
            <ac:spMk id="6" creationId="{5DBDEEFF-9F3A-678C-1906-79F6F1CC864F}"/>
          </ac:spMkLst>
        </pc:spChg>
      </pc:sldChg>
      <pc:sldChg chg="modSp delCm modCm">
        <pc:chgData name="Jordan Derk" userId="4cee7fd2-18ae-45a0-8743-b91db45b97a1" providerId="ADAL" clId="{8F50E920-33BF-4223-B4F5-50C9BD7E139C}" dt="2025-07-15T14:10:03.167" v="150"/>
        <pc:sldMkLst>
          <pc:docMk/>
          <pc:sldMk cId="2146623978" sldId="1082"/>
        </pc:sldMkLst>
        <pc:picChg chg="mod">
          <ac:chgData name="Jordan Derk" userId="4cee7fd2-18ae-45a0-8743-b91db45b97a1" providerId="ADAL" clId="{8F50E920-33BF-4223-B4F5-50C9BD7E139C}" dt="2025-07-15T14:09:54.089" v="149" actId="14826"/>
          <ac:picMkLst>
            <pc:docMk/>
            <pc:sldMk cId="2146623978" sldId="1082"/>
            <ac:picMk id="2050" creationId="{DAD4C6A2-F1E9-33C3-33AA-074DAFCB4911}"/>
          </ac:picMkLst>
        </pc:picChg>
      </pc:sldChg>
      <pc:sldChg chg="modSp delCm">
        <pc:chgData name="Jordan Derk" userId="4cee7fd2-18ae-45a0-8743-b91db45b97a1" providerId="ADAL" clId="{8F50E920-33BF-4223-B4F5-50C9BD7E139C}" dt="2025-07-10T19:00:06.298" v="87"/>
        <pc:sldMkLst>
          <pc:docMk/>
          <pc:sldMk cId="1192451559" sldId="1084"/>
        </pc:sldMkLst>
        <pc:picChg chg="mod">
          <ac:chgData name="Jordan Derk" userId="4cee7fd2-18ae-45a0-8743-b91db45b97a1" providerId="ADAL" clId="{8F50E920-33BF-4223-B4F5-50C9BD7E139C}" dt="2025-07-10T19:00:00.133" v="86" actId="14826"/>
          <ac:picMkLst>
            <pc:docMk/>
            <pc:sldMk cId="1192451559" sldId="1084"/>
            <ac:picMk id="1030" creationId="{B3E6314C-5659-5FDD-B94A-8019B6B81CFA}"/>
          </ac:picMkLst>
        </pc:picChg>
      </pc:sldChg>
      <pc:sldChg chg="modSp mod modCm">
        <pc:chgData name="Jordan Derk" userId="4cee7fd2-18ae-45a0-8743-b91db45b97a1" providerId="ADAL" clId="{8F50E920-33BF-4223-B4F5-50C9BD7E139C}" dt="2025-07-07T16:01:24.126" v="6"/>
        <pc:sldMkLst>
          <pc:docMk/>
          <pc:sldMk cId="445168629" sldId="1099"/>
        </pc:sldMkLst>
      </pc:sldChg>
      <pc:sldChg chg="modSp mod modCm">
        <pc:chgData name="Jordan Derk" userId="4cee7fd2-18ae-45a0-8743-b91db45b97a1" providerId="ADAL" clId="{8F50E920-33BF-4223-B4F5-50C9BD7E139C}" dt="2025-07-10T19:25:17.099" v="147"/>
        <pc:sldMkLst>
          <pc:docMk/>
          <pc:sldMk cId="3372418783" sldId="1100"/>
        </pc:sldMkLst>
        <pc:spChg chg="mod">
          <ac:chgData name="Jordan Derk" userId="4cee7fd2-18ae-45a0-8743-b91db45b97a1" providerId="ADAL" clId="{8F50E920-33BF-4223-B4F5-50C9BD7E139C}" dt="2025-07-10T19:10:57.209" v="146" actId="6549"/>
          <ac:spMkLst>
            <pc:docMk/>
            <pc:sldMk cId="3372418783" sldId="1100"/>
            <ac:spMk id="3" creationId="{90DDA63D-AA22-F7EF-EE74-8C4D999B3C78}"/>
          </ac:spMkLst>
        </pc:spChg>
      </pc:sldChg>
      <pc:sldChg chg="modSp mod modCm">
        <pc:chgData name="Jordan Derk" userId="4cee7fd2-18ae-45a0-8743-b91db45b97a1" providerId="ADAL" clId="{8F50E920-33BF-4223-B4F5-50C9BD7E139C}" dt="2025-07-10T18:49:53.933" v="18"/>
        <pc:sldMkLst>
          <pc:docMk/>
          <pc:sldMk cId="1471020534" sldId="1106"/>
        </pc:sldMkLst>
        <pc:spChg chg="mod">
          <ac:chgData name="Jordan Derk" userId="4cee7fd2-18ae-45a0-8743-b91db45b97a1" providerId="ADAL" clId="{8F50E920-33BF-4223-B4F5-50C9BD7E139C}" dt="2025-07-10T18:49:46.383" v="17" actId="20577"/>
          <ac:spMkLst>
            <pc:docMk/>
            <pc:sldMk cId="1471020534" sldId="1106"/>
            <ac:spMk id="4" creationId="{6CEE81A9-E1EA-8CAF-4695-990A35F4B39A}"/>
          </ac:spMkLst>
        </pc:spChg>
      </pc:sldChg>
      <pc:sldChg chg="addCm">
        <pc:chgData name="Jordan Derk" userId="4cee7fd2-18ae-45a0-8743-b91db45b97a1" providerId="ADAL" clId="{8F50E920-33BF-4223-B4F5-50C9BD7E139C}" dt="2025-07-15T15:15:02.773" v="177"/>
        <pc:sldMkLst>
          <pc:docMk/>
          <pc:sldMk cId="3503623938" sldId="1108"/>
        </pc:sldMkLst>
      </pc:sldChg>
      <pc:sldChg chg="addSp delSp modSp mod addCm delCm modCm">
        <pc:chgData name="Jordan Derk" userId="4cee7fd2-18ae-45a0-8743-b91db45b97a1" providerId="ADAL" clId="{8F50E920-33BF-4223-B4F5-50C9BD7E139C}" dt="2025-07-10T18:58:47.200" v="83"/>
        <pc:sldMkLst>
          <pc:docMk/>
          <pc:sldMk cId="4055274816" sldId="1109"/>
        </pc:sldMkLst>
        <pc:picChg chg="add mod modCrop">
          <ac:chgData name="Jordan Derk" userId="4cee7fd2-18ae-45a0-8743-b91db45b97a1" providerId="ADAL" clId="{8F50E920-33BF-4223-B4F5-50C9BD7E139C}" dt="2025-07-10T18:58:43.643" v="82" actId="1076"/>
          <ac:picMkLst>
            <pc:docMk/>
            <pc:sldMk cId="4055274816" sldId="1109"/>
            <ac:picMk id="5" creationId="{99C31A64-EC4C-4765-8918-02A52CB3613E}"/>
          </ac:picMkLst>
        </pc:picChg>
      </pc:sldChg>
    </pc:docChg>
  </pc:docChgLst>
  <pc:docChgLst>
    <pc:chgData name="Caylin Andrews" userId="S::candre43@jh.edu::b39fd84c-a637-463b-ba38-8685eda9252a" providerId="AD" clId="Web-{D2845951-60E7-C3BA-3875-42FF2AF4DC72}"/>
    <pc:docChg chg="modSld">
      <pc:chgData name="Caylin Andrews" userId="S::candre43@jh.edu::b39fd84c-a637-463b-ba38-8685eda9252a" providerId="AD" clId="Web-{D2845951-60E7-C3BA-3875-42FF2AF4DC72}" dt="2025-03-28T16:47:40.625" v="1" actId="1076"/>
      <pc:docMkLst>
        <pc:docMk/>
      </pc:docMkLst>
      <pc:sldChg chg="modSp">
        <pc:chgData name="Caylin Andrews" userId="S::candre43@jh.edu::b39fd84c-a637-463b-ba38-8685eda9252a" providerId="AD" clId="Web-{D2845951-60E7-C3BA-3875-42FF2AF4DC72}" dt="2025-03-28T16:47:40.625" v="1" actId="1076"/>
        <pc:sldMkLst>
          <pc:docMk/>
          <pc:sldMk cId="1652253927" sldId="1102"/>
        </pc:sldMkLst>
      </pc:sldChg>
    </pc:docChg>
  </pc:docChgLst>
  <pc:docChgLst>
    <pc:chgData name="Caylin Andrews" userId="b39fd84c-a637-463b-ba38-8685eda9252a" providerId="ADAL" clId="{4475AEDE-6EFE-48BA-A399-A6E9465A19D5}"/>
    <pc:docChg chg="addSld modSld">
      <pc:chgData name="Caylin Andrews" userId="b39fd84c-a637-463b-ba38-8685eda9252a" providerId="ADAL" clId="{4475AEDE-6EFE-48BA-A399-A6E9465A19D5}" dt="2025-03-21T18:40:54.240" v="1" actId="20577"/>
      <pc:docMkLst>
        <pc:docMk/>
      </pc:docMkLst>
      <pc:sldChg chg="add modNotesTx">
        <pc:chgData name="Caylin Andrews" userId="b39fd84c-a637-463b-ba38-8685eda9252a" providerId="ADAL" clId="{4475AEDE-6EFE-48BA-A399-A6E9465A19D5}" dt="2025-03-21T18:40:54.240" v="1" actId="20577"/>
        <pc:sldMkLst>
          <pc:docMk/>
          <pc:sldMk cId="4055274816" sldId="1109"/>
        </pc:sldMkLst>
      </pc:sldChg>
    </pc:docChg>
  </pc:docChgLst>
  <pc:docChgLst>
    <pc:chgData name="Kathleen Speck" userId="1c3bee05-3f30-471c-9c5c-6f1d82c4dd7a" providerId="ADAL" clId="{37E827C6-E215-4EEE-A9B2-EFBCCBFEF317}"/>
    <pc:docChg chg="modSld">
      <pc:chgData name="Kathleen Speck" userId="1c3bee05-3f30-471c-9c5c-6f1d82c4dd7a" providerId="ADAL" clId="{37E827C6-E215-4EEE-A9B2-EFBCCBFEF317}" dt="2025-08-07T13:55:34.377" v="841" actId="13244"/>
      <pc:docMkLst>
        <pc:docMk/>
      </pc:docMkLst>
      <pc:sldChg chg="modSp mod">
        <pc:chgData name="Kathleen Speck" userId="1c3bee05-3f30-471c-9c5c-6f1d82c4dd7a" providerId="ADAL" clId="{37E827C6-E215-4EEE-A9B2-EFBCCBFEF317}" dt="2025-08-07T13:46:32.719" v="25" actId="13244"/>
        <pc:sldMkLst>
          <pc:docMk/>
          <pc:sldMk cId="1450091703" sldId="259"/>
        </pc:sldMkLst>
        <pc:spChg chg="ord">
          <ac:chgData name="Kathleen Speck" userId="1c3bee05-3f30-471c-9c5c-6f1d82c4dd7a" providerId="ADAL" clId="{37E827C6-E215-4EEE-A9B2-EFBCCBFEF317}" dt="2025-08-07T13:46:32.719" v="25" actId="13244"/>
          <ac:spMkLst>
            <pc:docMk/>
            <pc:sldMk cId="1450091703" sldId="259"/>
            <ac:spMk id="49" creationId="{F97A80AC-A925-D2BD-03EF-80EA95EAD120}"/>
          </ac:spMkLst>
        </pc:spChg>
        <pc:picChg chg="mod">
          <ac:chgData name="Kathleen Speck" userId="1c3bee05-3f30-471c-9c5c-6f1d82c4dd7a" providerId="ADAL" clId="{37E827C6-E215-4EEE-A9B2-EFBCCBFEF317}" dt="2025-08-07T13:45:52.819" v="21" actId="962"/>
          <ac:picMkLst>
            <pc:docMk/>
            <pc:sldMk cId="1450091703" sldId="259"/>
            <ac:picMk id="3" creationId="{7EBB020F-1A98-970E-0FD5-F6BE43142A6B}"/>
          </ac:picMkLst>
        </pc:picChg>
      </pc:sldChg>
      <pc:sldChg chg="modSp mod">
        <pc:chgData name="Kathleen Speck" userId="1c3bee05-3f30-471c-9c5c-6f1d82c4dd7a" providerId="ADAL" clId="{37E827C6-E215-4EEE-A9B2-EFBCCBFEF317}" dt="2025-08-07T13:46:39.538" v="26" actId="13244"/>
        <pc:sldMkLst>
          <pc:docMk/>
          <pc:sldMk cId="357199285" sldId="1080"/>
        </pc:sldMkLst>
        <pc:spChg chg="ord">
          <ac:chgData name="Kathleen Speck" userId="1c3bee05-3f30-471c-9c5c-6f1d82c4dd7a" providerId="ADAL" clId="{37E827C6-E215-4EEE-A9B2-EFBCCBFEF317}" dt="2025-08-07T13:46:39.538" v="26" actId="13244"/>
          <ac:spMkLst>
            <pc:docMk/>
            <pc:sldMk cId="357199285" sldId="1080"/>
            <ac:spMk id="2" creationId="{F76415D6-582B-4618-BD4F-0000988650EE}"/>
          </ac:spMkLst>
        </pc:spChg>
      </pc:sldChg>
      <pc:sldChg chg="modSp mod">
        <pc:chgData name="Kathleen Speck" userId="1c3bee05-3f30-471c-9c5c-6f1d82c4dd7a" providerId="ADAL" clId="{37E827C6-E215-4EEE-A9B2-EFBCCBFEF317}" dt="2025-08-07T13:53:35.187" v="830" actId="13244"/>
        <pc:sldMkLst>
          <pc:docMk/>
          <pc:sldMk cId="1279160646" sldId="1081"/>
        </pc:sldMkLst>
        <pc:spChg chg="ord">
          <ac:chgData name="Kathleen Speck" userId="1c3bee05-3f30-471c-9c5c-6f1d82c4dd7a" providerId="ADAL" clId="{37E827C6-E215-4EEE-A9B2-EFBCCBFEF317}" dt="2025-08-07T13:53:35.187" v="830" actId="13244"/>
          <ac:spMkLst>
            <pc:docMk/>
            <pc:sldMk cId="1279160646" sldId="1081"/>
            <ac:spMk id="24" creationId="{7331A79F-15E2-810B-5F3A-05DF2BD64715}"/>
          </ac:spMkLst>
        </pc:spChg>
      </pc:sldChg>
      <pc:sldChg chg="modSp mod">
        <pc:chgData name="Kathleen Speck" userId="1c3bee05-3f30-471c-9c5c-6f1d82c4dd7a" providerId="ADAL" clId="{37E827C6-E215-4EEE-A9B2-EFBCCBFEF317}" dt="2025-08-07T13:55:28.777" v="840" actId="962"/>
        <pc:sldMkLst>
          <pc:docMk/>
          <pc:sldMk cId="2146623978" sldId="1082"/>
        </pc:sldMkLst>
        <pc:spChg chg="ord">
          <ac:chgData name="Kathleen Speck" userId="1c3bee05-3f30-471c-9c5c-6f1d82c4dd7a" providerId="ADAL" clId="{37E827C6-E215-4EEE-A9B2-EFBCCBFEF317}" dt="2025-08-07T13:55:09.412" v="839" actId="13244"/>
          <ac:spMkLst>
            <pc:docMk/>
            <pc:sldMk cId="2146623978" sldId="1082"/>
            <ac:spMk id="4" creationId="{85CD4787-5662-BE96-BADA-6E67B57F55A8}"/>
          </ac:spMkLst>
        </pc:spChg>
        <pc:picChg chg="mod">
          <ac:chgData name="Kathleen Speck" userId="1c3bee05-3f30-471c-9c5c-6f1d82c4dd7a" providerId="ADAL" clId="{37E827C6-E215-4EEE-A9B2-EFBCCBFEF317}" dt="2025-08-07T13:55:28.777" v="840" actId="962"/>
          <ac:picMkLst>
            <pc:docMk/>
            <pc:sldMk cId="2146623978" sldId="1082"/>
            <ac:picMk id="2050" creationId="{DAD4C6A2-F1E9-33C3-33AA-074DAFCB4911}"/>
          </ac:picMkLst>
        </pc:picChg>
      </pc:sldChg>
      <pc:sldChg chg="modSp mod">
        <pc:chgData name="Kathleen Speck" userId="1c3bee05-3f30-471c-9c5c-6f1d82c4dd7a" providerId="ADAL" clId="{37E827C6-E215-4EEE-A9B2-EFBCCBFEF317}" dt="2025-08-07T13:53:50.393" v="832" actId="962"/>
        <pc:sldMkLst>
          <pc:docMk/>
          <pc:sldMk cId="1192451559" sldId="1084"/>
        </pc:sldMkLst>
        <pc:spChg chg="ord">
          <ac:chgData name="Kathleen Speck" userId="1c3bee05-3f30-471c-9c5c-6f1d82c4dd7a" providerId="ADAL" clId="{37E827C6-E215-4EEE-A9B2-EFBCCBFEF317}" dt="2025-08-07T13:53:40.628" v="831" actId="13244"/>
          <ac:spMkLst>
            <pc:docMk/>
            <pc:sldMk cId="1192451559" sldId="1084"/>
            <ac:spMk id="2" creationId="{D8FCCA01-D351-9D3A-8F51-1951DEDFC528}"/>
          </ac:spMkLst>
        </pc:spChg>
        <pc:picChg chg="mod">
          <ac:chgData name="Kathleen Speck" userId="1c3bee05-3f30-471c-9c5c-6f1d82c4dd7a" providerId="ADAL" clId="{37E827C6-E215-4EEE-A9B2-EFBCCBFEF317}" dt="2025-08-07T13:53:50.393" v="832" actId="962"/>
          <ac:picMkLst>
            <pc:docMk/>
            <pc:sldMk cId="1192451559" sldId="1084"/>
            <ac:picMk id="1030" creationId="{B3E6314C-5659-5FDD-B94A-8019B6B81CFA}"/>
          </ac:picMkLst>
        </pc:picChg>
      </pc:sldChg>
      <pc:sldChg chg="modSp mod">
        <pc:chgData name="Kathleen Speck" userId="1c3bee05-3f30-471c-9c5c-6f1d82c4dd7a" providerId="ADAL" clId="{37E827C6-E215-4EEE-A9B2-EFBCCBFEF317}" dt="2025-08-07T13:48:02.498" v="273" actId="962"/>
        <pc:sldMkLst>
          <pc:docMk/>
          <pc:sldMk cId="3405069535" sldId="1094"/>
        </pc:sldMkLst>
        <pc:spChg chg="ord">
          <ac:chgData name="Kathleen Speck" userId="1c3bee05-3f30-471c-9c5c-6f1d82c4dd7a" providerId="ADAL" clId="{37E827C6-E215-4EEE-A9B2-EFBCCBFEF317}" dt="2025-08-07T13:46:48.286" v="27" actId="13244"/>
          <ac:spMkLst>
            <pc:docMk/>
            <pc:sldMk cId="3405069535" sldId="1094"/>
            <ac:spMk id="24" creationId="{E8A90387-2816-76A1-0969-9C6A26E6EC13}"/>
          </ac:spMkLst>
        </pc:spChg>
        <pc:picChg chg="mod">
          <ac:chgData name="Kathleen Speck" userId="1c3bee05-3f30-471c-9c5c-6f1d82c4dd7a" providerId="ADAL" clId="{37E827C6-E215-4EEE-A9B2-EFBCCBFEF317}" dt="2025-08-07T13:48:02.498" v="273" actId="962"/>
          <ac:picMkLst>
            <pc:docMk/>
            <pc:sldMk cId="3405069535" sldId="1094"/>
            <ac:picMk id="25" creationId="{41133D0C-4AE0-8C5C-F802-44BF5DEFC905}"/>
          </ac:picMkLst>
        </pc:picChg>
      </pc:sldChg>
      <pc:sldChg chg="modSp mod">
        <pc:chgData name="Kathleen Speck" userId="1c3bee05-3f30-471c-9c5c-6f1d82c4dd7a" providerId="ADAL" clId="{37E827C6-E215-4EEE-A9B2-EFBCCBFEF317}" dt="2025-08-07T13:48:51.329" v="346" actId="13244"/>
        <pc:sldMkLst>
          <pc:docMk/>
          <pc:sldMk cId="4220087854" sldId="1095"/>
        </pc:sldMkLst>
        <pc:spChg chg="ord">
          <ac:chgData name="Kathleen Speck" userId="1c3bee05-3f30-471c-9c5c-6f1d82c4dd7a" providerId="ADAL" clId="{37E827C6-E215-4EEE-A9B2-EFBCCBFEF317}" dt="2025-08-07T13:48:51.329" v="346" actId="13244"/>
          <ac:spMkLst>
            <pc:docMk/>
            <pc:sldMk cId="4220087854" sldId="1095"/>
            <ac:spMk id="24" creationId="{2E2C9FFB-EC34-8DEF-EA8F-231B7A4F306C}"/>
          </ac:spMkLst>
        </pc:spChg>
        <pc:picChg chg="mod">
          <ac:chgData name="Kathleen Speck" userId="1c3bee05-3f30-471c-9c5c-6f1d82c4dd7a" providerId="ADAL" clId="{37E827C6-E215-4EEE-A9B2-EFBCCBFEF317}" dt="2025-08-07T13:48:43.998" v="345" actId="962"/>
          <ac:picMkLst>
            <pc:docMk/>
            <pc:sldMk cId="4220087854" sldId="1095"/>
            <ac:picMk id="25" creationId="{A6BCF4C5-7F48-9C1A-7C73-5E82B02C42DC}"/>
          </ac:picMkLst>
        </pc:picChg>
      </pc:sldChg>
      <pc:sldChg chg="modSp mod">
        <pc:chgData name="Kathleen Speck" userId="1c3bee05-3f30-471c-9c5c-6f1d82c4dd7a" providerId="ADAL" clId="{37E827C6-E215-4EEE-A9B2-EFBCCBFEF317}" dt="2025-08-07T13:51:38.546" v="823" actId="962"/>
        <pc:sldMkLst>
          <pc:docMk/>
          <pc:sldMk cId="2066314297" sldId="1097"/>
        </pc:sldMkLst>
        <pc:spChg chg="ord">
          <ac:chgData name="Kathleen Speck" userId="1c3bee05-3f30-471c-9c5c-6f1d82c4dd7a" providerId="ADAL" clId="{37E827C6-E215-4EEE-A9B2-EFBCCBFEF317}" dt="2025-08-07T13:49:30.143" v="347" actId="13244"/>
          <ac:spMkLst>
            <pc:docMk/>
            <pc:sldMk cId="2066314297" sldId="1097"/>
            <ac:spMk id="24" creationId="{F6413CFA-5794-F46F-5D18-84D683FAD22C}"/>
          </ac:spMkLst>
        </pc:spChg>
        <pc:graphicFrameChg chg="mod">
          <ac:chgData name="Kathleen Speck" userId="1c3bee05-3f30-471c-9c5c-6f1d82c4dd7a" providerId="ADAL" clId="{37E827C6-E215-4EEE-A9B2-EFBCCBFEF317}" dt="2025-08-07T13:51:38.546" v="823" actId="962"/>
          <ac:graphicFrameMkLst>
            <pc:docMk/>
            <pc:sldMk cId="2066314297" sldId="1097"/>
            <ac:graphicFrameMk id="25" creationId="{9D5EFE25-15D1-3795-5D8D-625F4437A1C8}"/>
          </ac:graphicFrameMkLst>
        </pc:graphicFrameChg>
      </pc:sldChg>
      <pc:sldChg chg="modSp mod">
        <pc:chgData name="Kathleen Speck" userId="1c3bee05-3f30-471c-9c5c-6f1d82c4dd7a" providerId="ADAL" clId="{37E827C6-E215-4EEE-A9B2-EFBCCBFEF317}" dt="2025-08-07T13:51:55.079" v="824" actId="13244"/>
        <pc:sldMkLst>
          <pc:docMk/>
          <pc:sldMk cId="1884032055" sldId="1098"/>
        </pc:sldMkLst>
        <pc:spChg chg="ord">
          <ac:chgData name="Kathleen Speck" userId="1c3bee05-3f30-471c-9c5c-6f1d82c4dd7a" providerId="ADAL" clId="{37E827C6-E215-4EEE-A9B2-EFBCCBFEF317}" dt="2025-08-07T13:51:55.079" v="824" actId="13244"/>
          <ac:spMkLst>
            <pc:docMk/>
            <pc:sldMk cId="1884032055" sldId="1098"/>
            <ac:spMk id="24" creationId="{9B73D1A3-0980-679C-4710-879BAD7E37EF}"/>
          </ac:spMkLst>
        </pc:spChg>
      </pc:sldChg>
      <pc:sldChg chg="modSp mod">
        <pc:chgData name="Kathleen Speck" userId="1c3bee05-3f30-471c-9c5c-6f1d82c4dd7a" providerId="ADAL" clId="{37E827C6-E215-4EEE-A9B2-EFBCCBFEF317}" dt="2025-08-07T13:52:11.954" v="826" actId="13244"/>
        <pc:sldMkLst>
          <pc:docMk/>
          <pc:sldMk cId="445168629" sldId="1099"/>
        </pc:sldMkLst>
        <pc:spChg chg="ord">
          <ac:chgData name="Kathleen Speck" userId="1c3bee05-3f30-471c-9c5c-6f1d82c4dd7a" providerId="ADAL" clId="{37E827C6-E215-4EEE-A9B2-EFBCCBFEF317}" dt="2025-08-07T13:52:08.941" v="825" actId="13244"/>
          <ac:spMkLst>
            <pc:docMk/>
            <pc:sldMk cId="445168629" sldId="1099"/>
            <ac:spMk id="2" creationId="{3866EC9A-1C44-E0D8-1605-70FC1206D588}"/>
          </ac:spMkLst>
        </pc:spChg>
        <pc:picChg chg="ord">
          <ac:chgData name="Kathleen Speck" userId="1c3bee05-3f30-471c-9c5c-6f1d82c4dd7a" providerId="ADAL" clId="{37E827C6-E215-4EEE-A9B2-EFBCCBFEF317}" dt="2025-08-07T13:52:11.954" v="826" actId="13244"/>
          <ac:picMkLst>
            <pc:docMk/>
            <pc:sldMk cId="445168629" sldId="1099"/>
            <ac:picMk id="25" creationId="{53D0047A-E942-AC2E-78A2-BED1C667FE78}"/>
          </ac:picMkLst>
        </pc:picChg>
      </pc:sldChg>
      <pc:sldChg chg="modSp mod">
        <pc:chgData name="Kathleen Speck" userId="1c3bee05-3f30-471c-9c5c-6f1d82c4dd7a" providerId="ADAL" clId="{37E827C6-E215-4EEE-A9B2-EFBCCBFEF317}" dt="2025-08-07T13:53:10.877" v="828" actId="962"/>
        <pc:sldMkLst>
          <pc:docMk/>
          <pc:sldMk cId="3372418783" sldId="1100"/>
        </pc:sldMkLst>
        <pc:spChg chg="ord">
          <ac:chgData name="Kathleen Speck" userId="1c3bee05-3f30-471c-9c5c-6f1d82c4dd7a" providerId="ADAL" clId="{37E827C6-E215-4EEE-A9B2-EFBCCBFEF317}" dt="2025-08-07T13:52:23.609" v="827" actId="13244"/>
          <ac:spMkLst>
            <pc:docMk/>
            <pc:sldMk cId="3372418783" sldId="1100"/>
            <ac:spMk id="24" creationId="{40BA4E6A-583B-5930-C012-49FB8BB6E538}"/>
          </ac:spMkLst>
        </pc:spChg>
        <pc:picChg chg="mod">
          <ac:chgData name="Kathleen Speck" userId="1c3bee05-3f30-471c-9c5c-6f1d82c4dd7a" providerId="ADAL" clId="{37E827C6-E215-4EEE-A9B2-EFBCCBFEF317}" dt="2025-08-07T13:53:10.877" v="828" actId="962"/>
          <ac:picMkLst>
            <pc:docMk/>
            <pc:sldMk cId="3372418783" sldId="1100"/>
            <ac:picMk id="25" creationId="{A4F817E8-A3BB-35AE-D719-1E31C21EC568}"/>
          </ac:picMkLst>
        </pc:picChg>
      </pc:sldChg>
      <pc:sldChg chg="modSp mod">
        <pc:chgData name="Kathleen Speck" userId="1c3bee05-3f30-471c-9c5c-6f1d82c4dd7a" providerId="ADAL" clId="{37E827C6-E215-4EEE-A9B2-EFBCCBFEF317}" dt="2025-08-07T13:53:19.233" v="829" actId="13244"/>
        <pc:sldMkLst>
          <pc:docMk/>
          <pc:sldMk cId="3207676600" sldId="1101"/>
        </pc:sldMkLst>
        <pc:spChg chg="ord">
          <ac:chgData name="Kathleen Speck" userId="1c3bee05-3f30-471c-9c5c-6f1d82c4dd7a" providerId="ADAL" clId="{37E827C6-E215-4EEE-A9B2-EFBCCBFEF317}" dt="2025-08-07T13:53:19.233" v="829" actId="13244"/>
          <ac:spMkLst>
            <pc:docMk/>
            <pc:sldMk cId="3207676600" sldId="1101"/>
            <ac:spMk id="24" creationId="{1E1E40D7-0B9F-0FBF-D81E-636AC63CC393}"/>
          </ac:spMkLst>
        </pc:spChg>
      </pc:sldChg>
      <pc:sldChg chg="modSp mod">
        <pc:chgData name="Kathleen Speck" userId="1c3bee05-3f30-471c-9c5c-6f1d82c4dd7a" providerId="ADAL" clId="{37E827C6-E215-4EEE-A9B2-EFBCCBFEF317}" dt="2025-08-07T13:53:54.599" v="833" actId="13244"/>
        <pc:sldMkLst>
          <pc:docMk/>
          <pc:sldMk cId="1652253927" sldId="1102"/>
        </pc:sldMkLst>
        <pc:spChg chg="ord">
          <ac:chgData name="Kathleen Speck" userId="1c3bee05-3f30-471c-9c5c-6f1d82c4dd7a" providerId="ADAL" clId="{37E827C6-E215-4EEE-A9B2-EFBCCBFEF317}" dt="2025-08-07T13:53:54.599" v="833" actId="13244"/>
          <ac:spMkLst>
            <pc:docMk/>
            <pc:sldMk cId="1652253927" sldId="1102"/>
            <ac:spMk id="24" creationId="{2E439935-AF01-F426-8AA7-3343446A88F1}"/>
          </ac:spMkLst>
        </pc:spChg>
      </pc:sldChg>
      <pc:sldChg chg="modSp mod">
        <pc:chgData name="Kathleen Speck" userId="1c3bee05-3f30-471c-9c5c-6f1d82c4dd7a" providerId="ADAL" clId="{37E827C6-E215-4EEE-A9B2-EFBCCBFEF317}" dt="2025-08-07T13:54:15.951" v="834" actId="13244"/>
        <pc:sldMkLst>
          <pc:docMk/>
          <pc:sldMk cId="2471690670" sldId="1104"/>
        </pc:sldMkLst>
        <pc:spChg chg="ord">
          <ac:chgData name="Kathleen Speck" userId="1c3bee05-3f30-471c-9c5c-6f1d82c4dd7a" providerId="ADAL" clId="{37E827C6-E215-4EEE-A9B2-EFBCCBFEF317}" dt="2025-08-07T13:54:15.951" v="834" actId="13244"/>
          <ac:spMkLst>
            <pc:docMk/>
            <pc:sldMk cId="2471690670" sldId="1104"/>
            <ac:spMk id="24" creationId="{4B93BB5A-563E-CEF1-80C6-4F0A2664DF89}"/>
          </ac:spMkLst>
        </pc:spChg>
      </pc:sldChg>
      <pc:sldChg chg="modSp mod">
        <pc:chgData name="Kathleen Speck" userId="1c3bee05-3f30-471c-9c5c-6f1d82c4dd7a" providerId="ADAL" clId="{37E827C6-E215-4EEE-A9B2-EFBCCBFEF317}" dt="2025-08-07T13:54:20.495" v="835" actId="13244"/>
        <pc:sldMkLst>
          <pc:docMk/>
          <pc:sldMk cId="2186171623" sldId="1105"/>
        </pc:sldMkLst>
        <pc:spChg chg="ord">
          <ac:chgData name="Kathleen Speck" userId="1c3bee05-3f30-471c-9c5c-6f1d82c4dd7a" providerId="ADAL" clId="{37E827C6-E215-4EEE-A9B2-EFBCCBFEF317}" dt="2025-08-07T13:54:20.495" v="835" actId="13244"/>
          <ac:spMkLst>
            <pc:docMk/>
            <pc:sldMk cId="2186171623" sldId="1105"/>
            <ac:spMk id="24" creationId="{C856065F-CBDB-CF58-6485-2F973D115796}"/>
          </ac:spMkLst>
        </pc:spChg>
      </pc:sldChg>
      <pc:sldChg chg="modSp mod">
        <pc:chgData name="Kathleen Speck" userId="1c3bee05-3f30-471c-9c5c-6f1d82c4dd7a" providerId="ADAL" clId="{37E827C6-E215-4EEE-A9B2-EFBCCBFEF317}" dt="2025-08-07T13:54:29.773" v="836" actId="13244"/>
        <pc:sldMkLst>
          <pc:docMk/>
          <pc:sldMk cId="1471020534" sldId="1106"/>
        </pc:sldMkLst>
        <pc:spChg chg="ord">
          <ac:chgData name="Kathleen Speck" userId="1c3bee05-3f30-471c-9c5c-6f1d82c4dd7a" providerId="ADAL" clId="{37E827C6-E215-4EEE-A9B2-EFBCCBFEF317}" dt="2025-08-07T13:54:29.773" v="836" actId="13244"/>
          <ac:spMkLst>
            <pc:docMk/>
            <pc:sldMk cId="1471020534" sldId="1106"/>
            <ac:spMk id="24" creationId="{B402EDB9-9C11-9160-D698-477C7251AF37}"/>
          </ac:spMkLst>
        </pc:spChg>
      </pc:sldChg>
      <pc:sldChg chg="modSp mod">
        <pc:chgData name="Kathleen Speck" userId="1c3bee05-3f30-471c-9c5c-6f1d82c4dd7a" providerId="ADAL" clId="{37E827C6-E215-4EEE-A9B2-EFBCCBFEF317}" dt="2025-08-07T13:54:57.503" v="838" actId="962"/>
        <pc:sldMkLst>
          <pc:docMk/>
          <pc:sldMk cId="440595062" sldId="1107"/>
        </pc:sldMkLst>
        <pc:spChg chg="ord">
          <ac:chgData name="Kathleen Speck" userId="1c3bee05-3f30-471c-9c5c-6f1d82c4dd7a" providerId="ADAL" clId="{37E827C6-E215-4EEE-A9B2-EFBCCBFEF317}" dt="2025-08-07T13:54:46.524" v="837" actId="13244"/>
          <ac:spMkLst>
            <pc:docMk/>
            <pc:sldMk cId="440595062" sldId="1107"/>
            <ac:spMk id="24" creationId="{EC6FAD1F-3562-1EC2-4EE1-47E29D0E6012}"/>
          </ac:spMkLst>
        </pc:spChg>
        <pc:picChg chg="mod">
          <ac:chgData name="Kathleen Speck" userId="1c3bee05-3f30-471c-9c5c-6f1d82c4dd7a" providerId="ADAL" clId="{37E827C6-E215-4EEE-A9B2-EFBCCBFEF317}" dt="2025-08-07T13:54:57.503" v="838" actId="962"/>
          <ac:picMkLst>
            <pc:docMk/>
            <pc:sldMk cId="440595062" sldId="1107"/>
            <ac:picMk id="25" creationId="{BD7F096C-6706-4A5C-B2D1-C20009C3D465}"/>
          </ac:picMkLst>
        </pc:picChg>
      </pc:sldChg>
      <pc:sldChg chg="modSp mod">
        <pc:chgData name="Kathleen Speck" userId="1c3bee05-3f30-471c-9c5c-6f1d82c4dd7a" providerId="ADAL" clId="{37E827C6-E215-4EEE-A9B2-EFBCCBFEF317}" dt="2025-08-07T13:55:34.377" v="841" actId="13244"/>
        <pc:sldMkLst>
          <pc:docMk/>
          <pc:sldMk cId="3503623938" sldId="1108"/>
        </pc:sldMkLst>
        <pc:spChg chg="ord">
          <ac:chgData name="Kathleen Speck" userId="1c3bee05-3f30-471c-9c5c-6f1d82c4dd7a" providerId="ADAL" clId="{37E827C6-E215-4EEE-A9B2-EFBCCBFEF317}" dt="2025-08-07T13:55:34.377" v="841" actId="13244"/>
          <ac:spMkLst>
            <pc:docMk/>
            <pc:sldMk cId="3503623938" sldId="1108"/>
            <ac:spMk id="24" creationId="{E073FCDF-2575-A4D7-C6F1-F0608E23BCB1}"/>
          </ac:spMkLst>
        </pc:spChg>
        <pc:picChg chg="mod">
          <ac:chgData name="Kathleen Speck" userId="1c3bee05-3f30-471c-9c5c-6f1d82c4dd7a" providerId="ADAL" clId="{37E827C6-E215-4EEE-A9B2-EFBCCBFEF317}" dt="2025-08-07T13:46:03.161" v="23" actId="962"/>
          <ac:picMkLst>
            <pc:docMk/>
            <pc:sldMk cId="3503623938" sldId="1108"/>
            <ac:picMk id="25" creationId="{E1FE4724-390B-3949-F5EB-FC86F596F860}"/>
          </ac:picMkLst>
        </pc:picChg>
      </pc:sldChg>
      <pc:sldChg chg="modSp mod">
        <pc:chgData name="Kathleen Speck" userId="1c3bee05-3f30-471c-9c5c-6f1d82c4dd7a" providerId="ADAL" clId="{37E827C6-E215-4EEE-A9B2-EFBCCBFEF317}" dt="2025-08-07T13:46:28.310" v="24" actId="13244"/>
        <pc:sldMkLst>
          <pc:docMk/>
          <pc:sldMk cId="4055274816" sldId="1109"/>
        </pc:sldMkLst>
        <pc:spChg chg="ord">
          <ac:chgData name="Kathleen Speck" userId="1c3bee05-3f30-471c-9c5c-6f1d82c4dd7a" providerId="ADAL" clId="{37E827C6-E215-4EEE-A9B2-EFBCCBFEF317}" dt="2025-08-07T13:46:28.310" v="24" actId="13244"/>
          <ac:spMkLst>
            <pc:docMk/>
            <pc:sldMk cId="4055274816" sldId="1109"/>
            <ac:spMk id="49" creationId="{F97A80AC-A925-D2BD-03EF-80EA95EAD120}"/>
          </ac:spMkLst>
        </pc:spChg>
        <pc:picChg chg="mod">
          <ac:chgData name="Kathleen Speck" userId="1c3bee05-3f30-471c-9c5c-6f1d82c4dd7a" providerId="ADAL" clId="{37E827C6-E215-4EEE-A9B2-EFBCCBFEF317}" dt="2025-08-07T13:44:40.083" v="19" actId="962"/>
          <ac:picMkLst>
            <pc:docMk/>
            <pc:sldMk cId="4055274816" sldId="1109"/>
            <ac:picMk id="5" creationId="{99C31A64-EC4C-4765-8918-02A52CB3613E}"/>
          </ac:picMkLst>
        </pc:picChg>
      </pc:sldChg>
    </pc:docChg>
  </pc:docChgLst>
  <pc:docChgLst>
    <pc:chgData name="Kathleen Speck" userId="1c3bee05-3f30-471c-9c5c-6f1d82c4dd7a" providerId="ADAL" clId="{0D571534-8E76-4D85-AAAC-E2B91723901F}"/>
    <pc:docChg chg="custSel modSld">
      <pc:chgData name="Kathleen Speck" userId="1c3bee05-3f30-471c-9c5c-6f1d82c4dd7a" providerId="ADAL" clId="{0D571534-8E76-4D85-AAAC-E2B91723901F}" dt="2025-03-28T18:47:09.195" v="40" actId="20577"/>
      <pc:docMkLst>
        <pc:docMk/>
      </pc:docMkLst>
      <pc:sldChg chg="modSp mod">
        <pc:chgData name="Kathleen Speck" userId="1c3bee05-3f30-471c-9c5c-6f1d82c4dd7a" providerId="ADAL" clId="{0D571534-8E76-4D85-AAAC-E2B91723901F}" dt="2025-03-28T18:47:09.195" v="40" actId="20577"/>
        <pc:sldMkLst>
          <pc:docMk/>
          <pc:sldMk cId="1456226579" sldId="993"/>
        </pc:sldMkLst>
      </pc:sldChg>
      <pc:sldChg chg="addSp delSp modSp mod">
        <pc:chgData name="Kathleen Speck" userId="1c3bee05-3f30-471c-9c5c-6f1d82c4dd7a" providerId="ADAL" clId="{0D571534-8E76-4D85-AAAC-E2B91723901F}" dt="2025-03-28T18:43:21.948" v="37" actId="1076"/>
        <pc:sldMkLst>
          <pc:docMk/>
          <pc:sldMk cId="1192451559" sldId="1084"/>
        </pc:sldMkLst>
      </pc:sldChg>
      <pc:sldChg chg="modSp mod">
        <pc:chgData name="Kathleen Speck" userId="1c3bee05-3f30-471c-9c5c-6f1d82c4dd7a" providerId="ADAL" clId="{0D571534-8E76-4D85-AAAC-E2B91723901F}" dt="2025-03-28T18:13:32.902" v="20" actId="20577"/>
        <pc:sldMkLst>
          <pc:docMk/>
          <pc:sldMk cId="445168629" sldId="109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25CECD-676A-A92C-8404-20B8A59125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4328383-977F-1B6F-0CBF-BAAE59CC46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7D5D1B-B98E-47E2-8E4B-BE95AABBE0C2}" type="datetimeFigureOut">
              <a:rPr lang="en-US" smtClean="0"/>
              <a:t>8/29/2025</a:t>
            </a:fld>
            <a:endParaRPr lang="en-US"/>
          </a:p>
        </p:txBody>
      </p:sp>
      <p:sp>
        <p:nvSpPr>
          <p:cNvPr id="4" name="Footer Placeholder 3">
            <a:extLst>
              <a:ext uri="{FF2B5EF4-FFF2-40B4-BE49-F238E27FC236}">
                <a16:creationId xmlns:a16="http://schemas.microsoft.com/office/drawing/2014/main" id="{2244ABB5-44D1-929A-C9C7-6C2CB953A26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1A5A008-5216-04F7-77D8-85CDADEC21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1E0050C-5B61-4992-9295-14C267E71A60}" type="slidenum">
              <a:rPr lang="en-US" smtClean="0"/>
              <a:t>‹#›</a:t>
            </a:fld>
            <a:endParaRPr lang="en-US"/>
          </a:p>
        </p:txBody>
      </p:sp>
    </p:spTree>
    <p:extLst>
      <p:ext uri="{BB962C8B-B14F-4D97-AF65-F5344CB8AC3E}">
        <p14:creationId xmlns:p14="http://schemas.microsoft.com/office/powerpoint/2010/main" val="84892178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DA2DD-F85F-4EBC-8506-EA148485E736}" type="datetimeFigureOut">
              <a:rPr lang="en-US" smtClean="0"/>
              <a:t>8/29/2025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C31F21-2349-457A-A31A-9930FFB708BB}" type="slidenum">
              <a:rPr lang="en-US" smtClean="0"/>
              <a:t>‹#›</a:t>
            </a:fld>
            <a:endParaRPr lang="en-US"/>
          </a:p>
        </p:txBody>
      </p:sp>
    </p:spTree>
    <p:extLst>
      <p:ext uri="{BB962C8B-B14F-4D97-AF65-F5344CB8AC3E}">
        <p14:creationId xmlns:p14="http://schemas.microsoft.com/office/powerpoint/2010/main" val="2284771662"/>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20583" rtl="0" eaLnBrk="1" fontAlgn="auto" latinLnBrk="0" hangingPunct="1">
              <a:lnSpc>
                <a:spcPct val="100000"/>
              </a:lnSpc>
              <a:spcBef>
                <a:spcPts val="0"/>
              </a:spcBef>
              <a:spcAft>
                <a:spcPts val="0"/>
              </a:spcAft>
              <a:buClrTx/>
              <a:buSzTx/>
              <a:buFontTx/>
              <a:buNone/>
              <a:tabLst/>
              <a:defRPr/>
            </a:pPr>
            <a:fld id="{AEC31F21-2349-457A-A31A-9930FFB708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820583"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061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indent="0">
              <a:spcAft>
                <a:spcPts val="1800"/>
              </a:spcAft>
              <a:buFont typeface="Arial"/>
              <a:buNone/>
            </a:pPr>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2</a:t>
            </a:fld>
            <a:endParaRPr lang="en-US"/>
          </a:p>
        </p:txBody>
      </p:sp>
    </p:spTree>
    <p:extLst>
      <p:ext uri="{BB962C8B-B14F-4D97-AF65-F5344CB8AC3E}">
        <p14:creationId xmlns:p14="http://schemas.microsoft.com/office/powerpoint/2010/main" val="44100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3</a:t>
            </a:fld>
            <a:endParaRPr lang="en-US"/>
          </a:p>
        </p:txBody>
      </p:sp>
    </p:spTree>
    <p:extLst>
      <p:ext uri="{BB962C8B-B14F-4D97-AF65-F5344CB8AC3E}">
        <p14:creationId xmlns:p14="http://schemas.microsoft.com/office/powerpoint/2010/main" val="441006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0583"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5</a:t>
            </a:fld>
            <a:endParaRPr lang="en-US"/>
          </a:p>
        </p:txBody>
      </p:sp>
    </p:spTree>
    <p:extLst>
      <p:ext uri="{BB962C8B-B14F-4D97-AF65-F5344CB8AC3E}">
        <p14:creationId xmlns:p14="http://schemas.microsoft.com/office/powerpoint/2010/main" val="3941015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6</a:t>
            </a:fld>
            <a:endParaRPr lang="en-US"/>
          </a:p>
        </p:txBody>
      </p:sp>
    </p:spTree>
    <p:extLst>
      <p:ext uri="{BB962C8B-B14F-4D97-AF65-F5344CB8AC3E}">
        <p14:creationId xmlns:p14="http://schemas.microsoft.com/office/powerpoint/2010/main" val="3923016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0583"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AEC31F21-2349-457A-A31A-9930FFB708BB}" type="slidenum">
              <a:rPr lang="en-US" smtClean="0"/>
              <a:t>8</a:t>
            </a:fld>
            <a:endParaRPr lang="en-US"/>
          </a:p>
        </p:txBody>
      </p:sp>
    </p:spTree>
    <p:extLst>
      <p:ext uri="{BB962C8B-B14F-4D97-AF65-F5344CB8AC3E}">
        <p14:creationId xmlns:p14="http://schemas.microsoft.com/office/powerpoint/2010/main" val="680999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0583" rtl="0" eaLnBrk="1" fontAlgn="auto" latinLnBrk="0" hangingPunct="1">
              <a:lnSpc>
                <a:spcPct val="100000"/>
              </a:lnSpc>
              <a:spcBef>
                <a:spcPts val="0"/>
              </a:spcBef>
              <a:spcAft>
                <a:spcPts val="0"/>
              </a:spcAft>
              <a:buClrTx/>
              <a:buSzTx/>
              <a:buFontTx/>
              <a:buNone/>
              <a:tabLst/>
              <a:defRPr/>
            </a:pPr>
            <a:endParaRPr lang="en-US" sz="1100">
              <a:cs typeface="Calibri"/>
            </a:endParaRPr>
          </a:p>
        </p:txBody>
      </p:sp>
      <p:sp>
        <p:nvSpPr>
          <p:cNvPr id="4" name="Slide Number Placeholder 3"/>
          <p:cNvSpPr>
            <a:spLocks noGrp="1"/>
          </p:cNvSpPr>
          <p:nvPr>
            <p:ph type="sldNum" sz="quarter" idx="5"/>
          </p:nvPr>
        </p:nvSpPr>
        <p:spPr/>
        <p:txBody>
          <a:bodyPr/>
          <a:lstStyle/>
          <a:p>
            <a:fld id="{AEC31F21-2349-457A-A31A-9930FFB708BB}" type="slidenum">
              <a:rPr lang="en-US" smtClean="0"/>
              <a:t>10</a:t>
            </a:fld>
            <a:endParaRPr lang="en-US"/>
          </a:p>
        </p:txBody>
      </p:sp>
    </p:spTree>
    <p:extLst>
      <p:ext uri="{BB962C8B-B14F-4D97-AF65-F5344CB8AC3E}">
        <p14:creationId xmlns:p14="http://schemas.microsoft.com/office/powerpoint/2010/main" val="1356333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20583" rtl="0" eaLnBrk="1" fontAlgn="auto" latinLnBrk="0" hangingPunct="1">
              <a:lnSpc>
                <a:spcPct val="100000"/>
              </a:lnSpc>
              <a:spcBef>
                <a:spcPts val="0"/>
              </a:spcBef>
              <a:spcAft>
                <a:spcPts val="0"/>
              </a:spcAft>
              <a:buClrTx/>
              <a:buSzTx/>
              <a:buFontTx/>
              <a:buNone/>
              <a:tabLst/>
              <a:defRPr/>
            </a:pPr>
            <a:endParaRPr lang="en-US" sz="1100">
              <a:cs typeface="Calibri"/>
            </a:endParaRPr>
          </a:p>
        </p:txBody>
      </p:sp>
      <p:sp>
        <p:nvSpPr>
          <p:cNvPr id="4" name="Slide Number Placeholder 3"/>
          <p:cNvSpPr>
            <a:spLocks noGrp="1"/>
          </p:cNvSpPr>
          <p:nvPr>
            <p:ph type="sldNum" sz="quarter" idx="5"/>
          </p:nvPr>
        </p:nvSpPr>
        <p:spPr/>
        <p:txBody>
          <a:bodyPr/>
          <a:lstStyle/>
          <a:p>
            <a:fld id="{AEC31F21-2349-457A-A31A-9930FFB708BB}" type="slidenum">
              <a:rPr lang="en-US" smtClean="0"/>
              <a:t>11</a:t>
            </a:fld>
            <a:endParaRPr lang="en-US"/>
          </a:p>
        </p:txBody>
      </p:sp>
    </p:spTree>
    <p:extLst>
      <p:ext uri="{BB962C8B-B14F-4D97-AF65-F5344CB8AC3E}">
        <p14:creationId xmlns:p14="http://schemas.microsoft.com/office/powerpoint/2010/main" val="1008629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1EF754-8978-FBA1-E3E6-11F6C81ED4D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588A3A93-39F1-7BCA-8E60-45D476C39F14}"/>
              </a:ext>
            </a:extLst>
          </p:cNvPr>
          <p:cNvSpPr txBox="1">
            <a:spLocks/>
          </p:cNvSpPr>
          <p:nvPr userDrawn="1"/>
        </p:nvSpPr>
        <p:spPr>
          <a:xfrm>
            <a:off x="1293395" y="248556"/>
            <a:ext cx="6557210" cy="975962"/>
          </a:xfrm>
          <a:prstGeom prst="rect">
            <a:avLst/>
          </a:prstGeom>
        </p:spPr>
        <p:txBody>
          <a:bodyPr vert="horz" lIns="91440" tIns="91440" rIns="91440" bIns="45720" rtlCol="0" anchor="ctr">
            <a:noAutofit/>
          </a:bodyPr>
          <a:lstStyle>
            <a:lvl1pPr algn="ctr" defTabSz="887553" rtl="0" eaLnBrk="1" latinLnBrk="0" hangingPunct="1">
              <a:lnSpc>
                <a:spcPct val="100000"/>
              </a:lnSpc>
              <a:spcBef>
                <a:spcPct val="0"/>
              </a:spcBef>
              <a:buNone/>
              <a:defRPr lang="en-US" sz="3600" b="1" i="0" kern="1200">
                <a:solidFill>
                  <a:schemeClr val="tx1"/>
                </a:solidFill>
                <a:effectLst/>
                <a:latin typeface="+mn-lt"/>
                <a:ea typeface="+mj-ea"/>
                <a:cs typeface="+mj-cs"/>
              </a:defRPr>
            </a:lvl1pPr>
          </a:lstStyle>
          <a:p>
            <a:pPr marL="0" marR="0" lvl="0" indent="0" algn="ctr" defTabSz="887553"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ysClr val="windowText" lastClr="000000"/>
                </a:solidFill>
                <a:effectLst/>
                <a:uLnTx/>
                <a:uFillTx/>
                <a:latin typeface="Calibri" panose="020F0502020204030204"/>
                <a:ea typeface="+mj-ea"/>
                <a:cs typeface="+mj-cs"/>
              </a:rPr>
              <a:t>Improving Skin Care and MDRO Prevention in Long-Term Care</a:t>
            </a:r>
          </a:p>
        </p:txBody>
      </p:sp>
      <p:sp>
        <p:nvSpPr>
          <p:cNvPr id="14" name="Text Placeholder 13">
            <a:extLst>
              <a:ext uri="{FF2B5EF4-FFF2-40B4-BE49-F238E27FC236}">
                <a16:creationId xmlns:a16="http://schemas.microsoft.com/office/drawing/2014/main" id="{01BFD701-DCDD-1541-947E-35D6195E93CD}"/>
              </a:ext>
            </a:extLst>
          </p:cNvPr>
          <p:cNvSpPr>
            <a:spLocks noGrp="1"/>
          </p:cNvSpPr>
          <p:nvPr>
            <p:ph type="body" sz="quarter" idx="14"/>
          </p:nvPr>
        </p:nvSpPr>
        <p:spPr>
          <a:xfrm>
            <a:off x="1051560" y="1870742"/>
            <a:ext cx="7040880" cy="2150362"/>
          </a:xfrm>
        </p:spPr>
        <p:txBody>
          <a:bodyPr anchor="ctr">
            <a:normAutofit/>
          </a:bodyPr>
          <a:lstStyle>
            <a:lvl1pPr marL="0" indent="0" algn="ctr">
              <a:buNone/>
              <a:defRPr sz="4400" b="1">
                <a:latin typeface="+mn-lt"/>
                <a:cs typeface="Arial" panose="020B0604020202020204" pitchFamily="34" charset="0"/>
              </a:defRPr>
            </a:lvl1pPr>
          </a:lstStyle>
          <a:p>
            <a:pPr lvl="0"/>
            <a:r>
              <a:rPr lang="en-US"/>
              <a:t>Click to edit Master text styles</a:t>
            </a:r>
          </a:p>
        </p:txBody>
      </p:sp>
      <p:sp>
        <p:nvSpPr>
          <p:cNvPr id="15" name="Text Placeholder 13">
            <a:extLst>
              <a:ext uri="{FF2B5EF4-FFF2-40B4-BE49-F238E27FC236}">
                <a16:creationId xmlns:a16="http://schemas.microsoft.com/office/drawing/2014/main" id="{9A5032BA-6CEA-D245-AEEB-D55D22D96BF6}"/>
              </a:ext>
            </a:extLst>
          </p:cNvPr>
          <p:cNvSpPr>
            <a:spLocks noGrp="1"/>
          </p:cNvSpPr>
          <p:nvPr>
            <p:ph type="body" sz="quarter" idx="15" hasCustomPrompt="1"/>
          </p:nvPr>
        </p:nvSpPr>
        <p:spPr>
          <a:xfrm>
            <a:off x="1051560" y="4156586"/>
            <a:ext cx="7040880" cy="1005840"/>
          </a:xfrm>
        </p:spPr>
        <p:txBody>
          <a:bodyPr anchor="t">
            <a:normAutofit/>
          </a:bodyPr>
          <a:lstStyle>
            <a:lvl1pPr marL="0" indent="0" algn="ctr">
              <a:buFont typeface="Arial" panose="020B0604020202020204" pitchFamily="34" charset="0"/>
              <a:buNone/>
              <a:defRPr sz="3200">
                <a:solidFill>
                  <a:schemeClr val="tx1"/>
                </a:solidFill>
                <a:latin typeface="+mn-lt"/>
                <a:cs typeface="Arial" panose="020B0604020202020204" pitchFamily="34" charset="0"/>
              </a:defRPr>
            </a:lvl1pPr>
          </a:lstStyle>
          <a:p>
            <a:pPr lvl="0"/>
            <a:r>
              <a:rPr lang="en-US"/>
              <a:t>Long-Term Care</a:t>
            </a:r>
          </a:p>
        </p:txBody>
      </p:sp>
    </p:spTree>
    <p:extLst>
      <p:ext uri="{BB962C8B-B14F-4D97-AF65-F5344CB8AC3E}">
        <p14:creationId xmlns:p14="http://schemas.microsoft.com/office/powerpoint/2010/main" val="424528250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title P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FECF3E-4274-BBF0-C064-8447EDA7F701}"/>
              </a:ext>
              <a:ext uri="{C183D7F6-B498-43B3-948B-1728B52AA6E4}">
                <adec:decorative xmlns:adec="http://schemas.microsoft.com/office/drawing/2017/decorative" val="1"/>
              </a:ext>
            </a:extLst>
          </p:cNvPr>
          <p:cNvSpPr/>
          <p:nvPr userDrawn="1"/>
        </p:nvSpPr>
        <p:spPr>
          <a:xfrm>
            <a:off x="0" y="1188720"/>
            <a:ext cx="7863840" cy="5029200"/>
          </a:xfrm>
          <a:prstGeom prst="rect">
            <a:avLst/>
          </a:prstGeom>
          <a:gradFill flip="none" rotWithShape="1">
            <a:gsLst>
              <a:gs pos="0">
                <a:schemeClr val="accent3">
                  <a:lumMod val="10000"/>
                  <a:lumOff val="90000"/>
                </a:schemeClr>
              </a:gs>
              <a:gs pos="74000">
                <a:schemeClr val="accent3"/>
              </a:gs>
              <a:gs pos="83000">
                <a:schemeClr val="accent3"/>
              </a:gs>
              <a:gs pos="100000">
                <a:schemeClr val="accent3"/>
              </a:gs>
            </a:gsLst>
            <a:lin ang="2700000" scaled="1"/>
            <a:tileRect/>
          </a:gra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hasCustomPrompt="1"/>
          </p:nvPr>
        </p:nvSpPr>
        <p:spPr>
          <a:xfrm>
            <a:off x="457200" y="0"/>
            <a:ext cx="8229600" cy="914400"/>
          </a:xfrm>
        </p:spPr>
        <p:txBody>
          <a:bodyPr anchor="ctr">
            <a:normAutofit/>
          </a:bodyPr>
          <a:lstStyle>
            <a:lvl1pPr>
              <a:defRPr sz="4400">
                <a:solidFill>
                  <a:schemeClr val="tx1"/>
                </a:solidFill>
              </a:defRPr>
            </a:lvl1pPr>
          </a:lstStyle>
          <a:p>
            <a:r>
              <a:rPr lang="en-US"/>
              <a:t>Click to add Title</a:t>
            </a:r>
          </a:p>
        </p:txBody>
      </p:sp>
      <p:sp>
        <p:nvSpPr>
          <p:cNvPr id="6" name="Picture Placeholder 5">
            <a:extLst>
              <a:ext uri="{FF2B5EF4-FFF2-40B4-BE49-F238E27FC236}">
                <a16:creationId xmlns:a16="http://schemas.microsoft.com/office/drawing/2014/main" id="{F3B72A10-9AA8-C94D-E60F-41448BC7AF24}"/>
              </a:ext>
            </a:extLst>
          </p:cNvPr>
          <p:cNvSpPr>
            <a:spLocks noGrp="1"/>
          </p:cNvSpPr>
          <p:nvPr>
            <p:ph type="pic" sz="quarter" idx="10"/>
          </p:nvPr>
        </p:nvSpPr>
        <p:spPr>
          <a:xfrm>
            <a:off x="4754880" y="1554480"/>
            <a:ext cx="3840480" cy="3840480"/>
          </a:xfrm>
          <a:effectLst>
            <a:outerShdw blurRad="50800" dist="38100" dir="2700000" algn="tl" rotWithShape="0">
              <a:prstClr val="black">
                <a:alpha val="40000"/>
              </a:prstClr>
            </a:outerShdw>
          </a:effectLst>
        </p:spPr>
        <p:txBody>
          <a:bodyPr/>
          <a:lstStyle/>
          <a:p>
            <a:r>
              <a:rPr lang="en-US"/>
              <a:t>Click icon to add picture</a:t>
            </a:r>
          </a:p>
        </p:txBody>
      </p:sp>
      <p:sp>
        <p:nvSpPr>
          <p:cNvPr id="3" name="Text Placeholder 2"/>
          <p:cNvSpPr>
            <a:spLocks noGrp="1"/>
          </p:cNvSpPr>
          <p:nvPr>
            <p:ph type="body" idx="1" hasCustomPrompt="1"/>
          </p:nvPr>
        </p:nvSpPr>
        <p:spPr>
          <a:xfrm>
            <a:off x="365760" y="3749040"/>
            <a:ext cx="4114800" cy="2103120"/>
          </a:xfrm>
        </p:spPr>
        <p:txBody>
          <a:bodyPr anchor="b" anchorCtr="0">
            <a:normAutofit/>
          </a:bodyPr>
          <a:lstStyle>
            <a:lvl1pPr marL="0" indent="0">
              <a:buNone/>
              <a:defRPr sz="3200" b="1">
                <a:solidFill>
                  <a:schemeClr val="tx1"/>
                </a:solidFill>
              </a:defRPr>
            </a:lvl1pPr>
            <a:lvl2pPr marL="443777" indent="0">
              <a:buNone/>
              <a:defRPr sz="1941">
                <a:solidFill>
                  <a:schemeClr val="tx1">
                    <a:tint val="75000"/>
                  </a:schemeClr>
                </a:solidFill>
              </a:defRPr>
            </a:lvl2pPr>
            <a:lvl3pPr marL="887553" indent="0">
              <a:buNone/>
              <a:defRPr sz="1747">
                <a:solidFill>
                  <a:schemeClr val="tx1">
                    <a:tint val="75000"/>
                  </a:schemeClr>
                </a:solidFill>
              </a:defRPr>
            </a:lvl3pPr>
            <a:lvl4pPr marL="1331330" indent="0">
              <a:buNone/>
              <a:defRPr sz="1553">
                <a:solidFill>
                  <a:schemeClr val="tx1">
                    <a:tint val="75000"/>
                  </a:schemeClr>
                </a:solidFill>
              </a:defRPr>
            </a:lvl4pPr>
            <a:lvl5pPr marL="1775106" indent="0">
              <a:buNone/>
              <a:defRPr sz="1553">
                <a:solidFill>
                  <a:schemeClr val="tx1">
                    <a:tint val="75000"/>
                  </a:schemeClr>
                </a:solidFill>
              </a:defRPr>
            </a:lvl5pPr>
            <a:lvl6pPr marL="2218883" indent="0">
              <a:buNone/>
              <a:defRPr sz="1553">
                <a:solidFill>
                  <a:schemeClr val="tx1">
                    <a:tint val="75000"/>
                  </a:schemeClr>
                </a:solidFill>
              </a:defRPr>
            </a:lvl6pPr>
            <a:lvl7pPr marL="2662660" indent="0">
              <a:buNone/>
              <a:defRPr sz="1553">
                <a:solidFill>
                  <a:schemeClr val="tx1">
                    <a:tint val="75000"/>
                  </a:schemeClr>
                </a:solidFill>
              </a:defRPr>
            </a:lvl7pPr>
            <a:lvl8pPr marL="3106436" indent="0">
              <a:buNone/>
              <a:defRPr sz="1553">
                <a:solidFill>
                  <a:schemeClr val="tx1">
                    <a:tint val="75000"/>
                  </a:schemeClr>
                </a:solidFill>
              </a:defRPr>
            </a:lvl8pPr>
            <a:lvl9pPr marL="3550213" indent="0">
              <a:buNone/>
              <a:defRPr sz="1553">
                <a:solidFill>
                  <a:schemeClr val="tx1">
                    <a:tint val="75000"/>
                  </a:schemeClr>
                </a:solidFill>
              </a:defRPr>
            </a:lvl9pPr>
          </a:lstStyle>
          <a:p>
            <a:pPr lvl="0"/>
            <a:r>
              <a:rPr lang="en-US"/>
              <a:t>Click to add text. If unneeded, then delete this box.</a:t>
            </a:r>
          </a:p>
        </p:txBody>
      </p:sp>
      <p:sp>
        <p:nvSpPr>
          <p:cNvPr id="5" name="Slide Number Placeholder 26">
            <a:extLst>
              <a:ext uri="{FF2B5EF4-FFF2-40B4-BE49-F238E27FC236}">
                <a16:creationId xmlns:a16="http://schemas.microsoft.com/office/drawing/2014/main" id="{711D6D7C-4362-8006-2C63-B77E1909851E}"/>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32474124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NY text boxes">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r>
              <a:rPr lang="en-US"/>
              <a:t>Click to edit Master title style</a:t>
            </a:r>
          </a:p>
        </p:txBody>
      </p:sp>
      <p:sp>
        <p:nvSpPr>
          <p:cNvPr id="3" name="Content Placeholder 2"/>
          <p:cNvSpPr>
            <a:spLocks noGrp="1"/>
          </p:cNvSpPr>
          <p:nvPr>
            <p:ph idx="1"/>
          </p:nvPr>
        </p:nvSpPr>
        <p:spPr/>
        <p:txBody>
          <a:bodyPr/>
          <a:lstStyle>
            <a:lvl1pPr marL="365760" indent="-365760">
              <a:defRPr/>
            </a:lvl1pPr>
            <a:lvl2pPr marL="822960" indent="-365760">
              <a:buFont typeface="Courier New" panose="02070309020205020404" pitchFamily="49" charset="0"/>
              <a:buChar char="o"/>
              <a:defRPr/>
            </a:lvl2pPr>
            <a:lvl3pPr marL="1280160" indent="-365760">
              <a:buFont typeface="Wingdings" panose="05000000000000000000" pitchFamily="2" charset="2"/>
              <a:buChar char="§"/>
              <a:defRPr sz="2400"/>
            </a:lvl3pPr>
            <a:lvl4pPr marL="1737360" indent="-365760">
              <a:buFont typeface="Wingdings" panose="05000000000000000000" pitchFamily="2" charset="2"/>
              <a:buChar char="ü"/>
              <a:defRPr sz="2000"/>
            </a:lvl4pPr>
            <a:lvl5pPr marL="2194560" indent="-36576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F1F5E39-F92B-8B44-BB0A-8BC96E3E9CD1}"/>
              </a:ext>
            </a:extLst>
          </p:cNvPr>
          <p:cNvSpPr>
            <a:spLocks noGrp="1"/>
          </p:cNvSpPr>
          <p:nvPr>
            <p:ph type="body" sz="quarter" idx="11"/>
          </p:nvPr>
        </p:nvSpPr>
        <p:spPr>
          <a:xfrm>
            <a:off x="9520671" y="239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4" name="Text Placeholder 5">
            <a:extLst>
              <a:ext uri="{FF2B5EF4-FFF2-40B4-BE49-F238E27FC236}">
                <a16:creationId xmlns:a16="http://schemas.microsoft.com/office/drawing/2014/main" id="{AEAB3D3A-874B-0F4C-8D52-6640E5C70F35}"/>
              </a:ext>
            </a:extLst>
          </p:cNvPr>
          <p:cNvSpPr>
            <a:spLocks noGrp="1"/>
          </p:cNvSpPr>
          <p:nvPr>
            <p:ph type="body" sz="quarter" idx="12"/>
          </p:nvPr>
        </p:nvSpPr>
        <p:spPr>
          <a:xfrm>
            <a:off x="9659216" y="373997"/>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5" name="Text Placeholder 5">
            <a:extLst>
              <a:ext uri="{FF2B5EF4-FFF2-40B4-BE49-F238E27FC236}">
                <a16:creationId xmlns:a16="http://schemas.microsoft.com/office/drawing/2014/main" id="{A4631F6E-1BEF-384E-86D8-1FB1966AC383}"/>
              </a:ext>
            </a:extLst>
          </p:cNvPr>
          <p:cNvSpPr>
            <a:spLocks noGrp="1"/>
          </p:cNvSpPr>
          <p:nvPr>
            <p:ph type="body" sz="quarter" idx="13"/>
          </p:nvPr>
        </p:nvSpPr>
        <p:spPr>
          <a:xfrm>
            <a:off x="9797762" y="508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6" name="Text Placeholder 5">
            <a:extLst>
              <a:ext uri="{FF2B5EF4-FFF2-40B4-BE49-F238E27FC236}">
                <a16:creationId xmlns:a16="http://schemas.microsoft.com/office/drawing/2014/main" id="{8EE1869B-0147-D44B-87B1-20AEEFB04089}"/>
              </a:ext>
            </a:extLst>
          </p:cNvPr>
          <p:cNvSpPr>
            <a:spLocks noGrp="1"/>
          </p:cNvSpPr>
          <p:nvPr>
            <p:ph type="body" sz="quarter" idx="14"/>
          </p:nvPr>
        </p:nvSpPr>
        <p:spPr>
          <a:xfrm>
            <a:off x="9936307" y="64293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7" name="Text Placeholder 5">
            <a:extLst>
              <a:ext uri="{FF2B5EF4-FFF2-40B4-BE49-F238E27FC236}">
                <a16:creationId xmlns:a16="http://schemas.microsoft.com/office/drawing/2014/main" id="{DEF3879D-82BB-F144-852D-34A41B56DF33}"/>
              </a:ext>
            </a:extLst>
          </p:cNvPr>
          <p:cNvSpPr>
            <a:spLocks noGrp="1"/>
          </p:cNvSpPr>
          <p:nvPr>
            <p:ph type="body" sz="quarter" idx="15"/>
          </p:nvPr>
        </p:nvSpPr>
        <p:spPr>
          <a:xfrm>
            <a:off x="10074853" y="77740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8" name="Text Placeholder 5">
            <a:extLst>
              <a:ext uri="{FF2B5EF4-FFF2-40B4-BE49-F238E27FC236}">
                <a16:creationId xmlns:a16="http://schemas.microsoft.com/office/drawing/2014/main" id="{E9A895CA-5FE0-244B-BBD1-C8428EED8382}"/>
              </a:ext>
            </a:extLst>
          </p:cNvPr>
          <p:cNvSpPr>
            <a:spLocks noGrp="1"/>
          </p:cNvSpPr>
          <p:nvPr>
            <p:ph type="body" sz="quarter" idx="16"/>
          </p:nvPr>
        </p:nvSpPr>
        <p:spPr>
          <a:xfrm>
            <a:off x="10213398" y="91188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9" name="Text Placeholder 5">
            <a:extLst>
              <a:ext uri="{FF2B5EF4-FFF2-40B4-BE49-F238E27FC236}">
                <a16:creationId xmlns:a16="http://schemas.microsoft.com/office/drawing/2014/main" id="{5BBA5876-8924-7B4A-AD1B-DF73C7D288BC}"/>
              </a:ext>
            </a:extLst>
          </p:cNvPr>
          <p:cNvSpPr>
            <a:spLocks noGrp="1"/>
          </p:cNvSpPr>
          <p:nvPr>
            <p:ph type="body" sz="quarter" idx="17"/>
          </p:nvPr>
        </p:nvSpPr>
        <p:spPr>
          <a:xfrm>
            <a:off x="10351944" y="104635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0" name="Text Placeholder 5">
            <a:extLst>
              <a:ext uri="{FF2B5EF4-FFF2-40B4-BE49-F238E27FC236}">
                <a16:creationId xmlns:a16="http://schemas.microsoft.com/office/drawing/2014/main" id="{5223A3B2-3B40-414E-AF6B-2E567FD3FCCD}"/>
              </a:ext>
            </a:extLst>
          </p:cNvPr>
          <p:cNvSpPr>
            <a:spLocks noGrp="1"/>
          </p:cNvSpPr>
          <p:nvPr>
            <p:ph type="body" sz="quarter" idx="18"/>
          </p:nvPr>
        </p:nvSpPr>
        <p:spPr>
          <a:xfrm>
            <a:off x="10490489" y="1180821"/>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1" name="Text Placeholder 5">
            <a:extLst>
              <a:ext uri="{FF2B5EF4-FFF2-40B4-BE49-F238E27FC236}">
                <a16:creationId xmlns:a16="http://schemas.microsoft.com/office/drawing/2014/main" id="{81CEC1A6-7785-9240-BED0-32CF0167D137}"/>
              </a:ext>
            </a:extLst>
          </p:cNvPr>
          <p:cNvSpPr>
            <a:spLocks noGrp="1"/>
          </p:cNvSpPr>
          <p:nvPr>
            <p:ph type="body" sz="quarter" idx="19"/>
          </p:nvPr>
        </p:nvSpPr>
        <p:spPr>
          <a:xfrm>
            <a:off x="10629035" y="131529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2" name="Text Placeholder 5">
            <a:extLst>
              <a:ext uri="{FF2B5EF4-FFF2-40B4-BE49-F238E27FC236}">
                <a16:creationId xmlns:a16="http://schemas.microsoft.com/office/drawing/2014/main" id="{CE2624AB-A18C-7941-B762-904B961E3BDC}"/>
              </a:ext>
            </a:extLst>
          </p:cNvPr>
          <p:cNvSpPr>
            <a:spLocks noGrp="1"/>
          </p:cNvSpPr>
          <p:nvPr>
            <p:ph type="body" sz="quarter" idx="20"/>
          </p:nvPr>
        </p:nvSpPr>
        <p:spPr>
          <a:xfrm>
            <a:off x="10767580" y="144976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3" name="Text Placeholder 5">
            <a:extLst>
              <a:ext uri="{FF2B5EF4-FFF2-40B4-BE49-F238E27FC236}">
                <a16:creationId xmlns:a16="http://schemas.microsoft.com/office/drawing/2014/main" id="{0C042A60-B74C-BF46-BD8C-4DBF24A5C5CF}"/>
              </a:ext>
            </a:extLst>
          </p:cNvPr>
          <p:cNvSpPr>
            <a:spLocks noGrp="1"/>
          </p:cNvSpPr>
          <p:nvPr>
            <p:ph type="body" sz="quarter" idx="21"/>
          </p:nvPr>
        </p:nvSpPr>
        <p:spPr>
          <a:xfrm>
            <a:off x="10906125" y="158423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4" name="Text Placeholder 5">
            <a:extLst>
              <a:ext uri="{FF2B5EF4-FFF2-40B4-BE49-F238E27FC236}">
                <a16:creationId xmlns:a16="http://schemas.microsoft.com/office/drawing/2014/main" id="{C6F028AB-BE6E-B842-8563-7CD6B9110611}"/>
              </a:ext>
            </a:extLst>
          </p:cNvPr>
          <p:cNvSpPr>
            <a:spLocks noGrp="1"/>
          </p:cNvSpPr>
          <p:nvPr>
            <p:ph type="body" sz="quarter" idx="22"/>
          </p:nvPr>
        </p:nvSpPr>
        <p:spPr>
          <a:xfrm>
            <a:off x="11044671" y="171870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5" name="Text Placeholder 5">
            <a:extLst>
              <a:ext uri="{FF2B5EF4-FFF2-40B4-BE49-F238E27FC236}">
                <a16:creationId xmlns:a16="http://schemas.microsoft.com/office/drawing/2014/main" id="{BA6FE9FC-78D1-0D4F-87E9-252051D07545}"/>
              </a:ext>
            </a:extLst>
          </p:cNvPr>
          <p:cNvSpPr>
            <a:spLocks noGrp="1"/>
          </p:cNvSpPr>
          <p:nvPr>
            <p:ph type="body" sz="quarter" idx="23"/>
          </p:nvPr>
        </p:nvSpPr>
        <p:spPr>
          <a:xfrm>
            <a:off x="11183216" y="1853174"/>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6" name="Text Placeholder 5">
            <a:extLst>
              <a:ext uri="{FF2B5EF4-FFF2-40B4-BE49-F238E27FC236}">
                <a16:creationId xmlns:a16="http://schemas.microsoft.com/office/drawing/2014/main" id="{E1905928-9C52-7E4A-A93D-FE6BAE6B4235}"/>
              </a:ext>
            </a:extLst>
          </p:cNvPr>
          <p:cNvSpPr>
            <a:spLocks noGrp="1"/>
          </p:cNvSpPr>
          <p:nvPr>
            <p:ph type="body" sz="quarter" idx="24"/>
          </p:nvPr>
        </p:nvSpPr>
        <p:spPr>
          <a:xfrm>
            <a:off x="11321762" y="198764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7" name="Text Placeholder 5">
            <a:extLst>
              <a:ext uri="{FF2B5EF4-FFF2-40B4-BE49-F238E27FC236}">
                <a16:creationId xmlns:a16="http://schemas.microsoft.com/office/drawing/2014/main" id="{C26F08BE-3B10-5148-8AAF-562472CE9AE8}"/>
              </a:ext>
            </a:extLst>
          </p:cNvPr>
          <p:cNvSpPr>
            <a:spLocks noGrp="1"/>
          </p:cNvSpPr>
          <p:nvPr>
            <p:ph type="body" sz="quarter" idx="25"/>
          </p:nvPr>
        </p:nvSpPr>
        <p:spPr>
          <a:xfrm>
            <a:off x="11460307" y="212211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8" name="Text Placeholder 5">
            <a:extLst>
              <a:ext uri="{FF2B5EF4-FFF2-40B4-BE49-F238E27FC236}">
                <a16:creationId xmlns:a16="http://schemas.microsoft.com/office/drawing/2014/main" id="{EE0FAC2C-81E8-D248-987C-DE5444DDF05F}"/>
              </a:ext>
            </a:extLst>
          </p:cNvPr>
          <p:cNvSpPr>
            <a:spLocks noGrp="1"/>
          </p:cNvSpPr>
          <p:nvPr>
            <p:ph type="body" sz="quarter" idx="26"/>
          </p:nvPr>
        </p:nvSpPr>
        <p:spPr>
          <a:xfrm>
            <a:off x="11598853" y="2256586"/>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9" name="Text Placeholder 5">
            <a:extLst>
              <a:ext uri="{FF2B5EF4-FFF2-40B4-BE49-F238E27FC236}">
                <a16:creationId xmlns:a16="http://schemas.microsoft.com/office/drawing/2014/main" id="{88D1FC9B-F351-8D4F-B610-8CB199F9B798}"/>
              </a:ext>
            </a:extLst>
          </p:cNvPr>
          <p:cNvSpPr>
            <a:spLocks noGrp="1"/>
          </p:cNvSpPr>
          <p:nvPr>
            <p:ph type="body" sz="quarter" idx="27"/>
          </p:nvPr>
        </p:nvSpPr>
        <p:spPr>
          <a:xfrm>
            <a:off x="11737398" y="2391056"/>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50" name="Text Placeholder 5">
            <a:extLst>
              <a:ext uri="{FF2B5EF4-FFF2-40B4-BE49-F238E27FC236}">
                <a16:creationId xmlns:a16="http://schemas.microsoft.com/office/drawing/2014/main" id="{3A8EAAFB-A88D-B640-9594-40CF06363FCE}"/>
              </a:ext>
            </a:extLst>
          </p:cNvPr>
          <p:cNvSpPr>
            <a:spLocks noGrp="1"/>
          </p:cNvSpPr>
          <p:nvPr>
            <p:ph type="body" sz="quarter" idx="28"/>
          </p:nvPr>
        </p:nvSpPr>
        <p:spPr>
          <a:xfrm>
            <a:off x="11875944" y="2525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1" name="Text Placeholder 5">
            <a:extLst>
              <a:ext uri="{FF2B5EF4-FFF2-40B4-BE49-F238E27FC236}">
                <a16:creationId xmlns:a16="http://schemas.microsoft.com/office/drawing/2014/main" id="{89A44BF9-F511-9946-B2D3-3FFB41C6AE46}"/>
              </a:ext>
            </a:extLst>
          </p:cNvPr>
          <p:cNvSpPr>
            <a:spLocks noGrp="1"/>
          </p:cNvSpPr>
          <p:nvPr>
            <p:ph type="body" sz="quarter" idx="29"/>
          </p:nvPr>
        </p:nvSpPr>
        <p:spPr>
          <a:xfrm>
            <a:off x="12014489" y="265999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2" name="Text Placeholder 5">
            <a:extLst>
              <a:ext uri="{FF2B5EF4-FFF2-40B4-BE49-F238E27FC236}">
                <a16:creationId xmlns:a16="http://schemas.microsoft.com/office/drawing/2014/main" id="{59390F98-FF31-C842-883D-DF044F1AFD4A}"/>
              </a:ext>
            </a:extLst>
          </p:cNvPr>
          <p:cNvSpPr>
            <a:spLocks noGrp="1"/>
          </p:cNvSpPr>
          <p:nvPr>
            <p:ph type="body" sz="quarter" idx="30"/>
          </p:nvPr>
        </p:nvSpPr>
        <p:spPr>
          <a:xfrm>
            <a:off x="12153035" y="2794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 name="Slide Number Placeholder 26">
            <a:extLst>
              <a:ext uri="{FF2B5EF4-FFF2-40B4-BE49-F238E27FC236}">
                <a16:creationId xmlns:a16="http://schemas.microsoft.com/office/drawing/2014/main" id="{16088F90-8FB4-909F-46CC-657AEBC6EDE0}"/>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83016080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se Exampl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0DFA3ED-96EB-47D6-34B9-A0D95BD8285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18" name="TextBox 17">
            <a:extLst>
              <a:ext uri="{FF2B5EF4-FFF2-40B4-BE49-F238E27FC236}">
                <a16:creationId xmlns:a16="http://schemas.microsoft.com/office/drawing/2014/main" id="{7DA00873-2696-33AA-EE91-1F4831E2AECB}"/>
              </a:ext>
              <a:ext uri="{C183D7F6-B498-43B3-948B-1728B52AA6E4}">
                <adec:decorative xmlns:adec="http://schemas.microsoft.com/office/drawing/2017/decorative" val="1"/>
              </a:ext>
            </a:extLst>
          </p:cNvPr>
          <p:cNvSpPr txBox="1"/>
          <p:nvPr userDrawn="1"/>
        </p:nvSpPr>
        <p:spPr>
          <a:xfrm rot="16200000">
            <a:off x="-1077024" y="2328857"/>
            <a:ext cx="3022218" cy="457200"/>
          </a:xfrm>
          <a:prstGeom prst="round2Same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vert="horz" lIns="0" tIns="0" rIns="182880" bIns="0" rtlCol="0" anchor="ctr" anchorCtr="0">
            <a:scene3d>
              <a:camera prst="orthographicFront">
                <a:rot lat="0" lon="0" rev="0"/>
              </a:camera>
              <a:lightRig rig="threePt" dir="t"/>
            </a:scene3d>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r"/>
            <a:r>
              <a:rPr lang="en-US" sz="2300" b="1">
                <a:effectLst>
                  <a:outerShdw blurRad="50800" dist="38100" dir="2700000" algn="tl" rotWithShape="0">
                    <a:prstClr val="black">
                      <a:alpha val="40000"/>
                    </a:prstClr>
                  </a:outerShdw>
                </a:effectLst>
              </a:rPr>
              <a:t>Case Example</a:t>
            </a:r>
          </a:p>
        </p:txBody>
      </p:sp>
      <p:sp>
        <p:nvSpPr>
          <p:cNvPr id="19" name="Rectangle 18">
            <a:extLst>
              <a:ext uri="{FF2B5EF4-FFF2-40B4-BE49-F238E27FC236}">
                <a16:creationId xmlns:a16="http://schemas.microsoft.com/office/drawing/2014/main" id="{C7FA508E-2D84-B94F-C9D4-44CA2152D3DB}"/>
              </a:ext>
              <a:ext uri="{C183D7F6-B498-43B3-948B-1728B52AA6E4}">
                <adec:decorative xmlns:adec="http://schemas.microsoft.com/office/drawing/2017/decorative" val="1"/>
              </a:ext>
            </a:extLst>
          </p:cNvPr>
          <p:cNvSpPr/>
          <p:nvPr userDrawn="1"/>
        </p:nvSpPr>
        <p:spPr>
          <a:xfrm>
            <a:off x="657358" y="1046350"/>
            <a:ext cx="8229600" cy="5222185"/>
          </a:xfrm>
          <a:prstGeom prst="rect">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7550423" cy="914400"/>
          </a:xfrm>
        </p:spPr>
        <p:txBody>
          <a:bodyPr>
            <a:normAutofit/>
          </a:bodyPr>
          <a:lstStyle/>
          <a:p>
            <a:r>
              <a:rPr lang="en-US"/>
              <a:t>Click to edit Master title style</a:t>
            </a:r>
          </a:p>
        </p:txBody>
      </p:sp>
      <p:sp>
        <p:nvSpPr>
          <p:cNvPr id="3" name="Content Placeholder 2">
            <a:extLst>
              <a:ext uri="{C183D7F6-B498-43B3-948B-1728B52AA6E4}">
                <adec:decorative xmlns:adec="http://schemas.microsoft.com/office/drawing/2017/decorative" val="0"/>
              </a:ext>
            </a:extLst>
          </p:cNvPr>
          <p:cNvSpPr>
            <a:spLocks noGrp="1"/>
          </p:cNvSpPr>
          <p:nvPr>
            <p:ph idx="1"/>
          </p:nvPr>
        </p:nvSpPr>
        <p:spPr>
          <a:xfrm>
            <a:off x="801229" y="1180821"/>
            <a:ext cx="7971295" cy="5000904"/>
          </a:xfrm>
        </p:spPr>
        <p:txBody>
          <a:bodyPr/>
          <a:lstStyle>
            <a:lvl1pPr marL="365760" indent="-365760">
              <a:defRPr/>
            </a:lvl1pPr>
            <a:lvl2pPr marL="822960" indent="-365760">
              <a:buFont typeface="Courier New" panose="02070309020205020404" pitchFamily="49" charset="0"/>
              <a:buChar char="o"/>
              <a:defRPr/>
            </a:lvl2pPr>
            <a:lvl3pPr marL="1280160" indent="-365760">
              <a:buFont typeface="Wingdings" panose="05000000000000000000" pitchFamily="2" charset="2"/>
              <a:buChar char="§"/>
              <a:defRPr sz="2400"/>
            </a:lvl3pPr>
            <a:lvl4pPr marL="1737360" indent="-365760">
              <a:buFont typeface="Wingdings" panose="05000000000000000000" pitchFamily="2" charset="2"/>
              <a:buChar char="ü"/>
              <a:defRPr sz="2000"/>
            </a:lvl4pPr>
            <a:lvl5pPr marL="2194560" indent="-36576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F1F5E39-F92B-8B44-BB0A-8BC96E3E9CD1}"/>
              </a:ext>
            </a:extLst>
          </p:cNvPr>
          <p:cNvSpPr>
            <a:spLocks noGrp="1"/>
          </p:cNvSpPr>
          <p:nvPr>
            <p:ph type="body" sz="quarter" idx="11"/>
          </p:nvPr>
        </p:nvSpPr>
        <p:spPr>
          <a:xfrm>
            <a:off x="9520671" y="239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4" name="Text Placeholder 5">
            <a:extLst>
              <a:ext uri="{FF2B5EF4-FFF2-40B4-BE49-F238E27FC236}">
                <a16:creationId xmlns:a16="http://schemas.microsoft.com/office/drawing/2014/main" id="{AEAB3D3A-874B-0F4C-8D52-6640E5C70F35}"/>
              </a:ext>
            </a:extLst>
          </p:cNvPr>
          <p:cNvSpPr>
            <a:spLocks noGrp="1"/>
          </p:cNvSpPr>
          <p:nvPr>
            <p:ph type="body" sz="quarter" idx="12"/>
          </p:nvPr>
        </p:nvSpPr>
        <p:spPr>
          <a:xfrm>
            <a:off x="9659216" y="373997"/>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5" name="Text Placeholder 5">
            <a:extLst>
              <a:ext uri="{FF2B5EF4-FFF2-40B4-BE49-F238E27FC236}">
                <a16:creationId xmlns:a16="http://schemas.microsoft.com/office/drawing/2014/main" id="{A4631F6E-1BEF-384E-86D8-1FB1966AC383}"/>
              </a:ext>
            </a:extLst>
          </p:cNvPr>
          <p:cNvSpPr>
            <a:spLocks noGrp="1"/>
          </p:cNvSpPr>
          <p:nvPr>
            <p:ph type="body" sz="quarter" idx="13"/>
          </p:nvPr>
        </p:nvSpPr>
        <p:spPr>
          <a:xfrm>
            <a:off x="9797762" y="508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6" name="Text Placeholder 5">
            <a:extLst>
              <a:ext uri="{FF2B5EF4-FFF2-40B4-BE49-F238E27FC236}">
                <a16:creationId xmlns:a16="http://schemas.microsoft.com/office/drawing/2014/main" id="{8EE1869B-0147-D44B-87B1-20AEEFB04089}"/>
              </a:ext>
            </a:extLst>
          </p:cNvPr>
          <p:cNvSpPr>
            <a:spLocks noGrp="1"/>
          </p:cNvSpPr>
          <p:nvPr>
            <p:ph type="body" sz="quarter" idx="14"/>
          </p:nvPr>
        </p:nvSpPr>
        <p:spPr>
          <a:xfrm>
            <a:off x="9936307" y="64293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7" name="Text Placeholder 5">
            <a:extLst>
              <a:ext uri="{FF2B5EF4-FFF2-40B4-BE49-F238E27FC236}">
                <a16:creationId xmlns:a16="http://schemas.microsoft.com/office/drawing/2014/main" id="{DEF3879D-82BB-F144-852D-34A41B56DF33}"/>
              </a:ext>
            </a:extLst>
          </p:cNvPr>
          <p:cNvSpPr>
            <a:spLocks noGrp="1"/>
          </p:cNvSpPr>
          <p:nvPr>
            <p:ph type="body" sz="quarter" idx="15"/>
          </p:nvPr>
        </p:nvSpPr>
        <p:spPr>
          <a:xfrm>
            <a:off x="10074853" y="777409"/>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38" name="Text Placeholder 5">
            <a:extLst>
              <a:ext uri="{FF2B5EF4-FFF2-40B4-BE49-F238E27FC236}">
                <a16:creationId xmlns:a16="http://schemas.microsoft.com/office/drawing/2014/main" id="{E9A895CA-5FE0-244B-BBD1-C8428EED8382}"/>
              </a:ext>
            </a:extLst>
          </p:cNvPr>
          <p:cNvSpPr>
            <a:spLocks noGrp="1"/>
          </p:cNvSpPr>
          <p:nvPr>
            <p:ph type="body" sz="quarter" idx="16"/>
          </p:nvPr>
        </p:nvSpPr>
        <p:spPr>
          <a:xfrm>
            <a:off x="10213398" y="91188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39" name="Text Placeholder 5">
            <a:extLst>
              <a:ext uri="{FF2B5EF4-FFF2-40B4-BE49-F238E27FC236}">
                <a16:creationId xmlns:a16="http://schemas.microsoft.com/office/drawing/2014/main" id="{5BBA5876-8924-7B4A-AD1B-DF73C7D288BC}"/>
              </a:ext>
            </a:extLst>
          </p:cNvPr>
          <p:cNvSpPr>
            <a:spLocks noGrp="1"/>
          </p:cNvSpPr>
          <p:nvPr>
            <p:ph type="body" sz="quarter" idx="17"/>
          </p:nvPr>
        </p:nvSpPr>
        <p:spPr>
          <a:xfrm>
            <a:off x="10351944" y="1046350"/>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0" name="Text Placeholder 5">
            <a:extLst>
              <a:ext uri="{FF2B5EF4-FFF2-40B4-BE49-F238E27FC236}">
                <a16:creationId xmlns:a16="http://schemas.microsoft.com/office/drawing/2014/main" id="{5223A3B2-3B40-414E-AF6B-2E567FD3FCCD}"/>
              </a:ext>
            </a:extLst>
          </p:cNvPr>
          <p:cNvSpPr>
            <a:spLocks noGrp="1"/>
          </p:cNvSpPr>
          <p:nvPr>
            <p:ph type="body" sz="quarter" idx="18"/>
          </p:nvPr>
        </p:nvSpPr>
        <p:spPr>
          <a:xfrm>
            <a:off x="10490489" y="1180821"/>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1" name="Text Placeholder 5">
            <a:extLst>
              <a:ext uri="{FF2B5EF4-FFF2-40B4-BE49-F238E27FC236}">
                <a16:creationId xmlns:a16="http://schemas.microsoft.com/office/drawing/2014/main" id="{81CEC1A6-7785-9240-BED0-32CF0167D137}"/>
              </a:ext>
            </a:extLst>
          </p:cNvPr>
          <p:cNvSpPr>
            <a:spLocks noGrp="1"/>
          </p:cNvSpPr>
          <p:nvPr>
            <p:ph type="body" sz="quarter" idx="19"/>
          </p:nvPr>
        </p:nvSpPr>
        <p:spPr>
          <a:xfrm>
            <a:off x="10629035" y="131529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2" name="Text Placeholder 5">
            <a:extLst>
              <a:ext uri="{FF2B5EF4-FFF2-40B4-BE49-F238E27FC236}">
                <a16:creationId xmlns:a16="http://schemas.microsoft.com/office/drawing/2014/main" id="{CE2624AB-A18C-7941-B762-904B961E3BDC}"/>
              </a:ext>
            </a:extLst>
          </p:cNvPr>
          <p:cNvSpPr>
            <a:spLocks noGrp="1"/>
          </p:cNvSpPr>
          <p:nvPr>
            <p:ph type="body" sz="quarter" idx="20"/>
          </p:nvPr>
        </p:nvSpPr>
        <p:spPr>
          <a:xfrm>
            <a:off x="10767580" y="1449762"/>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3" name="Text Placeholder 5">
            <a:extLst>
              <a:ext uri="{FF2B5EF4-FFF2-40B4-BE49-F238E27FC236}">
                <a16:creationId xmlns:a16="http://schemas.microsoft.com/office/drawing/2014/main" id="{0C042A60-B74C-BF46-BD8C-4DBF24A5C5CF}"/>
              </a:ext>
            </a:extLst>
          </p:cNvPr>
          <p:cNvSpPr>
            <a:spLocks noGrp="1"/>
          </p:cNvSpPr>
          <p:nvPr>
            <p:ph type="body" sz="quarter" idx="21"/>
          </p:nvPr>
        </p:nvSpPr>
        <p:spPr>
          <a:xfrm>
            <a:off x="10906125" y="158423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4" name="Text Placeholder 5">
            <a:extLst>
              <a:ext uri="{FF2B5EF4-FFF2-40B4-BE49-F238E27FC236}">
                <a16:creationId xmlns:a16="http://schemas.microsoft.com/office/drawing/2014/main" id="{C6F028AB-BE6E-B842-8563-7CD6B9110611}"/>
              </a:ext>
            </a:extLst>
          </p:cNvPr>
          <p:cNvSpPr>
            <a:spLocks noGrp="1"/>
          </p:cNvSpPr>
          <p:nvPr>
            <p:ph type="body" sz="quarter" idx="22"/>
          </p:nvPr>
        </p:nvSpPr>
        <p:spPr>
          <a:xfrm>
            <a:off x="11044671" y="1718703"/>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5" name="Text Placeholder 5">
            <a:extLst>
              <a:ext uri="{FF2B5EF4-FFF2-40B4-BE49-F238E27FC236}">
                <a16:creationId xmlns:a16="http://schemas.microsoft.com/office/drawing/2014/main" id="{BA6FE9FC-78D1-0D4F-87E9-252051D07545}"/>
              </a:ext>
            </a:extLst>
          </p:cNvPr>
          <p:cNvSpPr>
            <a:spLocks noGrp="1"/>
          </p:cNvSpPr>
          <p:nvPr>
            <p:ph type="body" sz="quarter" idx="23"/>
          </p:nvPr>
        </p:nvSpPr>
        <p:spPr>
          <a:xfrm>
            <a:off x="11183216" y="1853174"/>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6" name="Text Placeholder 5">
            <a:extLst>
              <a:ext uri="{FF2B5EF4-FFF2-40B4-BE49-F238E27FC236}">
                <a16:creationId xmlns:a16="http://schemas.microsoft.com/office/drawing/2014/main" id="{E1905928-9C52-7E4A-A93D-FE6BAE6B4235}"/>
              </a:ext>
            </a:extLst>
          </p:cNvPr>
          <p:cNvSpPr>
            <a:spLocks noGrp="1"/>
          </p:cNvSpPr>
          <p:nvPr>
            <p:ph type="body" sz="quarter" idx="24"/>
          </p:nvPr>
        </p:nvSpPr>
        <p:spPr>
          <a:xfrm>
            <a:off x="11321762" y="198764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7" name="Text Placeholder 5">
            <a:extLst>
              <a:ext uri="{FF2B5EF4-FFF2-40B4-BE49-F238E27FC236}">
                <a16:creationId xmlns:a16="http://schemas.microsoft.com/office/drawing/2014/main" id="{C26F08BE-3B10-5148-8AAF-562472CE9AE8}"/>
              </a:ext>
            </a:extLst>
          </p:cNvPr>
          <p:cNvSpPr>
            <a:spLocks noGrp="1"/>
          </p:cNvSpPr>
          <p:nvPr>
            <p:ph type="body" sz="quarter" idx="25"/>
          </p:nvPr>
        </p:nvSpPr>
        <p:spPr>
          <a:xfrm>
            <a:off x="11460307" y="2122115"/>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8" name="Text Placeholder 5">
            <a:extLst>
              <a:ext uri="{FF2B5EF4-FFF2-40B4-BE49-F238E27FC236}">
                <a16:creationId xmlns:a16="http://schemas.microsoft.com/office/drawing/2014/main" id="{EE0FAC2C-81E8-D248-987C-DE5444DDF05F}"/>
              </a:ext>
            </a:extLst>
          </p:cNvPr>
          <p:cNvSpPr>
            <a:spLocks noGrp="1"/>
          </p:cNvSpPr>
          <p:nvPr>
            <p:ph type="body" sz="quarter" idx="26"/>
          </p:nvPr>
        </p:nvSpPr>
        <p:spPr>
          <a:xfrm>
            <a:off x="11598853" y="2256586"/>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49" name="Text Placeholder 5">
            <a:extLst>
              <a:ext uri="{FF2B5EF4-FFF2-40B4-BE49-F238E27FC236}">
                <a16:creationId xmlns:a16="http://schemas.microsoft.com/office/drawing/2014/main" id="{88D1FC9B-F351-8D4F-B610-8CB199F9B798}"/>
              </a:ext>
            </a:extLst>
          </p:cNvPr>
          <p:cNvSpPr>
            <a:spLocks noGrp="1"/>
          </p:cNvSpPr>
          <p:nvPr>
            <p:ph type="body" sz="quarter" idx="27"/>
          </p:nvPr>
        </p:nvSpPr>
        <p:spPr>
          <a:xfrm>
            <a:off x="11737398" y="2391056"/>
            <a:ext cx="2844511" cy="479051"/>
          </a:xfrm>
        </p:spPr>
        <p:txBody>
          <a:bodyPr vert="horz" lIns="91440" tIns="45720" rIns="91440" bIns="45720" rtlCol="0">
            <a:normAutofit/>
          </a:bodyPr>
          <a:lstStyle>
            <a:lvl1pPr>
              <a:defRPr lang="en-US" dirty="0"/>
            </a:lvl1pPr>
          </a:lstStyle>
          <a:p>
            <a:pPr marL="365760" lvl="0" indent="-365760"/>
            <a:r>
              <a:rPr lang="en-US"/>
              <a:t>Click to edit Master text styles</a:t>
            </a:r>
          </a:p>
        </p:txBody>
      </p:sp>
      <p:sp>
        <p:nvSpPr>
          <p:cNvPr id="50" name="Text Placeholder 5">
            <a:extLst>
              <a:ext uri="{FF2B5EF4-FFF2-40B4-BE49-F238E27FC236}">
                <a16:creationId xmlns:a16="http://schemas.microsoft.com/office/drawing/2014/main" id="{3A8EAAFB-A88D-B640-9594-40CF06363FCE}"/>
              </a:ext>
            </a:extLst>
          </p:cNvPr>
          <p:cNvSpPr>
            <a:spLocks noGrp="1"/>
          </p:cNvSpPr>
          <p:nvPr>
            <p:ph type="body" sz="quarter" idx="28"/>
          </p:nvPr>
        </p:nvSpPr>
        <p:spPr>
          <a:xfrm>
            <a:off x="11875944" y="252552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1" name="Text Placeholder 5">
            <a:extLst>
              <a:ext uri="{FF2B5EF4-FFF2-40B4-BE49-F238E27FC236}">
                <a16:creationId xmlns:a16="http://schemas.microsoft.com/office/drawing/2014/main" id="{89A44BF9-F511-9946-B2D3-3FFB41C6AE46}"/>
              </a:ext>
            </a:extLst>
          </p:cNvPr>
          <p:cNvSpPr>
            <a:spLocks noGrp="1"/>
          </p:cNvSpPr>
          <p:nvPr>
            <p:ph type="body" sz="quarter" idx="29"/>
          </p:nvPr>
        </p:nvSpPr>
        <p:spPr>
          <a:xfrm>
            <a:off x="12014489" y="2659997"/>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2" name="Text Placeholder 5">
            <a:extLst>
              <a:ext uri="{FF2B5EF4-FFF2-40B4-BE49-F238E27FC236}">
                <a16:creationId xmlns:a16="http://schemas.microsoft.com/office/drawing/2014/main" id="{59390F98-FF31-C842-883D-DF044F1AFD4A}"/>
              </a:ext>
            </a:extLst>
          </p:cNvPr>
          <p:cNvSpPr>
            <a:spLocks noGrp="1"/>
          </p:cNvSpPr>
          <p:nvPr>
            <p:ph type="body" sz="quarter" idx="30"/>
          </p:nvPr>
        </p:nvSpPr>
        <p:spPr>
          <a:xfrm>
            <a:off x="12153035" y="2794468"/>
            <a:ext cx="2844511" cy="479051"/>
          </a:xfrm>
        </p:spPr>
        <p:txBody>
          <a:bodyPr vert="horz" lIns="91440" tIns="45720" rIns="91440" bIns="45720" rtlCol="0">
            <a:normAutofit/>
          </a:bodyPr>
          <a:lstStyle>
            <a:lvl1pPr>
              <a:defRPr lang="en-US"/>
            </a:lvl1pPr>
          </a:lstStyle>
          <a:p>
            <a:pPr marL="365760" lvl="0" indent="-365760"/>
            <a:r>
              <a:rPr lang="en-US"/>
              <a:t>Click to edit Master text styles</a:t>
            </a:r>
          </a:p>
        </p:txBody>
      </p:sp>
      <p:sp>
        <p:nvSpPr>
          <p:cNvPr id="5" name="Slide Number Placeholder 26">
            <a:extLst>
              <a:ext uri="{FF2B5EF4-FFF2-40B4-BE49-F238E27FC236}">
                <a16:creationId xmlns:a16="http://schemas.microsoft.com/office/drawing/2014/main" id="{16088F90-8FB4-909F-46CC-657AEBC6EDE0}"/>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
        <p:nvSpPr>
          <p:cNvPr id="10" name="Text Box 2">
            <a:extLst>
              <a:ext uri="{FF2B5EF4-FFF2-40B4-BE49-F238E27FC236}">
                <a16:creationId xmlns:a16="http://schemas.microsoft.com/office/drawing/2014/main" id="{5B44E993-A104-1C8D-E5D3-DAC2BC0B9C25}"/>
              </a:ext>
            </a:extLst>
          </p:cNvPr>
          <p:cNvSpPr txBox="1">
            <a:spLocks noChangeArrowheads="1"/>
          </p:cNvSpPr>
          <p:nvPr userDrawn="1"/>
        </p:nvSpPr>
        <p:spPr bwMode="auto">
          <a:xfrm>
            <a:off x="457200" y="6492240"/>
            <a:ext cx="3657600" cy="365760"/>
          </a:xfrm>
          <a:prstGeom prst="rect">
            <a:avLst/>
          </a:prstGeom>
        </p:spPr>
        <p:txBody>
          <a:bodyPr wrap="square" tIns="0" bIns="0" anchor="ctr" anchorCtr="0">
            <a:noAutofit/>
          </a:bodyPr>
          <a:lstStyle>
            <a:defPPr>
              <a:defRPr lang="en-US"/>
            </a:defPPr>
            <a:lvl1pPr>
              <a:defRPr sz="900" b="1">
                <a:solidFill>
                  <a:srgbClr val="000000"/>
                </a:solidFill>
                <a:cs typeface="Arial" panose="020B0604020202020204" pitchFamily="34" charset="0"/>
              </a:defRPr>
            </a:lvl1pPr>
          </a:lstStyle>
          <a:p>
            <a:pPr lvl="0"/>
            <a:r>
              <a:rPr lang="en-US" b="0"/>
              <a:t>AHRQ Safety Program for MRSA Prevention</a:t>
            </a:r>
          </a:p>
          <a:p>
            <a:pPr lvl="0"/>
            <a:r>
              <a:rPr lang="en-US"/>
              <a:t>Improving Skin Care and MDRO Prevention in Long-Term Care </a:t>
            </a:r>
          </a:p>
        </p:txBody>
      </p:sp>
      <p:cxnSp>
        <p:nvCxnSpPr>
          <p:cNvPr id="12" name="Straight Connector 11">
            <a:extLst>
              <a:ext uri="{FF2B5EF4-FFF2-40B4-BE49-F238E27FC236}">
                <a16:creationId xmlns:a16="http://schemas.microsoft.com/office/drawing/2014/main" id="{6CACD0E3-5715-B286-85C0-87F6FFD7A158}"/>
              </a:ext>
              <a:ext uri="{C183D7F6-B498-43B3-948B-1728B52AA6E4}">
                <adec:decorative xmlns:adec="http://schemas.microsoft.com/office/drawing/2017/decorative" val="1"/>
              </a:ext>
            </a:extLst>
          </p:cNvPr>
          <p:cNvCxnSpPr>
            <a:cxnSpLocks/>
          </p:cNvCxnSpPr>
          <p:nvPr userDrawn="1"/>
        </p:nvCxnSpPr>
        <p:spPr>
          <a:xfrm>
            <a:off x="457199" y="6519672"/>
            <a:ext cx="0" cy="320040"/>
          </a:xfrm>
          <a:prstGeom prst="line">
            <a:avLst/>
          </a:prstGeom>
          <a:ln w="12700">
            <a:solidFill>
              <a:srgbClr val="009EC2"/>
            </a:solidFill>
          </a:ln>
        </p:spPr>
        <p:style>
          <a:lnRef idx="1">
            <a:schemeClr val="accent1"/>
          </a:lnRef>
          <a:fillRef idx="0">
            <a:schemeClr val="accent1"/>
          </a:fillRef>
          <a:effectRef idx="0">
            <a:schemeClr val="accent1"/>
          </a:effectRef>
          <a:fontRef idx="minor">
            <a:schemeClr val="tx1"/>
          </a:fontRef>
        </p:style>
      </p:cxnSp>
      <p:pic>
        <p:nvPicPr>
          <p:cNvPr id="13" name="Picture 2" descr="Teachable Moment Trademark Logo">
            <a:extLst>
              <a:ext uri="{FF2B5EF4-FFF2-40B4-BE49-F238E27FC236}">
                <a16:creationId xmlns:a16="http://schemas.microsoft.com/office/drawing/2014/main" id="{F60B8BAF-4D62-5CE0-14BA-1F2B199F2BB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14614" r="18280"/>
          <a:stretch/>
        </p:blipFill>
        <p:spPr bwMode="auto">
          <a:xfrm>
            <a:off x="7955280" y="45720"/>
            <a:ext cx="822960" cy="82296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73587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 Takeaway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A79677-70FC-F3B4-1B81-2771517789F0}"/>
              </a:ext>
              <a:ext uri="{C183D7F6-B498-43B3-948B-1728B52AA6E4}">
                <adec:decorative xmlns:adec="http://schemas.microsoft.com/office/drawing/2017/decorative" val="1"/>
              </a:ext>
            </a:extLst>
          </p:cNvPr>
          <p:cNvGrpSpPr/>
          <p:nvPr/>
        </p:nvGrpSpPr>
        <p:grpSpPr>
          <a:xfrm>
            <a:off x="432066" y="987519"/>
            <a:ext cx="8357471" cy="5337228"/>
            <a:chOff x="202559" y="3411398"/>
            <a:chExt cx="9484617" cy="3698270"/>
          </a:xfrm>
          <a:effectLst/>
        </p:grpSpPr>
        <p:sp>
          <p:nvSpPr>
            <p:cNvPr id="10" name="Rectangle: Diagonal Corners Rounded 9">
              <a:extLst>
                <a:ext uri="{FF2B5EF4-FFF2-40B4-BE49-F238E27FC236}">
                  <a16:creationId xmlns:a16="http://schemas.microsoft.com/office/drawing/2014/main" id="{44686D15-1802-A38C-8C63-1D52A47FBADF}"/>
                </a:ext>
              </a:extLst>
            </p:cNvPr>
            <p:cNvSpPr/>
            <p:nvPr/>
          </p:nvSpPr>
          <p:spPr>
            <a:xfrm>
              <a:off x="202559" y="3411398"/>
              <a:ext cx="9227981" cy="3587420"/>
            </a:xfrm>
            <a:prstGeom prst="round2DiagRect">
              <a:avLst/>
            </a:prstGeom>
            <a:solidFill>
              <a:srgbClr val="007DA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Diagonal Corners Rounded 10">
              <a:extLst>
                <a:ext uri="{FF2B5EF4-FFF2-40B4-BE49-F238E27FC236}">
                  <a16:creationId xmlns:a16="http://schemas.microsoft.com/office/drawing/2014/main" id="{62A5EA75-3EF0-AB85-8DE5-3A2076BF803B}"/>
                </a:ext>
              </a:extLst>
            </p:cNvPr>
            <p:cNvSpPr/>
            <p:nvPr/>
          </p:nvSpPr>
          <p:spPr>
            <a:xfrm>
              <a:off x="459196" y="3522248"/>
              <a:ext cx="9227980" cy="3587420"/>
            </a:xfrm>
            <a:prstGeom prst="round2Diag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sp>
        <p:nvSpPr>
          <p:cNvPr id="7" name="Title 6">
            <a:extLst>
              <a:ext uri="{FF2B5EF4-FFF2-40B4-BE49-F238E27FC236}">
                <a16:creationId xmlns:a16="http://schemas.microsoft.com/office/drawing/2014/main" id="{39A8EF76-E0F1-09AA-87A0-8F411A416298}"/>
              </a:ext>
            </a:extLst>
          </p:cNvPr>
          <p:cNvSpPr>
            <a:spLocks noGrp="1"/>
          </p:cNvSpPr>
          <p:nvPr>
            <p:ph type="title" hasCustomPrompt="1"/>
          </p:nvPr>
        </p:nvSpPr>
        <p:spPr/>
        <p:txBody>
          <a:bodyPr/>
          <a:lstStyle>
            <a:lvl1pPr>
              <a:defRPr/>
            </a:lvl1pPr>
          </a:lstStyle>
          <a:p>
            <a:r>
              <a:rPr lang="en-US" sz="4400" b="1"/>
              <a:t>“Key Takeaways”</a:t>
            </a:r>
          </a:p>
        </p:txBody>
      </p:sp>
      <p:sp>
        <p:nvSpPr>
          <p:cNvPr id="3" name="Content Placeholder 2"/>
          <p:cNvSpPr>
            <a:spLocks noGrp="1"/>
          </p:cNvSpPr>
          <p:nvPr>
            <p:ph idx="1"/>
          </p:nvPr>
        </p:nvSpPr>
        <p:spPr>
          <a:xfrm>
            <a:off x="873124" y="1383368"/>
            <a:ext cx="7658525" cy="4617664"/>
          </a:xfrm>
        </p:spPr>
        <p:txBody>
          <a:bodyPr/>
          <a:lstStyle>
            <a:lvl1pPr marL="365760" indent="-365760">
              <a:defRPr/>
            </a:lvl1pPr>
            <a:lvl2pPr marL="822960" indent="-365760">
              <a:buFont typeface="Courier New" panose="02070309020205020404" pitchFamily="49" charset="0"/>
              <a:buChar char="o"/>
              <a:defRPr/>
            </a:lvl2pPr>
            <a:lvl3pPr marL="1280160" indent="-365760">
              <a:buFont typeface="Wingdings" panose="05000000000000000000" pitchFamily="2" charset="2"/>
              <a:buChar char="§"/>
              <a:defRPr sz="2400"/>
            </a:lvl3pPr>
            <a:lvl4pPr marL="1737360" indent="-365760">
              <a:buFont typeface="Wingdings" panose="05000000000000000000" pitchFamily="2" charset="2"/>
              <a:buChar char="ü"/>
              <a:defRPr sz="2000"/>
            </a:lvl4pPr>
            <a:lvl5pPr marL="2194560" indent="-365760">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6F1F5E39-F92B-8B44-BB0A-8BC96E3E9CD1}"/>
              </a:ext>
            </a:extLst>
          </p:cNvPr>
          <p:cNvSpPr>
            <a:spLocks noGrp="1"/>
          </p:cNvSpPr>
          <p:nvPr>
            <p:ph type="body" sz="quarter" idx="11"/>
          </p:nvPr>
        </p:nvSpPr>
        <p:spPr>
          <a:xfrm>
            <a:off x="9520671" y="239527"/>
            <a:ext cx="2844511" cy="479051"/>
          </a:xfrm>
        </p:spPr>
        <p:txBody>
          <a:bodyPr>
            <a:noAutofit/>
          </a:bodyPr>
          <a:lstStyle>
            <a:lvl1pPr marL="0" indent="0">
              <a:buNone/>
              <a:defRPr sz="2400"/>
            </a:lvl1pPr>
          </a:lstStyle>
          <a:p>
            <a:pPr lvl="0"/>
            <a:r>
              <a:rPr lang="en-US"/>
              <a:t>Click to edit Master text styles</a:t>
            </a:r>
          </a:p>
        </p:txBody>
      </p:sp>
      <p:sp>
        <p:nvSpPr>
          <p:cNvPr id="34" name="Text Placeholder 5">
            <a:extLst>
              <a:ext uri="{FF2B5EF4-FFF2-40B4-BE49-F238E27FC236}">
                <a16:creationId xmlns:a16="http://schemas.microsoft.com/office/drawing/2014/main" id="{AEAB3D3A-874B-0F4C-8D52-6640E5C70F35}"/>
              </a:ext>
            </a:extLst>
          </p:cNvPr>
          <p:cNvSpPr>
            <a:spLocks noGrp="1"/>
          </p:cNvSpPr>
          <p:nvPr>
            <p:ph type="body" sz="quarter" idx="12"/>
          </p:nvPr>
        </p:nvSpPr>
        <p:spPr>
          <a:xfrm>
            <a:off x="9659216" y="373997"/>
            <a:ext cx="2844511" cy="479051"/>
          </a:xfrm>
        </p:spPr>
        <p:txBody>
          <a:bodyPr>
            <a:noAutofit/>
          </a:bodyPr>
          <a:lstStyle>
            <a:lvl1pPr marL="0" indent="0">
              <a:buNone/>
              <a:defRPr sz="2400"/>
            </a:lvl1pPr>
          </a:lstStyle>
          <a:p>
            <a:pPr lvl="0"/>
            <a:r>
              <a:rPr lang="en-US"/>
              <a:t>Click to edit Master text styles</a:t>
            </a:r>
          </a:p>
        </p:txBody>
      </p:sp>
      <p:sp>
        <p:nvSpPr>
          <p:cNvPr id="35" name="Text Placeholder 5">
            <a:extLst>
              <a:ext uri="{FF2B5EF4-FFF2-40B4-BE49-F238E27FC236}">
                <a16:creationId xmlns:a16="http://schemas.microsoft.com/office/drawing/2014/main" id="{A4631F6E-1BEF-384E-86D8-1FB1966AC383}"/>
              </a:ext>
            </a:extLst>
          </p:cNvPr>
          <p:cNvSpPr>
            <a:spLocks noGrp="1"/>
          </p:cNvSpPr>
          <p:nvPr>
            <p:ph type="body" sz="quarter" idx="13"/>
          </p:nvPr>
        </p:nvSpPr>
        <p:spPr>
          <a:xfrm>
            <a:off x="9797762" y="508468"/>
            <a:ext cx="2844511" cy="479051"/>
          </a:xfrm>
        </p:spPr>
        <p:txBody>
          <a:bodyPr>
            <a:noAutofit/>
          </a:bodyPr>
          <a:lstStyle>
            <a:lvl1pPr marL="0" indent="0">
              <a:buNone/>
              <a:defRPr sz="2400"/>
            </a:lvl1pPr>
          </a:lstStyle>
          <a:p>
            <a:pPr lvl="0"/>
            <a:r>
              <a:rPr lang="en-US"/>
              <a:t>Click to edit Master text styles</a:t>
            </a:r>
          </a:p>
        </p:txBody>
      </p:sp>
      <p:sp>
        <p:nvSpPr>
          <p:cNvPr id="36" name="Text Placeholder 5">
            <a:extLst>
              <a:ext uri="{FF2B5EF4-FFF2-40B4-BE49-F238E27FC236}">
                <a16:creationId xmlns:a16="http://schemas.microsoft.com/office/drawing/2014/main" id="{8EE1869B-0147-D44B-87B1-20AEEFB04089}"/>
              </a:ext>
            </a:extLst>
          </p:cNvPr>
          <p:cNvSpPr>
            <a:spLocks noGrp="1"/>
          </p:cNvSpPr>
          <p:nvPr>
            <p:ph type="body" sz="quarter" idx="14"/>
          </p:nvPr>
        </p:nvSpPr>
        <p:spPr>
          <a:xfrm>
            <a:off x="9936307" y="642939"/>
            <a:ext cx="2844511" cy="479051"/>
          </a:xfrm>
        </p:spPr>
        <p:txBody>
          <a:bodyPr>
            <a:noAutofit/>
          </a:bodyPr>
          <a:lstStyle>
            <a:lvl1pPr marL="0" indent="0">
              <a:buNone/>
              <a:defRPr sz="2400"/>
            </a:lvl1pPr>
          </a:lstStyle>
          <a:p>
            <a:pPr lvl="0"/>
            <a:r>
              <a:rPr lang="en-US"/>
              <a:t>Click to edit Master text styles</a:t>
            </a:r>
          </a:p>
        </p:txBody>
      </p:sp>
      <p:sp>
        <p:nvSpPr>
          <p:cNvPr id="37" name="Text Placeholder 5">
            <a:extLst>
              <a:ext uri="{FF2B5EF4-FFF2-40B4-BE49-F238E27FC236}">
                <a16:creationId xmlns:a16="http://schemas.microsoft.com/office/drawing/2014/main" id="{DEF3879D-82BB-F144-852D-34A41B56DF33}"/>
              </a:ext>
            </a:extLst>
          </p:cNvPr>
          <p:cNvSpPr>
            <a:spLocks noGrp="1"/>
          </p:cNvSpPr>
          <p:nvPr>
            <p:ph type="body" sz="quarter" idx="15"/>
          </p:nvPr>
        </p:nvSpPr>
        <p:spPr>
          <a:xfrm>
            <a:off x="10074853" y="777409"/>
            <a:ext cx="2844511" cy="479051"/>
          </a:xfrm>
        </p:spPr>
        <p:txBody>
          <a:bodyPr>
            <a:noAutofit/>
          </a:bodyPr>
          <a:lstStyle>
            <a:lvl1pPr marL="0" indent="0">
              <a:buNone/>
              <a:defRPr sz="2400"/>
            </a:lvl1pPr>
          </a:lstStyle>
          <a:p>
            <a:pPr lvl="0"/>
            <a:r>
              <a:rPr lang="en-US"/>
              <a:t>Click to edit Master text styles</a:t>
            </a:r>
          </a:p>
        </p:txBody>
      </p:sp>
      <p:sp>
        <p:nvSpPr>
          <p:cNvPr id="38" name="Text Placeholder 5">
            <a:extLst>
              <a:ext uri="{FF2B5EF4-FFF2-40B4-BE49-F238E27FC236}">
                <a16:creationId xmlns:a16="http://schemas.microsoft.com/office/drawing/2014/main" id="{E9A895CA-5FE0-244B-BBD1-C8428EED8382}"/>
              </a:ext>
            </a:extLst>
          </p:cNvPr>
          <p:cNvSpPr>
            <a:spLocks noGrp="1"/>
          </p:cNvSpPr>
          <p:nvPr>
            <p:ph type="body" sz="quarter" idx="16"/>
          </p:nvPr>
        </p:nvSpPr>
        <p:spPr>
          <a:xfrm>
            <a:off x="10213398" y="911880"/>
            <a:ext cx="2844511" cy="479051"/>
          </a:xfrm>
        </p:spPr>
        <p:txBody>
          <a:bodyPr>
            <a:noAutofit/>
          </a:bodyPr>
          <a:lstStyle>
            <a:lvl1pPr marL="0" indent="0">
              <a:buNone/>
              <a:defRPr sz="2400"/>
            </a:lvl1pPr>
          </a:lstStyle>
          <a:p>
            <a:pPr lvl="0"/>
            <a:r>
              <a:rPr lang="en-US"/>
              <a:t>Click to edit Master text styles</a:t>
            </a:r>
          </a:p>
        </p:txBody>
      </p:sp>
      <p:sp>
        <p:nvSpPr>
          <p:cNvPr id="39" name="Text Placeholder 5">
            <a:extLst>
              <a:ext uri="{FF2B5EF4-FFF2-40B4-BE49-F238E27FC236}">
                <a16:creationId xmlns:a16="http://schemas.microsoft.com/office/drawing/2014/main" id="{5BBA5876-8924-7B4A-AD1B-DF73C7D288BC}"/>
              </a:ext>
            </a:extLst>
          </p:cNvPr>
          <p:cNvSpPr>
            <a:spLocks noGrp="1"/>
          </p:cNvSpPr>
          <p:nvPr>
            <p:ph type="body" sz="quarter" idx="17"/>
          </p:nvPr>
        </p:nvSpPr>
        <p:spPr>
          <a:xfrm>
            <a:off x="10351944" y="1046350"/>
            <a:ext cx="2844511" cy="479051"/>
          </a:xfrm>
        </p:spPr>
        <p:txBody>
          <a:bodyPr>
            <a:noAutofit/>
          </a:bodyPr>
          <a:lstStyle>
            <a:lvl1pPr marL="0" indent="0">
              <a:buNone/>
              <a:defRPr sz="2400"/>
            </a:lvl1pPr>
          </a:lstStyle>
          <a:p>
            <a:pPr lvl="0"/>
            <a:r>
              <a:rPr lang="en-US"/>
              <a:t>Click to edit Master text styles</a:t>
            </a:r>
          </a:p>
        </p:txBody>
      </p:sp>
      <p:sp>
        <p:nvSpPr>
          <p:cNvPr id="40" name="Text Placeholder 5">
            <a:extLst>
              <a:ext uri="{FF2B5EF4-FFF2-40B4-BE49-F238E27FC236}">
                <a16:creationId xmlns:a16="http://schemas.microsoft.com/office/drawing/2014/main" id="{5223A3B2-3B40-414E-AF6B-2E567FD3FCCD}"/>
              </a:ext>
            </a:extLst>
          </p:cNvPr>
          <p:cNvSpPr>
            <a:spLocks noGrp="1"/>
          </p:cNvSpPr>
          <p:nvPr>
            <p:ph type="body" sz="quarter" idx="18"/>
          </p:nvPr>
        </p:nvSpPr>
        <p:spPr>
          <a:xfrm>
            <a:off x="10490489" y="1180821"/>
            <a:ext cx="2844511" cy="479051"/>
          </a:xfrm>
        </p:spPr>
        <p:txBody>
          <a:bodyPr>
            <a:noAutofit/>
          </a:bodyPr>
          <a:lstStyle>
            <a:lvl1pPr marL="0" indent="0">
              <a:buNone/>
              <a:defRPr sz="2400"/>
            </a:lvl1pPr>
          </a:lstStyle>
          <a:p>
            <a:pPr lvl="0"/>
            <a:r>
              <a:rPr lang="en-US"/>
              <a:t>Click to edit Master text styles</a:t>
            </a:r>
          </a:p>
        </p:txBody>
      </p:sp>
      <p:sp>
        <p:nvSpPr>
          <p:cNvPr id="41" name="Text Placeholder 5">
            <a:extLst>
              <a:ext uri="{FF2B5EF4-FFF2-40B4-BE49-F238E27FC236}">
                <a16:creationId xmlns:a16="http://schemas.microsoft.com/office/drawing/2014/main" id="{81CEC1A6-7785-9240-BED0-32CF0167D137}"/>
              </a:ext>
            </a:extLst>
          </p:cNvPr>
          <p:cNvSpPr>
            <a:spLocks noGrp="1"/>
          </p:cNvSpPr>
          <p:nvPr>
            <p:ph type="body" sz="quarter" idx="19"/>
          </p:nvPr>
        </p:nvSpPr>
        <p:spPr>
          <a:xfrm>
            <a:off x="10629035" y="1315292"/>
            <a:ext cx="2844511" cy="479051"/>
          </a:xfrm>
        </p:spPr>
        <p:txBody>
          <a:bodyPr>
            <a:noAutofit/>
          </a:bodyPr>
          <a:lstStyle>
            <a:lvl1pPr marL="0" indent="0">
              <a:buNone/>
              <a:defRPr sz="2400"/>
            </a:lvl1pPr>
          </a:lstStyle>
          <a:p>
            <a:pPr lvl="0"/>
            <a:r>
              <a:rPr lang="en-US"/>
              <a:t>Click to edit Master text styles</a:t>
            </a:r>
          </a:p>
        </p:txBody>
      </p:sp>
      <p:sp>
        <p:nvSpPr>
          <p:cNvPr id="42" name="Text Placeholder 5">
            <a:extLst>
              <a:ext uri="{FF2B5EF4-FFF2-40B4-BE49-F238E27FC236}">
                <a16:creationId xmlns:a16="http://schemas.microsoft.com/office/drawing/2014/main" id="{CE2624AB-A18C-7941-B762-904B961E3BDC}"/>
              </a:ext>
            </a:extLst>
          </p:cNvPr>
          <p:cNvSpPr>
            <a:spLocks noGrp="1"/>
          </p:cNvSpPr>
          <p:nvPr>
            <p:ph type="body" sz="quarter" idx="20"/>
          </p:nvPr>
        </p:nvSpPr>
        <p:spPr>
          <a:xfrm>
            <a:off x="10767580" y="1449762"/>
            <a:ext cx="2844511" cy="479051"/>
          </a:xfrm>
        </p:spPr>
        <p:txBody>
          <a:bodyPr>
            <a:noAutofit/>
          </a:bodyPr>
          <a:lstStyle>
            <a:lvl1pPr marL="0" indent="0">
              <a:buNone/>
              <a:defRPr sz="2400"/>
            </a:lvl1pPr>
          </a:lstStyle>
          <a:p>
            <a:pPr lvl="0"/>
            <a:r>
              <a:rPr lang="en-US"/>
              <a:t>Click to edit Master text styles</a:t>
            </a:r>
          </a:p>
        </p:txBody>
      </p:sp>
      <p:sp>
        <p:nvSpPr>
          <p:cNvPr id="43" name="Text Placeholder 5">
            <a:extLst>
              <a:ext uri="{FF2B5EF4-FFF2-40B4-BE49-F238E27FC236}">
                <a16:creationId xmlns:a16="http://schemas.microsoft.com/office/drawing/2014/main" id="{0C042A60-B74C-BF46-BD8C-4DBF24A5C5CF}"/>
              </a:ext>
            </a:extLst>
          </p:cNvPr>
          <p:cNvSpPr>
            <a:spLocks noGrp="1"/>
          </p:cNvSpPr>
          <p:nvPr>
            <p:ph type="body" sz="quarter" idx="21"/>
          </p:nvPr>
        </p:nvSpPr>
        <p:spPr>
          <a:xfrm>
            <a:off x="10906125" y="1584233"/>
            <a:ext cx="2844511" cy="479051"/>
          </a:xfrm>
        </p:spPr>
        <p:txBody>
          <a:bodyPr>
            <a:noAutofit/>
          </a:bodyPr>
          <a:lstStyle>
            <a:lvl1pPr marL="0" indent="0">
              <a:buNone/>
              <a:defRPr sz="2400"/>
            </a:lvl1pPr>
          </a:lstStyle>
          <a:p>
            <a:pPr lvl="0"/>
            <a:r>
              <a:rPr lang="en-US"/>
              <a:t>Click to edit Master text styles</a:t>
            </a:r>
          </a:p>
        </p:txBody>
      </p:sp>
      <p:sp>
        <p:nvSpPr>
          <p:cNvPr id="44" name="Text Placeholder 5">
            <a:extLst>
              <a:ext uri="{FF2B5EF4-FFF2-40B4-BE49-F238E27FC236}">
                <a16:creationId xmlns:a16="http://schemas.microsoft.com/office/drawing/2014/main" id="{C6F028AB-BE6E-B842-8563-7CD6B9110611}"/>
              </a:ext>
            </a:extLst>
          </p:cNvPr>
          <p:cNvSpPr>
            <a:spLocks noGrp="1"/>
          </p:cNvSpPr>
          <p:nvPr>
            <p:ph type="body" sz="quarter" idx="22"/>
          </p:nvPr>
        </p:nvSpPr>
        <p:spPr>
          <a:xfrm>
            <a:off x="11044671" y="1718703"/>
            <a:ext cx="2844511" cy="479051"/>
          </a:xfrm>
        </p:spPr>
        <p:txBody>
          <a:bodyPr>
            <a:noAutofit/>
          </a:bodyPr>
          <a:lstStyle>
            <a:lvl1pPr marL="0" indent="0">
              <a:buNone/>
              <a:defRPr sz="2400"/>
            </a:lvl1pPr>
          </a:lstStyle>
          <a:p>
            <a:pPr lvl="0"/>
            <a:r>
              <a:rPr lang="en-US"/>
              <a:t>Click to edit Master text styles</a:t>
            </a:r>
          </a:p>
        </p:txBody>
      </p:sp>
      <p:sp>
        <p:nvSpPr>
          <p:cNvPr id="45" name="Text Placeholder 5">
            <a:extLst>
              <a:ext uri="{FF2B5EF4-FFF2-40B4-BE49-F238E27FC236}">
                <a16:creationId xmlns:a16="http://schemas.microsoft.com/office/drawing/2014/main" id="{BA6FE9FC-78D1-0D4F-87E9-252051D07545}"/>
              </a:ext>
            </a:extLst>
          </p:cNvPr>
          <p:cNvSpPr>
            <a:spLocks noGrp="1"/>
          </p:cNvSpPr>
          <p:nvPr>
            <p:ph type="body" sz="quarter" idx="23"/>
          </p:nvPr>
        </p:nvSpPr>
        <p:spPr>
          <a:xfrm>
            <a:off x="11183216" y="1853174"/>
            <a:ext cx="2844511" cy="479051"/>
          </a:xfrm>
        </p:spPr>
        <p:txBody>
          <a:bodyPr>
            <a:noAutofit/>
          </a:bodyPr>
          <a:lstStyle>
            <a:lvl1pPr marL="0" indent="0">
              <a:buNone/>
              <a:defRPr sz="2400"/>
            </a:lvl1pPr>
          </a:lstStyle>
          <a:p>
            <a:pPr lvl="0"/>
            <a:r>
              <a:rPr lang="en-US"/>
              <a:t>Click to edit Master text styles</a:t>
            </a:r>
          </a:p>
        </p:txBody>
      </p:sp>
      <p:sp>
        <p:nvSpPr>
          <p:cNvPr id="46" name="Text Placeholder 5">
            <a:extLst>
              <a:ext uri="{FF2B5EF4-FFF2-40B4-BE49-F238E27FC236}">
                <a16:creationId xmlns:a16="http://schemas.microsoft.com/office/drawing/2014/main" id="{E1905928-9C52-7E4A-A93D-FE6BAE6B4235}"/>
              </a:ext>
            </a:extLst>
          </p:cNvPr>
          <p:cNvSpPr>
            <a:spLocks noGrp="1"/>
          </p:cNvSpPr>
          <p:nvPr>
            <p:ph type="body" sz="quarter" idx="24"/>
          </p:nvPr>
        </p:nvSpPr>
        <p:spPr>
          <a:xfrm>
            <a:off x="11321762" y="1987645"/>
            <a:ext cx="2844511" cy="479051"/>
          </a:xfrm>
        </p:spPr>
        <p:txBody>
          <a:bodyPr>
            <a:noAutofit/>
          </a:bodyPr>
          <a:lstStyle>
            <a:lvl1pPr marL="0" indent="0">
              <a:buNone/>
              <a:defRPr sz="2400"/>
            </a:lvl1pPr>
          </a:lstStyle>
          <a:p>
            <a:pPr lvl="0"/>
            <a:r>
              <a:rPr lang="en-US"/>
              <a:t>Click to edit Master text styles</a:t>
            </a:r>
          </a:p>
        </p:txBody>
      </p:sp>
      <p:sp>
        <p:nvSpPr>
          <p:cNvPr id="47" name="Text Placeholder 5">
            <a:extLst>
              <a:ext uri="{FF2B5EF4-FFF2-40B4-BE49-F238E27FC236}">
                <a16:creationId xmlns:a16="http://schemas.microsoft.com/office/drawing/2014/main" id="{C26F08BE-3B10-5148-8AAF-562472CE9AE8}"/>
              </a:ext>
            </a:extLst>
          </p:cNvPr>
          <p:cNvSpPr>
            <a:spLocks noGrp="1"/>
          </p:cNvSpPr>
          <p:nvPr>
            <p:ph type="body" sz="quarter" idx="25"/>
          </p:nvPr>
        </p:nvSpPr>
        <p:spPr>
          <a:xfrm>
            <a:off x="11460307" y="2122115"/>
            <a:ext cx="2844511" cy="479051"/>
          </a:xfrm>
        </p:spPr>
        <p:txBody>
          <a:bodyPr>
            <a:noAutofit/>
          </a:bodyPr>
          <a:lstStyle>
            <a:lvl1pPr marL="0" indent="0">
              <a:buNone/>
              <a:defRPr sz="2400"/>
            </a:lvl1pPr>
          </a:lstStyle>
          <a:p>
            <a:pPr lvl="0"/>
            <a:r>
              <a:rPr lang="en-US"/>
              <a:t>Click to edit Master text styles</a:t>
            </a:r>
          </a:p>
        </p:txBody>
      </p:sp>
      <p:sp>
        <p:nvSpPr>
          <p:cNvPr id="48" name="Text Placeholder 5">
            <a:extLst>
              <a:ext uri="{FF2B5EF4-FFF2-40B4-BE49-F238E27FC236}">
                <a16:creationId xmlns:a16="http://schemas.microsoft.com/office/drawing/2014/main" id="{EE0FAC2C-81E8-D248-987C-DE5444DDF05F}"/>
              </a:ext>
            </a:extLst>
          </p:cNvPr>
          <p:cNvSpPr>
            <a:spLocks noGrp="1"/>
          </p:cNvSpPr>
          <p:nvPr>
            <p:ph type="body" sz="quarter" idx="26"/>
          </p:nvPr>
        </p:nvSpPr>
        <p:spPr>
          <a:xfrm>
            <a:off x="11598853" y="2256586"/>
            <a:ext cx="2844511" cy="479051"/>
          </a:xfrm>
        </p:spPr>
        <p:txBody>
          <a:bodyPr>
            <a:noAutofit/>
          </a:bodyPr>
          <a:lstStyle>
            <a:lvl1pPr marL="0" indent="0">
              <a:buNone/>
              <a:defRPr sz="2400"/>
            </a:lvl1pPr>
          </a:lstStyle>
          <a:p>
            <a:pPr lvl="0"/>
            <a:r>
              <a:rPr lang="en-US"/>
              <a:t>Click to edit Master text styles</a:t>
            </a:r>
          </a:p>
        </p:txBody>
      </p:sp>
      <p:sp>
        <p:nvSpPr>
          <p:cNvPr id="49" name="Text Placeholder 5">
            <a:extLst>
              <a:ext uri="{FF2B5EF4-FFF2-40B4-BE49-F238E27FC236}">
                <a16:creationId xmlns:a16="http://schemas.microsoft.com/office/drawing/2014/main" id="{88D1FC9B-F351-8D4F-B610-8CB199F9B798}"/>
              </a:ext>
            </a:extLst>
          </p:cNvPr>
          <p:cNvSpPr>
            <a:spLocks noGrp="1"/>
          </p:cNvSpPr>
          <p:nvPr>
            <p:ph type="body" sz="quarter" idx="27"/>
          </p:nvPr>
        </p:nvSpPr>
        <p:spPr>
          <a:xfrm>
            <a:off x="11737398" y="2391056"/>
            <a:ext cx="2844511" cy="479051"/>
          </a:xfrm>
        </p:spPr>
        <p:txBody>
          <a:bodyPr>
            <a:noAutofit/>
          </a:bodyPr>
          <a:lstStyle>
            <a:lvl1pPr marL="0" indent="0">
              <a:buNone/>
              <a:defRPr sz="2400"/>
            </a:lvl1pPr>
          </a:lstStyle>
          <a:p>
            <a:pPr lvl="0"/>
            <a:r>
              <a:rPr lang="en-US"/>
              <a:t>Click to edit Master text styles</a:t>
            </a:r>
          </a:p>
        </p:txBody>
      </p:sp>
      <p:sp>
        <p:nvSpPr>
          <p:cNvPr id="50" name="Text Placeholder 5">
            <a:extLst>
              <a:ext uri="{FF2B5EF4-FFF2-40B4-BE49-F238E27FC236}">
                <a16:creationId xmlns:a16="http://schemas.microsoft.com/office/drawing/2014/main" id="{3A8EAAFB-A88D-B640-9594-40CF06363FCE}"/>
              </a:ext>
            </a:extLst>
          </p:cNvPr>
          <p:cNvSpPr>
            <a:spLocks noGrp="1"/>
          </p:cNvSpPr>
          <p:nvPr>
            <p:ph type="body" sz="quarter" idx="28"/>
          </p:nvPr>
        </p:nvSpPr>
        <p:spPr>
          <a:xfrm>
            <a:off x="11875944" y="2525527"/>
            <a:ext cx="2844511" cy="479051"/>
          </a:xfrm>
        </p:spPr>
        <p:txBody>
          <a:bodyPr>
            <a:noAutofit/>
          </a:bodyPr>
          <a:lstStyle>
            <a:lvl1pPr marL="0" indent="0">
              <a:buNone/>
              <a:defRPr sz="2400"/>
            </a:lvl1pPr>
          </a:lstStyle>
          <a:p>
            <a:pPr lvl="0"/>
            <a:r>
              <a:rPr lang="en-US"/>
              <a:t>Click to edit Master text styles</a:t>
            </a:r>
          </a:p>
        </p:txBody>
      </p:sp>
      <p:sp>
        <p:nvSpPr>
          <p:cNvPr id="51" name="Text Placeholder 5">
            <a:extLst>
              <a:ext uri="{FF2B5EF4-FFF2-40B4-BE49-F238E27FC236}">
                <a16:creationId xmlns:a16="http://schemas.microsoft.com/office/drawing/2014/main" id="{89A44BF9-F511-9946-B2D3-3FFB41C6AE46}"/>
              </a:ext>
            </a:extLst>
          </p:cNvPr>
          <p:cNvSpPr>
            <a:spLocks noGrp="1"/>
          </p:cNvSpPr>
          <p:nvPr>
            <p:ph type="body" sz="quarter" idx="29"/>
          </p:nvPr>
        </p:nvSpPr>
        <p:spPr>
          <a:xfrm>
            <a:off x="12014489" y="2659997"/>
            <a:ext cx="2844511" cy="479051"/>
          </a:xfrm>
        </p:spPr>
        <p:txBody>
          <a:bodyPr>
            <a:noAutofit/>
          </a:bodyPr>
          <a:lstStyle>
            <a:lvl1pPr marL="0" indent="0">
              <a:buNone/>
              <a:defRPr sz="2400"/>
            </a:lvl1pPr>
          </a:lstStyle>
          <a:p>
            <a:pPr lvl="0"/>
            <a:r>
              <a:rPr lang="en-US"/>
              <a:t>Click to edit Master text styles</a:t>
            </a:r>
          </a:p>
        </p:txBody>
      </p:sp>
      <p:sp>
        <p:nvSpPr>
          <p:cNvPr id="52" name="Text Placeholder 5">
            <a:extLst>
              <a:ext uri="{FF2B5EF4-FFF2-40B4-BE49-F238E27FC236}">
                <a16:creationId xmlns:a16="http://schemas.microsoft.com/office/drawing/2014/main" id="{59390F98-FF31-C842-883D-DF044F1AFD4A}"/>
              </a:ext>
            </a:extLst>
          </p:cNvPr>
          <p:cNvSpPr>
            <a:spLocks noGrp="1"/>
          </p:cNvSpPr>
          <p:nvPr>
            <p:ph type="body" sz="quarter" idx="30"/>
          </p:nvPr>
        </p:nvSpPr>
        <p:spPr>
          <a:xfrm>
            <a:off x="12153035" y="2794468"/>
            <a:ext cx="2844511" cy="479051"/>
          </a:xfrm>
        </p:spPr>
        <p:txBody>
          <a:bodyPr>
            <a:noAutofit/>
          </a:bodyPr>
          <a:lstStyle>
            <a:lvl1pPr marL="0" indent="0">
              <a:buNone/>
              <a:defRPr sz="2400"/>
            </a:lvl1pPr>
          </a:lstStyle>
          <a:p>
            <a:pPr lvl="0"/>
            <a:r>
              <a:rPr lang="en-US"/>
              <a:t>Click to edit Master text styles</a:t>
            </a:r>
          </a:p>
        </p:txBody>
      </p:sp>
      <p:sp>
        <p:nvSpPr>
          <p:cNvPr id="5" name="Slide Number Placeholder 26">
            <a:extLst>
              <a:ext uri="{FF2B5EF4-FFF2-40B4-BE49-F238E27FC236}">
                <a16:creationId xmlns:a16="http://schemas.microsoft.com/office/drawing/2014/main" id="{16088F90-8FB4-909F-46CC-657AEBC6EDE0}"/>
              </a:ext>
            </a:extLst>
          </p:cNvPr>
          <p:cNvSpPr>
            <a:spLocks noGrp="1"/>
          </p:cNvSpPr>
          <p:nvPr>
            <p:ph type="sldNum" sz="quarter" idx="4"/>
          </p:nvPr>
        </p:nvSpPr>
        <p:spPr>
          <a:xfrm>
            <a:off x="8869680" y="6492240"/>
            <a:ext cx="274320" cy="365760"/>
          </a:xfrm>
          <a:prstGeom prst="rect">
            <a:avLst/>
          </a:prstGeom>
        </p:spPr>
        <p:txBody>
          <a:bodyPr vert="horz" lIns="0" tIns="45720" rIns="0" bIns="45720" rtlCol="0" anchor="ctr">
            <a:noAutofit/>
          </a:bodyP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271913748"/>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5E1597B3-8E61-8CFD-9958-42068FCD811F}"/>
              </a:ext>
              <a:ext uri="{C183D7F6-B498-43B3-948B-1728B52AA6E4}">
                <adec:decorative xmlns:adec="http://schemas.microsoft.com/office/drawing/2017/decorative" val="1"/>
              </a:ext>
            </a:extLst>
          </p:cNvPr>
          <p:cNvPicPr>
            <a:picLocks noGrp="1" noChangeAspect="1"/>
          </p:cNvPicPr>
          <p:nvPr userDrawn="1"/>
        </p:nvPicPr>
        <p:blipFill>
          <a:blip r:embed="rId7"/>
          <a:srcRect/>
          <a:stretch/>
        </p:blipFill>
        <p:spPr>
          <a:xfrm>
            <a:off x="0" y="0"/>
            <a:ext cx="9144000" cy="6858000"/>
          </a:xfrm>
          <a:prstGeom prst="rect">
            <a:avLst/>
          </a:prstGeom>
        </p:spPr>
      </p:pic>
      <p:sp>
        <p:nvSpPr>
          <p:cNvPr id="2" name="Title Placeholder 1"/>
          <p:cNvSpPr>
            <a:spLocks noGrp="1"/>
          </p:cNvSpPr>
          <p:nvPr>
            <p:ph type="title"/>
          </p:nvPr>
        </p:nvSpPr>
        <p:spPr>
          <a:xfrm>
            <a:off x="457200" y="0"/>
            <a:ext cx="8229600" cy="868680"/>
          </a:xfrm>
          <a:prstGeom prst="rect">
            <a:avLst/>
          </a:prstGeom>
        </p:spPr>
        <p:txBody>
          <a:bodyPr vert="horz" lIns="91440" tIns="9144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097279"/>
            <a:ext cx="8229600" cy="5212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61915F07-ED40-C658-7FB4-9E12F3381437}"/>
              </a:ext>
              <a:ext uri="{C183D7F6-B498-43B3-948B-1728B52AA6E4}">
                <adec:decorative xmlns:adec="http://schemas.microsoft.com/office/drawing/2017/decorative" val="1"/>
              </a:ext>
            </a:extLst>
          </p:cNvPr>
          <p:cNvCxnSpPr>
            <a:cxnSpLocks/>
          </p:cNvCxnSpPr>
          <p:nvPr userDrawn="1"/>
        </p:nvCxnSpPr>
        <p:spPr>
          <a:xfrm>
            <a:off x="457199" y="6519672"/>
            <a:ext cx="0" cy="320040"/>
          </a:xfrm>
          <a:prstGeom prst="line">
            <a:avLst/>
          </a:prstGeom>
          <a:ln w="12700">
            <a:solidFill>
              <a:srgbClr val="009EC2"/>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AEB803E-BCEE-876D-9A2E-80CB57F6A31D}"/>
              </a:ext>
              <a:ext uri="{C183D7F6-B498-43B3-948B-1728B52AA6E4}">
                <adec:decorative xmlns:adec="http://schemas.microsoft.com/office/drawing/2017/decorative" val="1"/>
              </a:ext>
            </a:extLst>
          </p:cNvPr>
          <p:cNvSpPr txBox="1"/>
          <p:nvPr userDrawn="1"/>
        </p:nvSpPr>
        <p:spPr>
          <a:xfrm>
            <a:off x="6492241" y="6492240"/>
            <a:ext cx="2377440" cy="365760"/>
          </a:xfrm>
          <a:prstGeom prst="rect">
            <a:avLst/>
          </a:prstGeom>
          <a:noFill/>
        </p:spPr>
        <p:txBody>
          <a:bodyPr wrap="square" rIns="0" anchor="ctr">
            <a:noAutofit/>
          </a:bodyPr>
          <a:lstStyle/>
          <a:p>
            <a:pPr algn="r"/>
            <a:r>
              <a:rPr lang="en-US" sz="900" b="1">
                <a:solidFill>
                  <a:prstClr val="black"/>
                </a:solidFill>
              </a:rPr>
              <a:t>Preventing CLABSI</a:t>
            </a:r>
            <a:endParaRPr lang="en-US" sz="900" b="1"/>
          </a:p>
        </p:txBody>
      </p:sp>
      <p:sp>
        <p:nvSpPr>
          <p:cNvPr id="4" name="Slide Number Placeholder 26">
            <a:extLst>
              <a:ext uri="{FF2B5EF4-FFF2-40B4-BE49-F238E27FC236}">
                <a16:creationId xmlns:a16="http://schemas.microsoft.com/office/drawing/2014/main" id="{4C42BB01-4530-7669-96F4-8CA701CC2F17}"/>
              </a:ext>
            </a:extLst>
          </p:cNvPr>
          <p:cNvSpPr>
            <a:spLocks noGrp="1"/>
          </p:cNvSpPr>
          <p:nvPr>
            <p:ph type="sldNum" sz="quarter" idx="4"/>
          </p:nvPr>
        </p:nvSpPr>
        <p:spPr>
          <a:xfrm>
            <a:off x="8869681" y="6492240"/>
            <a:ext cx="274320" cy="365760"/>
          </a:xfrm>
          <a:prstGeom prst="rect">
            <a:avLst/>
          </a:prstGeom>
        </p:spPr>
        <p:txBody>
          <a:bodyPr vert="horz" lIns="0" tIns="45720" rIns="0" bIns="45720" rtlCol="0" anchor="ctr"/>
          <a:lstStyle>
            <a:lvl1pPr algn="l">
              <a:defRPr sz="900" b="1">
                <a:solidFill>
                  <a:schemeClr val="tx1"/>
                </a:solidFill>
              </a:defRPr>
            </a:lvl1pPr>
          </a:lstStyle>
          <a:p>
            <a:pPr>
              <a:defRPr/>
            </a:pPr>
            <a:r>
              <a:rPr lang="en-US">
                <a:solidFill>
                  <a:prstClr val="black"/>
                </a:solidFill>
              </a:rPr>
              <a:t> | </a:t>
            </a:r>
            <a:fld id="{3EAF645E-7E2B-4792-90B1-7B7BA0A8390A}" type="slidenum">
              <a:rPr lang="en-US" smtClean="0">
                <a:solidFill>
                  <a:prstClr val="black"/>
                </a:solidFill>
              </a:rPr>
              <a:pPr>
                <a:defRPr/>
              </a:pPr>
              <a:t>‹#›</a:t>
            </a:fld>
            <a:endParaRPr lang="en-US">
              <a:solidFill>
                <a:prstClr val="black"/>
              </a:solidFill>
            </a:endParaRPr>
          </a:p>
        </p:txBody>
      </p:sp>
      <p:sp>
        <p:nvSpPr>
          <p:cNvPr id="5" name="Text Box 2">
            <a:extLst>
              <a:ext uri="{FF2B5EF4-FFF2-40B4-BE49-F238E27FC236}">
                <a16:creationId xmlns:a16="http://schemas.microsoft.com/office/drawing/2014/main" id="{C5E41954-7618-D964-643C-70DFB596FD60}"/>
              </a:ext>
            </a:extLst>
          </p:cNvPr>
          <p:cNvSpPr txBox="1">
            <a:spLocks noChangeArrowheads="1"/>
          </p:cNvSpPr>
          <p:nvPr userDrawn="1"/>
        </p:nvSpPr>
        <p:spPr bwMode="auto">
          <a:xfrm>
            <a:off x="457200" y="6492240"/>
            <a:ext cx="3657600" cy="365760"/>
          </a:xfrm>
          <a:prstGeom prst="rect">
            <a:avLst/>
          </a:prstGeom>
        </p:spPr>
        <p:txBody>
          <a:bodyPr wrap="square" tIns="0" bIns="0" anchor="ctr" anchorCtr="0">
            <a:noAutofit/>
          </a:bodyPr>
          <a:lstStyle>
            <a:defPPr>
              <a:defRPr lang="en-US"/>
            </a:defPPr>
            <a:lvl1pPr>
              <a:defRPr sz="900" b="1">
                <a:solidFill>
                  <a:srgbClr val="000000"/>
                </a:solidFill>
                <a:cs typeface="Arial" panose="020B0604020202020204" pitchFamily="34" charset="0"/>
              </a:defRPr>
            </a:lvl1pPr>
          </a:lstStyle>
          <a:p>
            <a:pPr lvl="0"/>
            <a:r>
              <a:rPr lang="en-US" b="1"/>
              <a:t>AHRQ Safety Program for MRSA Prevention</a:t>
            </a:r>
          </a:p>
          <a:p>
            <a:pPr lvl="0"/>
            <a:r>
              <a:rPr lang="en-US"/>
              <a:t>Improving Skin Care and MDRO Prevention in Long-Term Care </a:t>
            </a:r>
          </a:p>
        </p:txBody>
      </p:sp>
    </p:spTree>
    <p:extLst>
      <p:ext uri="{BB962C8B-B14F-4D97-AF65-F5344CB8AC3E}">
        <p14:creationId xmlns:p14="http://schemas.microsoft.com/office/powerpoint/2010/main" val="2910674328"/>
      </p:ext>
    </p:extLst>
  </p:cSld>
  <p:clrMap bg1="lt1" tx1="dk1" bg2="lt2" tx2="dk2" accent1="accent1" accent2="accent2" accent3="accent3" accent4="accent4" accent5="accent5" accent6="accent6" hlink="hlink" folHlink="folHlink"/>
  <p:sldLayoutIdLst>
    <p:sldLayoutId id="2147483680" r:id="rId1"/>
    <p:sldLayoutId id="2147483682" r:id="rId2"/>
    <p:sldLayoutId id="2147483681" r:id="rId3"/>
    <p:sldLayoutId id="2147483685" r:id="rId4"/>
    <p:sldLayoutId id="2147483683" r:id="rId5"/>
  </p:sldLayoutIdLst>
  <p:hf hdr="0" ftr="0" dt="0"/>
  <p:txStyles>
    <p:titleStyle>
      <a:lvl1pPr algn="l" defTabSz="887553" rtl="0" eaLnBrk="1" latinLnBrk="0" hangingPunct="1">
        <a:lnSpc>
          <a:spcPct val="90000"/>
        </a:lnSpc>
        <a:spcBef>
          <a:spcPct val="0"/>
        </a:spcBef>
        <a:buNone/>
        <a:defRPr lang="en-US" sz="4400" b="1" kern="1200" dirty="0">
          <a:solidFill>
            <a:schemeClr val="tx1"/>
          </a:solidFill>
          <a:latin typeface="+mn-lt"/>
          <a:ea typeface="+mj-ea"/>
          <a:cs typeface="+mj-cs"/>
        </a:defRPr>
      </a:lvl1pPr>
    </p:titleStyle>
    <p:bodyStyle>
      <a:lvl1pPr marL="460375" indent="-460375" algn="l" defTabSz="887553" rtl="0" eaLnBrk="1" latinLnBrk="0" hangingPunct="1">
        <a:lnSpc>
          <a:spcPct val="100000"/>
        </a:lnSpc>
        <a:spcBef>
          <a:spcPts val="600"/>
        </a:spcBef>
        <a:buFont typeface="Arial" panose="020B0604020202020204" pitchFamily="34" charset="0"/>
        <a:buChar char="•"/>
        <a:defRPr sz="3200" kern="1200">
          <a:solidFill>
            <a:schemeClr val="tx1"/>
          </a:solidFill>
          <a:latin typeface="+mn-lt"/>
          <a:ea typeface="+mn-ea"/>
          <a:cs typeface="+mn-cs"/>
        </a:defRPr>
      </a:lvl1pPr>
      <a:lvl2pPr marL="974725" indent="-514350" algn="l" defTabSz="887553" rtl="0" eaLnBrk="1" latinLnBrk="0" hangingPunct="1">
        <a:lnSpc>
          <a:spcPct val="100000"/>
        </a:lnSpc>
        <a:spcBef>
          <a:spcPts val="600"/>
        </a:spcBef>
        <a:buFont typeface="Courier New" panose="02070309020205020404" pitchFamily="49" charset="0"/>
        <a:buChar char="o"/>
        <a:defRPr lang="en-US" sz="2800" kern="1200" dirty="0">
          <a:solidFill>
            <a:schemeClr val="tx1"/>
          </a:solidFill>
          <a:latin typeface="+mn-lt"/>
          <a:ea typeface="+mn-ea"/>
          <a:cs typeface="+mn-cs"/>
        </a:defRPr>
      </a:lvl2pPr>
      <a:lvl3pPr marL="1371600" indent="-457200" algn="l" defTabSz="887553" rtl="0" eaLnBrk="1" latinLnBrk="0" hangingPunct="1">
        <a:lnSpc>
          <a:spcPct val="100000"/>
        </a:lnSpc>
        <a:spcBef>
          <a:spcPts val="600"/>
        </a:spcBef>
        <a:buFont typeface="Arial" panose="020B0604020202020204" pitchFamily="34" charset="0"/>
        <a:buChar char="•"/>
        <a:defRPr lang="en-US" sz="2400" kern="1200" dirty="0">
          <a:solidFill>
            <a:schemeClr val="tx1"/>
          </a:solidFill>
          <a:latin typeface="+mn-lt"/>
          <a:ea typeface="+mn-ea"/>
          <a:cs typeface="+mn-cs"/>
        </a:defRPr>
      </a:lvl3pPr>
      <a:lvl4pPr marL="1553218" indent="-221888" algn="l" defTabSz="887553" rtl="0" eaLnBrk="1" latinLnBrk="0" hangingPunct="1">
        <a:lnSpc>
          <a:spcPct val="100000"/>
        </a:lnSpc>
        <a:spcBef>
          <a:spcPts val="600"/>
        </a:spcBef>
        <a:buFont typeface="Arial" panose="020B0604020202020204" pitchFamily="34" charset="0"/>
        <a:buChar char="•"/>
        <a:defRPr lang="en-US" sz="2000" kern="1200" dirty="0">
          <a:solidFill>
            <a:schemeClr val="tx1"/>
          </a:solidFill>
          <a:latin typeface="+mn-lt"/>
          <a:ea typeface="+mn-ea"/>
          <a:cs typeface="+mn-cs"/>
        </a:defRPr>
      </a:lvl4pPr>
      <a:lvl5pPr marL="1996995" indent="-221888" algn="l" defTabSz="887553"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244077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6pPr>
      <a:lvl7pPr marL="2884548"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7pPr>
      <a:lvl8pPr marL="3328325"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8pPr>
      <a:lvl9pPr marL="3772101" indent="-221888" algn="l" defTabSz="887553" rtl="0" eaLnBrk="1" latinLnBrk="0" hangingPunct="1">
        <a:lnSpc>
          <a:spcPct val="90000"/>
        </a:lnSpc>
        <a:spcBef>
          <a:spcPts val="485"/>
        </a:spcBef>
        <a:buFont typeface="Arial" panose="020B0604020202020204" pitchFamily="34" charset="0"/>
        <a:buChar char="•"/>
        <a:defRPr sz="1747" kern="1200">
          <a:solidFill>
            <a:schemeClr val="tx1"/>
          </a:solidFill>
          <a:latin typeface="+mn-lt"/>
          <a:ea typeface="+mn-ea"/>
          <a:cs typeface="+mn-cs"/>
        </a:defRPr>
      </a:lvl9pPr>
    </p:bodyStyle>
    <p:otherStyle>
      <a:defPPr>
        <a:defRPr lang="en-US"/>
      </a:defPPr>
      <a:lvl1pPr marL="0" algn="l" defTabSz="887553" rtl="0" eaLnBrk="1" latinLnBrk="0" hangingPunct="1">
        <a:defRPr sz="1747" kern="1200">
          <a:solidFill>
            <a:schemeClr val="tx1"/>
          </a:solidFill>
          <a:latin typeface="+mn-lt"/>
          <a:ea typeface="+mn-ea"/>
          <a:cs typeface="+mn-cs"/>
        </a:defRPr>
      </a:lvl1pPr>
      <a:lvl2pPr marL="443777" algn="l" defTabSz="887553" rtl="0" eaLnBrk="1" latinLnBrk="0" hangingPunct="1">
        <a:defRPr sz="1747" kern="1200">
          <a:solidFill>
            <a:schemeClr val="tx1"/>
          </a:solidFill>
          <a:latin typeface="+mn-lt"/>
          <a:ea typeface="+mn-ea"/>
          <a:cs typeface="+mn-cs"/>
        </a:defRPr>
      </a:lvl2pPr>
      <a:lvl3pPr marL="887553" algn="l" defTabSz="887553" rtl="0" eaLnBrk="1" latinLnBrk="0" hangingPunct="1">
        <a:defRPr sz="1747" kern="1200">
          <a:solidFill>
            <a:schemeClr val="tx1"/>
          </a:solidFill>
          <a:latin typeface="+mn-lt"/>
          <a:ea typeface="+mn-ea"/>
          <a:cs typeface="+mn-cs"/>
        </a:defRPr>
      </a:lvl3pPr>
      <a:lvl4pPr marL="1331330" algn="l" defTabSz="887553" rtl="0" eaLnBrk="1" latinLnBrk="0" hangingPunct="1">
        <a:defRPr sz="1747" kern="1200">
          <a:solidFill>
            <a:schemeClr val="tx1"/>
          </a:solidFill>
          <a:latin typeface="+mn-lt"/>
          <a:ea typeface="+mn-ea"/>
          <a:cs typeface="+mn-cs"/>
        </a:defRPr>
      </a:lvl4pPr>
      <a:lvl5pPr marL="1775106" algn="l" defTabSz="887553" rtl="0" eaLnBrk="1" latinLnBrk="0" hangingPunct="1">
        <a:defRPr sz="1747" kern="1200">
          <a:solidFill>
            <a:schemeClr val="tx1"/>
          </a:solidFill>
          <a:latin typeface="+mn-lt"/>
          <a:ea typeface="+mn-ea"/>
          <a:cs typeface="+mn-cs"/>
        </a:defRPr>
      </a:lvl5pPr>
      <a:lvl6pPr marL="2218883" algn="l" defTabSz="887553" rtl="0" eaLnBrk="1" latinLnBrk="0" hangingPunct="1">
        <a:defRPr sz="1747" kern="1200">
          <a:solidFill>
            <a:schemeClr val="tx1"/>
          </a:solidFill>
          <a:latin typeface="+mn-lt"/>
          <a:ea typeface="+mn-ea"/>
          <a:cs typeface="+mn-cs"/>
        </a:defRPr>
      </a:lvl6pPr>
      <a:lvl7pPr marL="2662660" algn="l" defTabSz="887553" rtl="0" eaLnBrk="1" latinLnBrk="0" hangingPunct="1">
        <a:defRPr sz="1747" kern="1200">
          <a:solidFill>
            <a:schemeClr val="tx1"/>
          </a:solidFill>
          <a:latin typeface="+mn-lt"/>
          <a:ea typeface="+mn-ea"/>
          <a:cs typeface="+mn-cs"/>
        </a:defRPr>
      </a:lvl7pPr>
      <a:lvl8pPr marL="3106436" algn="l" defTabSz="887553" rtl="0" eaLnBrk="1" latinLnBrk="0" hangingPunct="1">
        <a:defRPr sz="1747" kern="1200">
          <a:solidFill>
            <a:schemeClr val="tx1"/>
          </a:solidFill>
          <a:latin typeface="+mn-lt"/>
          <a:ea typeface="+mn-ea"/>
          <a:cs typeface="+mn-cs"/>
        </a:defRPr>
      </a:lvl8pPr>
      <a:lvl9pPr marL="3550213" algn="l" defTabSz="887553" rtl="0" eaLnBrk="1" latinLnBrk="0" hangingPunct="1">
        <a:defRPr sz="1747"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ww.ahrq.gov/sites/default/files/wysiwyg/hai/tools/mdro-ltc/043-name-that-tube-clabsi-teachable-moment.docx" TargetMode="External"/><Relationship Id="rId7" Type="http://schemas.openxmlformats.org/officeDocument/2006/relationships/image" Target="../media/image26.png"/><Relationship Id="rId2" Type="http://schemas.openxmlformats.org/officeDocument/2006/relationships/hyperlink" Target="https://www.ahrq.gov/sites/default/files/wysiwyg/hai/tools/mdro-ltc/018-hand-hygiene-observational-tool-supporting-materials.docx" TargetMode="External"/><Relationship Id="rId1" Type="http://schemas.openxmlformats.org/officeDocument/2006/relationships/slideLayout" Target="../slideLayouts/slideLayout3.xml"/><Relationship Id="rId6" Type="http://schemas.openxmlformats.org/officeDocument/2006/relationships/hyperlink" Target="https://www.ahrq.gov/sites/default/files/wysiwyg/hai/tools/mdro-ltc/045-inappropriate-scrub-the-hub-teachable-moment.docx" TargetMode="External"/><Relationship Id="rId5" Type="http://schemas.openxmlformats.org/officeDocument/2006/relationships/hyperlink" Target="https://www.ahrq.gov/sites/default/files/wysiwyg/hai/tools/mdro-ltc/044-resident-picc-line-teachable-moment.pdf" TargetMode="External"/><Relationship Id="rId4" Type="http://schemas.openxmlformats.org/officeDocument/2006/relationships/hyperlink" Target="https://www.ahrq.gov/sites/default/files/wysiwyg/hai/tools/mdro-ltc/046-scrub-the-hub-case-study-teachable-moment.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c.gov/nhsn/psc/bsi/index.html" TargetMode="External"/><Relationship Id="rId2" Type="http://schemas.openxmlformats.org/officeDocument/2006/relationships/hyperlink" Target="https://www.cdc.gov/infection-control/media/pdfs/Strive-CLABSI101-508.pdf" TargetMode="External"/><Relationship Id="rId1" Type="http://schemas.openxmlformats.org/officeDocument/2006/relationships/slideLayout" Target="../slideLayouts/slideLayout3.xml"/><Relationship Id="rId4" Type="http://schemas.openxmlformats.org/officeDocument/2006/relationships/hyperlink" Target="https://www.ahrq.gov/hai/clabsi-tools/appendix-3.html#sl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AF2958D5-1619-BC47-A469-9664C492C525}"/>
              </a:ext>
            </a:extLst>
          </p:cNvPr>
          <p:cNvSpPr>
            <a:spLocks noGrp="1"/>
          </p:cNvSpPr>
          <p:nvPr>
            <p:ph type="title" idx="4294967295"/>
          </p:nvPr>
        </p:nvSpPr>
        <p:spPr>
          <a:xfrm>
            <a:off x="1050925" y="1870075"/>
            <a:ext cx="7042150" cy="21510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ctr" defTabSz="887553"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chemeClr val="tx1"/>
                </a:solidFill>
                <a:effectLst/>
                <a:uLnTx/>
                <a:uFillTx/>
                <a:latin typeface="+mn-lt"/>
                <a:ea typeface="+mn-ea"/>
                <a:cs typeface="Arial" panose="020B0604020202020204" pitchFamily="34" charset="0"/>
              </a:rPr>
              <a:t>Caring for Residents With Central Lines: Preventing CLABSI</a:t>
            </a:r>
          </a:p>
        </p:txBody>
      </p:sp>
      <p:sp>
        <p:nvSpPr>
          <p:cNvPr id="14" name="Text Placeholder 13">
            <a:extLst>
              <a:ext uri="{FF2B5EF4-FFF2-40B4-BE49-F238E27FC236}">
                <a16:creationId xmlns:a16="http://schemas.microsoft.com/office/drawing/2014/main" id="{F80A764F-A0D7-8A4E-B1F9-C32D5F0C53BF}"/>
              </a:ext>
            </a:extLst>
          </p:cNvPr>
          <p:cNvSpPr>
            <a:spLocks noGrp="1"/>
          </p:cNvSpPr>
          <p:nvPr>
            <p:ph type="body" sz="quarter" idx="15"/>
          </p:nvPr>
        </p:nvSpPr>
        <p:spPr>
          <a:xfrm>
            <a:off x="1051560" y="4156586"/>
            <a:ext cx="7040880" cy="1005840"/>
          </a:xfrm>
        </p:spPr>
        <p:txBody>
          <a:bodyPr>
            <a:normAutofit/>
          </a:bodyPr>
          <a:lstStyle/>
          <a:p>
            <a:r>
              <a:rPr lang="en-US" sz="2800">
                <a:ea typeface="+mn-lt"/>
                <a:cs typeface="+mn-lt"/>
              </a:rPr>
              <a:t>AHRQ Safety Program for MRSA Prevention</a:t>
            </a:r>
            <a:endParaRPr lang="en-US">
              <a:ea typeface="Calibri"/>
            </a:endParaRPr>
          </a:p>
        </p:txBody>
      </p:sp>
      <p:sp>
        <p:nvSpPr>
          <p:cNvPr id="2" name="TextBox 1">
            <a:extLst>
              <a:ext uri="{FF2B5EF4-FFF2-40B4-BE49-F238E27FC236}">
                <a16:creationId xmlns:a16="http://schemas.microsoft.com/office/drawing/2014/main" id="{8E5C76CC-7EC3-47A1-3F62-86C600B15685}"/>
              </a:ext>
            </a:extLst>
          </p:cNvPr>
          <p:cNvSpPr txBox="1"/>
          <p:nvPr/>
        </p:nvSpPr>
        <p:spPr>
          <a:xfrm>
            <a:off x="6683830" y="6364733"/>
            <a:ext cx="2481942" cy="523220"/>
          </a:xfrm>
          <a:prstGeom prst="rect">
            <a:avLst/>
          </a:prstGeom>
          <a:noFill/>
        </p:spPr>
        <p:txBody>
          <a:bodyPr wrap="square" rtlCol="0">
            <a:spAutoFit/>
          </a:bodyPr>
          <a:lstStyle/>
          <a:p>
            <a:pPr algn="r"/>
            <a:r>
              <a:rPr lang="en-US" sz="1400" dirty="0"/>
              <a:t>AHRQ Pub. No. 25(26)-0066</a:t>
            </a:r>
          </a:p>
          <a:p>
            <a:pPr algn="r"/>
            <a:r>
              <a:rPr lang="en-US" sz="1400" dirty="0"/>
              <a:t>October 2025</a:t>
            </a:r>
          </a:p>
        </p:txBody>
      </p:sp>
    </p:spTree>
    <p:extLst>
      <p:ext uri="{BB962C8B-B14F-4D97-AF65-F5344CB8AC3E}">
        <p14:creationId xmlns:p14="http://schemas.microsoft.com/office/powerpoint/2010/main" val="1915019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EC9A-1C44-E0D8-1605-70FC1206D588}"/>
              </a:ext>
            </a:extLst>
          </p:cNvPr>
          <p:cNvSpPr>
            <a:spLocks noGrp="1"/>
          </p:cNvSpPr>
          <p:nvPr>
            <p:ph type="title"/>
          </p:nvPr>
        </p:nvSpPr>
        <p:spPr/>
        <p:txBody>
          <a:bodyPr/>
          <a:lstStyle/>
          <a:p>
            <a:r>
              <a:rPr lang="en-US"/>
              <a:t>Focusing on Central Line Care</a:t>
            </a:r>
            <a:r>
              <a:rPr lang="en-US" baseline="30000"/>
              <a:t>6</a:t>
            </a:r>
            <a:endParaRPr lang="en-US"/>
          </a:p>
        </p:txBody>
      </p:sp>
      <p:sp>
        <p:nvSpPr>
          <p:cNvPr id="3" name="Content Placeholder 2">
            <a:extLst>
              <a:ext uri="{FF2B5EF4-FFF2-40B4-BE49-F238E27FC236}">
                <a16:creationId xmlns:a16="http://schemas.microsoft.com/office/drawing/2014/main" id="{8F332563-F425-6E78-7A67-0D19EB2E9CD4}"/>
              </a:ext>
            </a:extLst>
          </p:cNvPr>
          <p:cNvSpPr>
            <a:spLocks noGrp="1"/>
          </p:cNvSpPr>
          <p:nvPr>
            <p:ph idx="1"/>
          </p:nvPr>
        </p:nvSpPr>
        <p:spPr>
          <a:xfrm>
            <a:off x="457200" y="1097279"/>
            <a:ext cx="5242560" cy="5212080"/>
          </a:xfrm>
        </p:spPr>
        <p:txBody>
          <a:bodyPr>
            <a:normAutofit fontScale="92500" lnSpcReduction="20000"/>
          </a:bodyPr>
          <a:lstStyle/>
          <a:p>
            <a:pPr marL="514350" indent="-514350">
              <a:buAutoNum type="arabicPeriod"/>
            </a:pPr>
            <a:r>
              <a:rPr lang="en-US"/>
              <a:t>Perform h</a:t>
            </a:r>
            <a:r>
              <a:rPr lang="en-US" sz="3200"/>
              <a:t>and hygiene</a:t>
            </a:r>
          </a:p>
          <a:p>
            <a:pPr marL="514350" indent="-514350">
              <a:buAutoNum type="arabicPeriod"/>
            </a:pPr>
            <a:r>
              <a:rPr lang="en-US" sz="3200"/>
              <a:t>Keep the dressing site clean, dry, and intact.</a:t>
            </a:r>
            <a:endParaRPr lang="en-US" sz="3200">
              <a:cs typeface="Calibri" panose="020F0502020204030204"/>
            </a:endParaRPr>
          </a:p>
          <a:p>
            <a:pPr marL="514350" indent="-514350">
              <a:buAutoNum type="arabicPeriod"/>
            </a:pPr>
            <a:r>
              <a:rPr lang="en-US" sz="3200"/>
              <a:t>Practice sterile or clean technique for dressing changes.</a:t>
            </a:r>
            <a:endParaRPr lang="en-US" sz="3200">
              <a:cs typeface="Calibri" panose="020F0502020204030204"/>
            </a:endParaRPr>
          </a:p>
          <a:p>
            <a:pPr marL="514350" indent="-514350">
              <a:buAutoNum type="arabicPeriod"/>
            </a:pPr>
            <a:r>
              <a:rPr lang="en-US" sz="3200"/>
              <a:t>Scrub the hub prior to infusions. (See examples)</a:t>
            </a:r>
            <a:endParaRPr lang="en-US" sz="3200">
              <a:cs typeface="Calibri"/>
            </a:endParaRPr>
          </a:p>
          <a:p>
            <a:pPr marL="514350" indent="-514350">
              <a:buAutoNum type="arabicPeriod"/>
            </a:pPr>
            <a:r>
              <a:rPr lang="en-US" sz="3200">
                <a:cs typeface="Calibri"/>
              </a:rPr>
              <a:t>Label tubing with date of last change.</a:t>
            </a:r>
          </a:p>
          <a:p>
            <a:pPr marL="514350" indent="-514350">
              <a:buAutoNum type="arabicPeriod"/>
            </a:pPr>
            <a:r>
              <a:rPr lang="en-US" sz="3200"/>
              <a:t>Remove unnecessary central lines.</a:t>
            </a:r>
            <a:endParaRPr lang="en-US"/>
          </a:p>
        </p:txBody>
      </p:sp>
      <p:pic>
        <p:nvPicPr>
          <p:cNvPr id="25" name="Picture 24" descr="An illustration of a patient and clinician standing in front of a heart">
            <a:extLst>
              <a:ext uri="{FF2B5EF4-FFF2-40B4-BE49-F238E27FC236}">
                <a16:creationId xmlns:a16="http://schemas.microsoft.com/office/drawing/2014/main" id="{53D0047A-E942-AC2E-78A2-BED1C667FE78}"/>
              </a:ext>
            </a:extLst>
          </p:cNvPr>
          <p:cNvPicPr>
            <a:picLocks noChangeAspect="1"/>
          </p:cNvPicPr>
          <p:nvPr/>
        </p:nvPicPr>
        <p:blipFill>
          <a:blip r:embed="rId3" cstate="hqprint">
            <a:extLst>
              <a:ext uri="{28A0092B-C50C-407E-A947-70E740481C1C}">
                <a14:useLocalDpi xmlns:a14="http://schemas.microsoft.com/office/drawing/2010/main"/>
              </a:ext>
            </a:extLst>
          </a:blip>
          <a:srcRect l="16812" r="10714"/>
          <a:stretch/>
        </p:blipFill>
        <p:spPr>
          <a:xfrm>
            <a:off x="5455919" y="1221288"/>
            <a:ext cx="3688081" cy="5088071"/>
          </a:xfrm>
          <a:prstGeom prst="rect">
            <a:avLst/>
          </a:prstGeom>
        </p:spPr>
      </p:pic>
      <p:sp>
        <p:nvSpPr>
          <p:cNvPr id="24" name="Slide Number Placeholder 23">
            <a:extLst>
              <a:ext uri="{FF2B5EF4-FFF2-40B4-BE49-F238E27FC236}">
                <a16:creationId xmlns:a16="http://schemas.microsoft.com/office/drawing/2014/main" id="{F10B8CDF-4D60-762B-BF3E-773BC89D7B19}"/>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4451686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64ED-D22B-0EC6-694F-D017CA653C30}"/>
              </a:ext>
            </a:extLst>
          </p:cNvPr>
          <p:cNvSpPr>
            <a:spLocks noGrp="1"/>
          </p:cNvSpPr>
          <p:nvPr>
            <p:ph type="title"/>
          </p:nvPr>
        </p:nvSpPr>
        <p:spPr/>
        <p:txBody>
          <a:bodyPr>
            <a:normAutofit/>
          </a:bodyPr>
          <a:lstStyle/>
          <a:p>
            <a:r>
              <a:rPr lang="en-US"/>
              <a:t>Educate Staff on Central Line Care</a:t>
            </a:r>
            <a:r>
              <a:rPr lang="en-US" baseline="30000"/>
              <a:t>6</a:t>
            </a:r>
            <a:endParaRPr lang="en-US"/>
          </a:p>
        </p:txBody>
      </p:sp>
      <p:sp>
        <p:nvSpPr>
          <p:cNvPr id="3" name="Content Placeholder 2">
            <a:extLst>
              <a:ext uri="{FF2B5EF4-FFF2-40B4-BE49-F238E27FC236}">
                <a16:creationId xmlns:a16="http://schemas.microsoft.com/office/drawing/2014/main" id="{90DDA63D-AA22-F7EF-EE74-8C4D999B3C78}"/>
              </a:ext>
            </a:extLst>
          </p:cNvPr>
          <p:cNvSpPr>
            <a:spLocks noGrp="1"/>
          </p:cNvSpPr>
          <p:nvPr>
            <p:ph idx="1"/>
          </p:nvPr>
        </p:nvSpPr>
        <p:spPr>
          <a:xfrm>
            <a:off x="457200" y="1097279"/>
            <a:ext cx="4678681" cy="5212080"/>
          </a:xfrm>
        </p:spPr>
        <p:txBody>
          <a:bodyPr>
            <a:normAutofit fontScale="92500" lnSpcReduction="20000"/>
          </a:bodyPr>
          <a:lstStyle/>
          <a:p>
            <a:r>
              <a:rPr lang="en-US" sz="3600"/>
              <a:t>Do hands-on education</a:t>
            </a:r>
          </a:p>
          <a:p>
            <a:r>
              <a:rPr lang="en-US" sz="3600"/>
              <a:t>Have staff “teach-back” </a:t>
            </a:r>
            <a:r>
              <a:rPr lang="en-US" sz="3600">
                <a:cs typeface="Calibri"/>
              </a:rPr>
              <a:t>central line care practices</a:t>
            </a:r>
            <a:endParaRPr lang="en-US" sz="3600"/>
          </a:p>
          <a:p>
            <a:r>
              <a:rPr lang="en-US" sz="3600"/>
              <a:t>Focus on best practices in central line maintenance</a:t>
            </a:r>
            <a:endParaRPr lang="en-US" sz="3600">
              <a:cs typeface="Calibri" panose="020F0502020204030204"/>
            </a:endParaRPr>
          </a:p>
          <a:p>
            <a:pPr lvl="1"/>
            <a:r>
              <a:rPr lang="en-US" sz="3200"/>
              <a:t>Scrub the hub</a:t>
            </a:r>
            <a:endParaRPr lang="en-US" sz="3200">
              <a:cs typeface="Calibri"/>
            </a:endParaRPr>
          </a:p>
          <a:p>
            <a:pPr lvl="1"/>
            <a:r>
              <a:rPr lang="en-US" sz="3200"/>
              <a:t>Dressing maintenance</a:t>
            </a:r>
            <a:endParaRPr lang="en-US" sz="3200">
              <a:cs typeface="Calibri"/>
            </a:endParaRPr>
          </a:p>
          <a:p>
            <a:pPr lvl="1"/>
            <a:r>
              <a:rPr lang="en-US" sz="3200"/>
              <a:t>Bathing residents with central lines</a:t>
            </a:r>
            <a:endParaRPr lang="en-US"/>
          </a:p>
        </p:txBody>
      </p:sp>
      <p:pic>
        <p:nvPicPr>
          <p:cNvPr id="25" name="Picture 24" descr="A picture of a clinician adjusting the flow on a catheter.">
            <a:extLst>
              <a:ext uri="{FF2B5EF4-FFF2-40B4-BE49-F238E27FC236}">
                <a16:creationId xmlns:a16="http://schemas.microsoft.com/office/drawing/2014/main" id="{A4F817E8-A3BB-35AE-D719-1E31C21EC56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35881" y="1157806"/>
            <a:ext cx="3733800" cy="2489200"/>
          </a:xfrm>
          <a:prstGeom prst="rect">
            <a:avLst/>
          </a:prstGeom>
          <a:effectLst>
            <a:outerShdw blurRad="50800" dist="38100" dir="5400000" algn="t" rotWithShape="0">
              <a:prstClr val="black">
                <a:alpha val="40000"/>
              </a:prstClr>
            </a:outerShdw>
          </a:effectLst>
        </p:spPr>
      </p:pic>
      <p:pic>
        <p:nvPicPr>
          <p:cNvPr id="26" name="Picture 25" descr="A doctor speaking with a patient in a hospital bed">
            <a:extLst>
              <a:ext uri="{FF2B5EF4-FFF2-40B4-BE49-F238E27FC236}">
                <a16:creationId xmlns:a16="http://schemas.microsoft.com/office/drawing/2014/main" id="{074C90ED-12D1-FD3A-C596-E7A828803070}"/>
              </a:ext>
            </a:extLst>
          </p:cNvPr>
          <p:cNvPicPr>
            <a:picLocks noChangeAspect="1"/>
          </p:cNvPicPr>
          <p:nvPr/>
        </p:nvPicPr>
        <p:blipFill>
          <a:blip r:embed="rId4"/>
          <a:srcRect r="13832"/>
          <a:stretch/>
        </p:blipFill>
        <p:spPr>
          <a:xfrm>
            <a:off x="5135881" y="3759634"/>
            <a:ext cx="3733801" cy="2435740"/>
          </a:xfrm>
          <a:prstGeom prst="rect">
            <a:avLst/>
          </a:prstGeom>
        </p:spPr>
      </p:pic>
      <p:sp>
        <p:nvSpPr>
          <p:cNvPr id="24" name="Slide Number Placeholder 23">
            <a:extLst>
              <a:ext uri="{FF2B5EF4-FFF2-40B4-BE49-F238E27FC236}">
                <a16:creationId xmlns:a16="http://schemas.microsoft.com/office/drawing/2014/main" id="{40BA4E6A-583B-5930-C012-49FB8BB6E538}"/>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372418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40CE6-2A34-5834-64BE-7E422B71B670}"/>
              </a:ext>
            </a:extLst>
          </p:cNvPr>
          <p:cNvSpPr>
            <a:spLocks noGrp="1"/>
          </p:cNvSpPr>
          <p:nvPr>
            <p:ph type="title"/>
          </p:nvPr>
        </p:nvSpPr>
        <p:spPr/>
        <p:txBody>
          <a:bodyPr/>
          <a:lstStyle/>
          <a:p>
            <a:r>
              <a:rPr lang="en-US"/>
              <a:t>Central Line Care Checks</a:t>
            </a:r>
          </a:p>
        </p:txBody>
      </p:sp>
      <p:sp>
        <p:nvSpPr>
          <p:cNvPr id="3" name="Content Placeholder 2">
            <a:extLst>
              <a:ext uri="{FF2B5EF4-FFF2-40B4-BE49-F238E27FC236}">
                <a16:creationId xmlns:a16="http://schemas.microsoft.com/office/drawing/2014/main" id="{6E429AEC-18C4-9A13-B23E-5421F337E431}"/>
              </a:ext>
            </a:extLst>
          </p:cNvPr>
          <p:cNvSpPr>
            <a:spLocks noGrp="1"/>
          </p:cNvSpPr>
          <p:nvPr>
            <p:ph idx="1"/>
          </p:nvPr>
        </p:nvSpPr>
        <p:spPr/>
        <p:txBody>
          <a:bodyPr/>
          <a:lstStyle/>
          <a:p>
            <a:r>
              <a:rPr lang="en-US" sz="3050"/>
              <a:t>Observe and provide feedback on</a:t>
            </a:r>
            <a:r>
              <a:rPr lang="en-US" sz="3050">
                <a:latin typeface="Arial" panose="020B0604020202020204" pitchFamily="34" charset="0"/>
                <a:cs typeface="Arial" panose="020B0604020202020204" pitchFamily="34" charset="0"/>
              </a:rPr>
              <a:t>—</a:t>
            </a:r>
            <a:r>
              <a:rPr lang="en-US" sz="3050"/>
              <a:t> </a:t>
            </a:r>
            <a:endParaRPr lang="en-US"/>
          </a:p>
          <a:p>
            <a:pPr lvl="1"/>
            <a:r>
              <a:rPr lang="en-US" sz="2800"/>
              <a:t>Dressing changes</a:t>
            </a:r>
            <a:endParaRPr lang="en-US" sz="2800">
              <a:cs typeface="Calibri"/>
            </a:endParaRPr>
          </a:p>
          <a:p>
            <a:pPr lvl="1"/>
            <a:r>
              <a:rPr lang="en-US" sz="2800"/>
              <a:t>Central line access</a:t>
            </a:r>
            <a:endParaRPr lang="en-US" sz="2800">
              <a:cs typeface="Calibri"/>
            </a:endParaRPr>
          </a:p>
          <a:p>
            <a:pPr lvl="1"/>
            <a:r>
              <a:rPr lang="en-US" sz="2800"/>
              <a:t>Central line care during bathing or showering</a:t>
            </a:r>
            <a:endParaRPr lang="en-US" sz="2800">
              <a:ea typeface="+mn-lt"/>
              <a:cs typeface="+mn-lt"/>
            </a:endParaRPr>
          </a:p>
          <a:p>
            <a:pPr marL="57150" lvl="1" indent="445770">
              <a:buFont typeface="Arial" panose="020F0502020204030204" pitchFamily="34" charset="0"/>
              <a:buChar char="•"/>
            </a:pPr>
            <a:r>
              <a:rPr lang="en-US" sz="3050">
                <a:ea typeface="+mn-lt"/>
                <a:cs typeface="+mn-lt"/>
              </a:rPr>
              <a:t>Ask for feedback from frontline staff</a:t>
            </a:r>
            <a:endParaRPr lang="en-US" sz="3050">
              <a:cs typeface="Calibri"/>
            </a:endParaRPr>
          </a:p>
        </p:txBody>
      </p:sp>
      <p:pic>
        <p:nvPicPr>
          <p:cNvPr id="25" name="Picture 24" descr="Two clinicians looking at a clipboard">
            <a:extLst>
              <a:ext uri="{FF2B5EF4-FFF2-40B4-BE49-F238E27FC236}">
                <a16:creationId xmlns:a16="http://schemas.microsoft.com/office/drawing/2014/main" id="{6BBFD64B-4466-717E-77C9-FF5D3AD4EDA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568634" y="3703319"/>
            <a:ext cx="4006732" cy="2668531"/>
          </a:xfrm>
          <a:prstGeom prst="rect">
            <a:avLst/>
          </a:prstGeom>
          <a:effectLst>
            <a:outerShdw blurRad="50800" dist="38100" sx="101000" sy="101000" algn="l" rotWithShape="0">
              <a:prstClr val="black">
                <a:alpha val="40000"/>
              </a:prstClr>
            </a:outerShdw>
          </a:effectLst>
        </p:spPr>
      </p:pic>
      <p:sp>
        <p:nvSpPr>
          <p:cNvPr id="24" name="Slide Number Placeholder 23">
            <a:extLst>
              <a:ext uri="{FF2B5EF4-FFF2-40B4-BE49-F238E27FC236}">
                <a16:creationId xmlns:a16="http://schemas.microsoft.com/office/drawing/2014/main" id="{1E1E40D7-0B9F-0FBF-D81E-636AC63CC393}"/>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207676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49CB1EF-5ACC-C27C-C049-3CE6E75370ED}"/>
              </a:ext>
            </a:extLst>
          </p:cNvPr>
          <p:cNvSpPr>
            <a:spLocks noGrp="1"/>
          </p:cNvSpPr>
          <p:nvPr>
            <p:ph type="title"/>
          </p:nvPr>
        </p:nvSpPr>
        <p:spPr/>
        <p:txBody>
          <a:bodyPr/>
          <a:lstStyle/>
          <a:p>
            <a:r>
              <a:rPr lang="en-US"/>
              <a:t>Teachable Moment</a:t>
            </a:r>
          </a:p>
        </p:txBody>
      </p:sp>
      <p:sp>
        <p:nvSpPr>
          <p:cNvPr id="23" name="Content Placeholder 22">
            <a:extLst>
              <a:ext uri="{FF2B5EF4-FFF2-40B4-BE49-F238E27FC236}">
                <a16:creationId xmlns:a16="http://schemas.microsoft.com/office/drawing/2014/main" id="{236AC985-0CDA-E858-E68A-D6B93046AFAF}"/>
              </a:ext>
            </a:extLst>
          </p:cNvPr>
          <p:cNvSpPr>
            <a:spLocks noGrp="1"/>
          </p:cNvSpPr>
          <p:nvPr>
            <p:ph idx="1"/>
          </p:nvPr>
        </p:nvSpPr>
        <p:spPr/>
        <p:txBody>
          <a:bodyPr/>
          <a:lstStyle/>
          <a:p>
            <a:pPr marL="230188" indent="0">
              <a:buFont typeface="Arial" panose="020B0604020202020204" pitchFamily="34" charset="0"/>
              <a:buNone/>
            </a:pPr>
            <a:r>
              <a:rPr lang="en-US" sz="3200" b="1"/>
              <a:t>Questions to consider:</a:t>
            </a:r>
          </a:p>
          <a:p>
            <a:pPr marL="744538" indent="-514350">
              <a:buFont typeface="Arial" panose="020B0604020202020204" pitchFamily="34" charset="0"/>
              <a:buAutoNum type="arabicPeriod"/>
            </a:pPr>
            <a:r>
              <a:rPr lang="en-US" sz="3200"/>
              <a:t>How should the CNA keep the PICC line dry during the shower?</a:t>
            </a:r>
          </a:p>
          <a:p>
            <a:pPr marL="744538" indent="-514350">
              <a:buFont typeface="Arial" panose="020B0604020202020204" pitchFamily="34" charset="0"/>
              <a:buAutoNum type="arabicPeriod"/>
            </a:pPr>
            <a:r>
              <a:rPr lang="en-US" sz="3200"/>
              <a:t>What steps should the nurse follow if the dressing is compromised during the shower?</a:t>
            </a:r>
            <a:endParaRPr lang="en-US"/>
          </a:p>
        </p:txBody>
      </p:sp>
      <p:sp>
        <p:nvSpPr>
          <p:cNvPr id="24" name="Slide Number Placeholder 23">
            <a:extLst>
              <a:ext uri="{FF2B5EF4-FFF2-40B4-BE49-F238E27FC236}">
                <a16:creationId xmlns:a16="http://schemas.microsoft.com/office/drawing/2014/main" id="{7331A79F-15E2-810B-5F3A-05DF2BD64715}"/>
              </a:ext>
            </a:extLst>
          </p:cNvPr>
          <p:cNvSpPr>
            <a:spLocks noGrp="1"/>
          </p:cNvSpPr>
          <p:nvPr>
            <p:ph type="sldNum" sz="quarter" idx="4"/>
          </p:nvPr>
        </p:nvSpPr>
        <p:spPr/>
        <p:txBody>
          <a:bodyPr/>
          <a:lstStyle/>
          <a:p>
            <a:r>
              <a:rPr lang="en-US"/>
              <a:t> | </a:t>
            </a:r>
            <a:fld id="{3EAF645E-7E2B-4792-90B1-7B7BA0A8390A}" type="slidenum">
              <a:rPr lang="en-US" smtClean="0"/>
              <a:pPr/>
              <a:t>13</a:t>
            </a:fld>
            <a:endParaRPr lang="en-US"/>
          </a:p>
        </p:txBody>
      </p:sp>
    </p:spTree>
    <p:extLst>
      <p:ext uri="{BB962C8B-B14F-4D97-AF65-F5344CB8AC3E}">
        <p14:creationId xmlns:p14="http://schemas.microsoft.com/office/powerpoint/2010/main" val="1279160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C16B70-C5E2-7237-B573-65F652B78393}"/>
              </a:ext>
            </a:extLst>
          </p:cNvPr>
          <p:cNvSpPr>
            <a:spLocks noGrp="1"/>
          </p:cNvSpPr>
          <p:nvPr>
            <p:ph type="title"/>
          </p:nvPr>
        </p:nvSpPr>
        <p:spPr/>
        <p:txBody>
          <a:bodyPr/>
          <a:lstStyle/>
          <a:p>
            <a:r>
              <a:rPr lang="en-US"/>
              <a:t>The Case</a:t>
            </a:r>
          </a:p>
        </p:txBody>
      </p:sp>
      <p:sp>
        <p:nvSpPr>
          <p:cNvPr id="5" name="Content Placeholder 4">
            <a:extLst>
              <a:ext uri="{FF2B5EF4-FFF2-40B4-BE49-F238E27FC236}">
                <a16:creationId xmlns:a16="http://schemas.microsoft.com/office/drawing/2014/main" id="{CA915173-1E25-5722-4AEA-7768813B1929}"/>
              </a:ext>
            </a:extLst>
          </p:cNvPr>
          <p:cNvSpPr>
            <a:spLocks noGrp="1"/>
          </p:cNvSpPr>
          <p:nvPr>
            <p:ph idx="1"/>
          </p:nvPr>
        </p:nvSpPr>
        <p:spPr>
          <a:xfrm>
            <a:off x="801229" y="1180821"/>
            <a:ext cx="7971295" cy="2672164"/>
          </a:xfrm>
        </p:spPr>
        <p:txBody>
          <a:bodyPr/>
          <a:lstStyle/>
          <a:p>
            <a:pPr marL="285750" indent="-285750">
              <a:buFont typeface="Arial" panose="020B0604020202020204" pitchFamily="34" charset="0"/>
              <a:buChar char="•"/>
            </a:pPr>
            <a:r>
              <a:rPr lang="en-US" sz="3200"/>
              <a:t>CNA assisting 69-year-old resident with a shower</a:t>
            </a:r>
          </a:p>
          <a:p>
            <a:pPr marL="285750" indent="-285750">
              <a:buFont typeface="Arial" panose="020B0604020202020204" pitchFamily="34" charset="0"/>
              <a:buChar char="•"/>
            </a:pPr>
            <a:r>
              <a:rPr lang="en-US" sz="3200"/>
              <a:t>Recently discharged from hospital with a PICC line</a:t>
            </a:r>
            <a:endParaRPr lang="en-US"/>
          </a:p>
        </p:txBody>
      </p:sp>
      <p:pic>
        <p:nvPicPr>
          <p:cNvPr id="1030" name="Picture 6" descr="Picture of a patient sitting in a hospital room">
            <a:extLst>
              <a:ext uri="{FF2B5EF4-FFF2-40B4-BE49-F238E27FC236}">
                <a16:creationId xmlns:a16="http://schemas.microsoft.com/office/drawing/2014/main" id="{B3E6314C-5659-5FDD-B94A-8019B6B81CFA}"/>
              </a:ext>
            </a:extLst>
          </p:cNvPr>
          <p:cNvPicPr>
            <a:picLocks noChangeAspect="1" noChangeArrowheads="1"/>
          </p:cNvPicPr>
          <p:nvPr/>
        </p:nvPicPr>
        <p:blipFill>
          <a:blip r:embed="rId2"/>
          <a:srcRect/>
          <a:stretch/>
        </p:blipFill>
        <p:spPr bwMode="auto">
          <a:xfrm>
            <a:off x="3507568" y="2899522"/>
            <a:ext cx="4832683" cy="322178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8FCCA01-D351-9D3A-8F51-1951DEDFC528}"/>
              </a:ext>
            </a:extLst>
          </p:cNvPr>
          <p:cNvSpPr>
            <a:spLocks noGrp="1"/>
          </p:cNvSpPr>
          <p:nvPr>
            <p:ph type="sldNum" sz="quarter" idx="4"/>
          </p:nvPr>
        </p:nvSpPr>
        <p:spPr>
          <a:xfrm>
            <a:off x="8869680" y="6492240"/>
            <a:ext cx="274320" cy="365760"/>
          </a:xfrm>
        </p:spPr>
        <p:txBody>
          <a:bodyPr/>
          <a:lstStyle/>
          <a:p>
            <a:r>
              <a:rPr lang="en-US"/>
              <a:t> | </a:t>
            </a:r>
            <a:fld id="{3EAF645E-7E2B-4792-90B1-7B7BA0A8390A}" type="slidenum">
              <a:rPr lang="en-US" smtClean="0"/>
              <a:pPr/>
              <a:t>14</a:t>
            </a:fld>
            <a:endParaRPr lang="en-US"/>
          </a:p>
        </p:txBody>
      </p:sp>
    </p:spTree>
    <p:extLst>
      <p:ext uri="{BB962C8B-B14F-4D97-AF65-F5344CB8AC3E}">
        <p14:creationId xmlns:p14="http://schemas.microsoft.com/office/powerpoint/2010/main" val="1192451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5B63C-4065-78F4-EAF2-32AE90EE0CDA}"/>
              </a:ext>
            </a:extLst>
          </p:cNvPr>
          <p:cNvSpPr>
            <a:spLocks noGrp="1"/>
          </p:cNvSpPr>
          <p:nvPr>
            <p:ph type="title"/>
          </p:nvPr>
        </p:nvSpPr>
        <p:spPr/>
        <p:txBody>
          <a:bodyPr/>
          <a:lstStyle/>
          <a:p>
            <a:r>
              <a:rPr lang="en-US"/>
              <a:t>The Challenge</a:t>
            </a:r>
          </a:p>
        </p:txBody>
      </p:sp>
      <p:sp>
        <p:nvSpPr>
          <p:cNvPr id="3" name="Content Placeholder 2">
            <a:extLst>
              <a:ext uri="{FF2B5EF4-FFF2-40B4-BE49-F238E27FC236}">
                <a16:creationId xmlns:a16="http://schemas.microsoft.com/office/drawing/2014/main" id="{7C5B3A2A-BBA1-6A48-E34B-1B0A7022B14C}"/>
              </a:ext>
            </a:extLst>
          </p:cNvPr>
          <p:cNvSpPr>
            <a:spLocks noGrp="1"/>
          </p:cNvSpPr>
          <p:nvPr>
            <p:ph idx="1"/>
          </p:nvPr>
        </p:nvSpPr>
        <p:spPr/>
        <p:txBody>
          <a:bodyPr/>
          <a:lstStyle/>
          <a:p>
            <a:r>
              <a:rPr lang="en-US" sz="3200"/>
              <a:t>CNA needs to keep PICC line dressing dry</a:t>
            </a:r>
            <a:endParaRPr lang="en-US"/>
          </a:p>
        </p:txBody>
      </p:sp>
      <p:pic>
        <p:nvPicPr>
          <p:cNvPr id="25" name="Picture 24" descr="Close-up of a person's arm with a PICC line inserted with dressing">
            <a:extLst>
              <a:ext uri="{FF2B5EF4-FFF2-40B4-BE49-F238E27FC236}">
                <a16:creationId xmlns:a16="http://schemas.microsoft.com/office/drawing/2014/main" id="{05993F7E-E896-D9FF-ABCB-34B60031031C}"/>
              </a:ext>
            </a:extLst>
          </p:cNvPr>
          <p:cNvPicPr>
            <a:picLocks noChangeAspect="1"/>
          </p:cNvPicPr>
          <p:nvPr/>
        </p:nvPicPr>
        <p:blipFill>
          <a:blip r:embed="rId2"/>
          <a:srcRect/>
          <a:stretch/>
        </p:blipFill>
        <p:spPr>
          <a:xfrm>
            <a:off x="1700691" y="2002324"/>
            <a:ext cx="5742617" cy="3826286"/>
          </a:xfrm>
          <a:prstGeom prst="rect">
            <a:avLst/>
          </a:prstGeom>
        </p:spPr>
      </p:pic>
      <p:sp>
        <p:nvSpPr>
          <p:cNvPr id="24" name="Slide Number Placeholder 23">
            <a:extLst>
              <a:ext uri="{FF2B5EF4-FFF2-40B4-BE49-F238E27FC236}">
                <a16:creationId xmlns:a16="http://schemas.microsoft.com/office/drawing/2014/main" id="{2E439935-AF01-F426-8AA7-3343446A88F1}"/>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652253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B96F8-8CC6-F9F2-A807-3F6E46591458}"/>
              </a:ext>
            </a:extLst>
          </p:cNvPr>
          <p:cNvSpPr>
            <a:spLocks noGrp="1"/>
          </p:cNvSpPr>
          <p:nvPr>
            <p:ph type="title"/>
          </p:nvPr>
        </p:nvSpPr>
        <p:spPr/>
        <p:txBody>
          <a:bodyPr/>
          <a:lstStyle/>
          <a:p>
            <a:r>
              <a:rPr lang="en-US"/>
              <a:t>Knowledge Check</a:t>
            </a:r>
          </a:p>
        </p:txBody>
      </p:sp>
      <p:sp>
        <p:nvSpPr>
          <p:cNvPr id="3" name="Content Placeholder 2">
            <a:extLst>
              <a:ext uri="{FF2B5EF4-FFF2-40B4-BE49-F238E27FC236}">
                <a16:creationId xmlns:a16="http://schemas.microsoft.com/office/drawing/2014/main" id="{111603C0-2D22-315C-7E9A-277E23FAAB43}"/>
              </a:ext>
            </a:extLst>
          </p:cNvPr>
          <p:cNvSpPr>
            <a:spLocks noGrp="1"/>
          </p:cNvSpPr>
          <p:nvPr>
            <p:ph idx="1"/>
          </p:nvPr>
        </p:nvSpPr>
        <p:spPr>
          <a:xfrm>
            <a:off x="938389" y="2332225"/>
            <a:ext cx="4426091" cy="2598699"/>
          </a:xfrm>
          <a:ln w="38100">
            <a:solidFill>
              <a:schemeClr val="accent1"/>
            </a:solidFill>
          </a:ln>
        </p:spPr>
        <p:txBody>
          <a:bodyPr/>
          <a:lstStyle/>
          <a:p>
            <a:pPr marL="0" indent="0" algn="ctr">
              <a:buNone/>
            </a:pPr>
            <a:r>
              <a:rPr lang="en-US" sz="3200"/>
              <a:t>How might the CNA assist with the shower while keeping the PICC line dressing clean, dry, and intact?</a:t>
            </a:r>
            <a:endParaRPr lang="en-US"/>
          </a:p>
        </p:txBody>
      </p:sp>
      <p:sp>
        <p:nvSpPr>
          <p:cNvPr id="24" name="Slide Number Placeholder 23">
            <a:extLst>
              <a:ext uri="{FF2B5EF4-FFF2-40B4-BE49-F238E27FC236}">
                <a16:creationId xmlns:a16="http://schemas.microsoft.com/office/drawing/2014/main" id="{85888901-480A-AAE7-69C9-AD60A1DA8167}"/>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16</a:t>
            </a:fld>
            <a:endParaRPr lang="en-US">
              <a:solidFill>
                <a:prstClr val="black"/>
              </a:solidFill>
            </a:endParaRPr>
          </a:p>
        </p:txBody>
      </p:sp>
      <p:pic>
        <p:nvPicPr>
          <p:cNvPr id="1026" name="Picture 2" descr="A clinician holding a sign with a question mark in front of her face">
            <a:extLst>
              <a:ext uri="{FF2B5EF4-FFF2-40B4-BE49-F238E27FC236}">
                <a16:creationId xmlns:a16="http://schemas.microsoft.com/office/drawing/2014/main" id="{553D222F-05FC-4D12-F9B2-52D62DB14E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3024" y="1151405"/>
            <a:ext cx="3363971" cy="5045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32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30DF9-627A-8893-1BD1-E01772BB9E65}"/>
              </a:ext>
            </a:extLst>
          </p:cNvPr>
          <p:cNvSpPr>
            <a:spLocks noGrp="1"/>
          </p:cNvSpPr>
          <p:nvPr>
            <p:ph type="title"/>
          </p:nvPr>
        </p:nvSpPr>
        <p:spPr/>
        <p:txBody>
          <a:bodyPr/>
          <a:lstStyle/>
          <a:p>
            <a:r>
              <a:rPr lang="en-US"/>
              <a:t>The Error</a:t>
            </a:r>
          </a:p>
        </p:txBody>
      </p:sp>
      <p:sp>
        <p:nvSpPr>
          <p:cNvPr id="3" name="Content Placeholder 2">
            <a:extLst>
              <a:ext uri="{FF2B5EF4-FFF2-40B4-BE49-F238E27FC236}">
                <a16:creationId xmlns:a16="http://schemas.microsoft.com/office/drawing/2014/main" id="{F84D4E15-89EE-D4C2-ED86-5527D90099B6}"/>
              </a:ext>
            </a:extLst>
          </p:cNvPr>
          <p:cNvSpPr>
            <a:spLocks noGrp="1"/>
          </p:cNvSpPr>
          <p:nvPr>
            <p:ph idx="1"/>
          </p:nvPr>
        </p:nvSpPr>
        <p:spPr/>
        <p:txBody>
          <a:bodyPr/>
          <a:lstStyle/>
          <a:p>
            <a:pPr marL="285750" indent="-285750">
              <a:buFont typeface="Arial" panose="020B0604020202020204" pitchFamily="34" charset="0"/>
              <a:buChar char="•"/>
            </a:pPr>
            <a:r>
              <a:rPr lang="en-US" sz="3200"/>
              <a:t>The CNA decides to cover the PICC line with a grocery bag, but it falls off in the shower.</a:t>
            </a:r>
          </a:p>
          <a:p>
            <a:pPr marL="285750" indent="-285750">
              <a:buFont typeface="Arial" panose="020B0604020202020204" pitchFamily="34" charset="0"/>
              <a:buChar char="•"/>
            </a:pPr>
            <a:r>
              <a:rPr lang="en-US" sz="3200"/>
              <a:t>The PICC line dressing is wet and begins to peel off. </a:t>
            </a:r>
            <a:endParaRPr lang="en-US"/>
          </a:p>
        </p:txBody>
      </p:sp>
      <p:pic>
        <p:nvPicPr>
          <p:cNvPr id="25" name="Picture 24" descr="Cartoon illustration of a silhouette of a person taking a shower">
            <a:extLst>
              <a:ext uri="{FF2B5EF4-FFF2-40B4-BE49-F238E27FC236}">
                <a16:creationId xmlns:a16="http://schemas.microsoft.com/office/drawing/2014/main" id="{29996712-558B-28BD-99BB-58B4563A48B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088649" y="3139048"/>
            <a:ext cx="2966702" cy="2967019"/>
          </a:xfrm>
          <a:prstGeom prst="rect">
            <a:avLst/>
          </a:prstGeom>
        </p:spPr>
      </p:pic>
      <p:sp>
        <p:nvSpPr>
          <p:cNvPr id="24" name="Slide Number Placeholder 23">
            <a:extLst>
              <a:ext uri="{FF2B5EF4-FFF2-40B4-BE49-F238E27FC236}">
                <a16:creationId xmlns:a16="http://schemas.microsoft.com/office/drawing/2014/main" id="{4B93BB5A-563E-CEF1-80C6-4F0A2664DF89}"/>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2471690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n illustration of multiple question marks and exclamation points">
            <a:extLst>
              <a:ext uri="{FF2B5EF4-FFF2-40B4-BE49-F238E27FC236}">
                <a16:creationId xmlns:a16="http://schemas.microsoft.com/office/drawing/2014/main" id="{A75CFE97-C1E9-DF9F-53C3-FFD55D089FB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27807" y="3495176"/>
            <a:ext cx="2814202" cy="2712695"/>
          </a:xfrm>
          <a:prstGeom prst="rect">
            <a:avLst/>
          </a:prstGeom>
        </p:spPr>
      </p:pic>
      <p:sp>
        <p:nvSpPr>
          <p:cNvPr id="2" name="Title 1">
            <a:extLst>
              <a:ext uri="{FF2B5EF4-FFF2-40B4-BE49-F238E27FC236}">
                <a16:creationId xmlns:a16="http://schemas.microsoft.com/office/drawing/2014/main" id="{605CCCEC-E6C4-7A6D-F9DF-029F5182C286}"/>
              </a:ext>
            </a:extLst>
          </p:cNvPr>
          <p:cNvSpPr>
            <a:spLocks noGrp="1"/>
          </p:cNvSpPr>
          <p:nvPr>
            <p:ph type="title"/>
          </p:nvPr>
        </p:nvSpPr>
        <p:spPr/>
        <p:txBody>
          <a:bodyPr/>
          <a:lstStyle/>
          <a:p>
            <a:r>
              <a:rPr lang="en-US"/>
              <a:t>The Consequence</a:t>
            </a:r>
          </a:p>
        </p:txBody>
      </p:sp>
      <p:sp>
        <p:nvSpPr>
          <p:cNvPr id="3" name="Content Placeholder 2">
            <a:extLst>
              <a:ext uri="{FF2B5EF4-FFF2-40B4-BE49-F238E27FC236}">
                <a16:creationId xmlns:a16="http://schemas.microsoft.com/office/drawing/2014/main" id="{32EF2C55-7376-EC41-C5DD-3CA9CC3EC612}"/>
              </a:ext>
            </a:extLst>
          </p:cNvPr>
          <p:cNvSpPr>
            <a:spLocks noGrp="1"/>
          </p:cNvSpPr>
          <p:nvPr>
            <p:ph idx="1"/>
          </p:nvPr>
        </p:nvSpPr>
        <p:spPr>
          <a:xfrm>
            <a:off x="2625654" y="2601166"/>
            <a:ext cx="3892691" cy="5000904"/>
          </a:xfrm>
        </p:spPr>
        <p:txBody>
          <a:bodyPr/>
          <a:lstStyle/>
          <a:p>
            <a:pPr marL="0" indent="0" algn="ctr">
              <a:buNone/>
            </a:pPr>
            <a:r>
              <a:rPr lang="en-US" b="1"/>
              <a:t>What challenges might this lead to in the future?</a:t>
            </a:r>
          </a:p>
        </p:txBody>
      </p:sp>
      <p:pic>
        <p:nvPicPr>
          <p:cNvPr id="26" name="Picture 25" descr="Icon of a question mark in a speech bubble">
            <a:extLst>
              <a:ext uri="{FF2B5EF4-FFF2-40B4-BE49-F238E27FC236}">
                <a16:creationId xmlns:a16="http://schemas.microsoft.com/office/drawing/2014/main" id="{724F33C3-9B83-599D-7F24-28980134001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18345" y="1180821"/>
            <a:ext cx="2287657" cy="2287657"/>
          </a:xfrm>
          <a:prstGeom prst="rect">
            <a:avLst/>
          </a:prstGeom>
        </p:spPr>
      </p:pic>
      <p:sp>
        <p:nvSpPr>
          <p:cNvPr id="24" name="Slide Number Placeholder 23">
            <a:extLst>
              <a:ext uri="{FF2B5EF4-FFF2-40B4-BE49-F238E27FC236}">
                <a16:creationId xmlns:a16="http://schemas.microsoft.com/office/drawing/2014/main" id="{C856065F-CBDB-CF58-6485-2F973D115796}"/>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186171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7975D-85D1-A745-E548-600D3CFB3EDF}"/>
              </a:ext>
            </a:extLst>
          </p:cNvPr>
          <p:cNvSpPr>
            <a:spLocks noGrp="1"/>
          </p:cNvSpPr>
          <p:nvPr>
            <p:ph type="title"/>
          </p:nvPr>
        </p:nvSpPr>
        <p:spPr/>
        <p:txBody>
          <a:bodyPr/>
          <a:lstStyle/>
          <a:p>
            <a:r>
              <a:rPr lang="en-US"/>
              <a:t>Preventing the Next Harm</a:t>
            </a:r>
          </a:p>
        </p:txBody>
      </p:sp>
      <p:sp>
        <p:nvSpPr>
          <p:cNvPr id="3" name="Content Placeholder 2">
            <a:extLst>
              <a:ext uri="{FF2B5EF4-FFF2-40B4-BE49-F238E27FC236}">
                <a16:creationId xmlns:a16="http://schemas.microsoft.com/office/drawing/2014/main" id="{14721D2D-9537-9D69-F495-A38F397DEB9F}"/>
              </a:ext>
            </a:extLst>
          </p:cNvPr>
          <p:cNvSpPr>
            <a:spLocks noGrp="1"/>
          </p:cNvSpPr>
          <p:nvPr>
            <p:ph idx="1"/>
          </p:nvPr>
        </p:nvSpPr>
        <p:spPr/>
        <p:txBody>
          <a:bodyPr/>
          <a:lstStyle/>
          <a:p>
            <a:pPr marL="0" indent="0">
              <a:buNone/>
            </a:pPr>
            <a:r>
              <a:rPr lang="en-US" b="1"/>
              <a:t>What can be done to prevent the same error from happening again?</a:t>
            </a:r>
            <a:endParaRPr lang="en-US"/>
          </a:p>
        </p:txBody>
      </p:sp>
      <p:sp>
        <p:nvSpPr>
          <p:cNvPr id="4" name="Text Placeholder 3">
            <a:extLst>
              <a:ext uri="{FF2B5EF4-FFF2-40B4-BE49-F238E27FC236}">
                <a16:creationId xmlns:a16="http://schemas.microsoft.com/office/drawing/2014/main" id="{6CEE81A9-E1EA-8CAF-4695-990A35F4B39A}"/>
              </a:ext>
            </a:extLst>
          </p:cNvPr>
          <p:cNvSpPr>
            <a:spLocks noGrp="1"/>
          </p:cNvSpPr>
          <p:nvPr>
            <p:ph type="body" sz="quarter" idx="11"/>
          </p:nvPr>
        </p:nvSpPr>
        <p:spPr>
          <a:xfrm>
            <a:off x="801229" y="2269697"/>
            <a:ext cx="4761371" cy="3912028"/>
          </a:xfrm>
        </p:spPr>
        <p:txBody>
          <a:bodyPr>
            <a:normAutofit lnSpcReduction="10000"/>
          </a:bodyPr>
          <a:lstStyle/>
          <a:p>
            <a:pPr marL="288925" indent="-228600"/>
            <a:r>
              <a:rPr lang="en-US" sz="3200">
                <a:cs typeface="Calibri"/>
              </a:rPr>
              <a:t>Available products for protecting central line dressings</a:t>
            </a:r>
          </a:p>
          <a:p>
            <a:pPr marL="288925" indent="-228600"/>
            <a:r>
              <a:rPr lang="en-US" sz="3200">
                <a:cs typeface="Calibri"/>
              </a:rPr>
              <a:t>In-service trainings about central line care</a:t>
            </a:r>
          </a:p>
          <a:p>
            <a:pPr marL="288925" indent="-228600"/>
            <a:r>
              <a:rPr lang="en-US" sz="3200">
                <a:solidFill>
                  <a:srgbClr val="333333"/>
                </a:solidFill>
                <a:latin typeface="Calibri"/>
                <a:ea typeface="Calibri Light"/>
                <a:cs typeface="Segoe UI"/>
              </a:rPr>
              <a:t>Schedule a review or stop date for residents with PICC lines or midline</a:t>
            </a:r>
            <a:endParaRPr lang="en-US" sz="3200">
              <a:latin typeface="Calibri"/>
              <a:ea typeface="Calibri Light"/>
              <a:cs typeface="Calibri"/>
            </a:endParaRPr>
          </a:p>
        </p:txBody>
      </p:sp>
      <p:pic>
        <p:nvPicPr>
          <p:cNvPr id="25" name="Picture 24" descr="Illustration of a clipboard with checklist">
            <a:extLst>
              <a:ext uri="{FF2B5EF4-FFF2-40B4-BE49-F238E27FC236}">
                <a16:creationId xmlns:a16="http://schemas.microsoft.com/office/drawing/2014/main" id="{C8554AB0-7246-1497-B971-B5300E2561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2457" y="2027733"/>
            <a:ext cx="3307080" cy="3307080"/>
          </a:xfrm>
          <a:prstGeom prst="rect">
            <a:avLst/>
          </a:prstGeom>
        </p:spPr>
      </p:pic>
      <p:sp>
        <p:nvSpPr>
          <p:cNvPr id="24" name="Slide Number Placeholder 23">
            <a:extLst>
              <a:ext uri="{FF2B5EF4-FFF2-40B4-BE49-F238E27FC236}">
                <a16:creationId xmlns:a16="http://schemas.microsoft.com/office/drawing/2014/main" id="{B402EDB9-9C11-9160-D698-477C7251AF37}"/>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1471020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907478C-ADEA-B146-97F5-5CC471CE6586}"/>
              </a:ext>
            </a:extLst>
          </p:cNvPr>
          <p:cNvSpPr>
            <a:spLocks noGrp="1"/>
          </p:cNvSpPr>
          <p:nvPr>
            <p:ph type="title"/>
          </p:nvPr>
        </p:nvSpPr>
        <p:spPr>
          <a:xfrm>
            <a:off x="457200" y="0"/>
            <a:ext cx="8229600" cy="914400"/>
          </a:xfrm>
        </p:spPr>
        <p:txBody>
          <a:bodyPr>
            <a:noAutofit/>
          </a:bodyPr>
          <a:lstStyle/>
          <a:p>
            <a:pPr algn="l" rtl="0" fontAlgn="base"/>
            <a:r>
              <a:rPr lang="en-US" sz="3600"/>
              <a:t>All Staff Support Resident Care and Safety</a:t>
            </a:r>
          </a:p>
        </p:txBody>
      </p:sp>
      <p:sp>
        <p:nvSpPr>
          <p:cNvPr id="10" name="Content Placeholder 9">
            <a:extLst>
              <a:ext uri="{FF2B5EF4-FFF2-40B4-BE49-F238E27FC236}">
                <a16:creationId xmlns:a16="http://schemas.microsoft.com/office/drawing/2014/main" id="{E57BAFDC-F3A8-A107-0DF5-EE7ABA891F6F}"/>
              </a:ext>
            </a:extLst>
          </p:cNvPr>
          <p:cNvSpPr>
            <a:spLocks noGrp="1"/>
          </p:cNvSpPr>
          <p:nvPr>
            <p:ph idx="1"/>
          </p:nvPr>
        </p:nvSpPr>
        <p:spPr>
          <a:xfrm>
            <a:off x="457200" y="1097278"/>
            <a:ext cx="5432208" cy="5569336"/>
          </a:xfrm>
        </p:spPr>
        <p:txBody>
          <a:bodyPr vert="horz" lIns="91440" tIns="45720" rIns="91440" bIns="45720" rtlCol="0" anchor="t">
            <a:normAutofit lnSpcReduction="10000"/>
          </a:bodyPr>
          <a:lstStyle/>
          <a:p>
            <a:pPr marL="457200" indent="-457200">
              <a:spcAft>
                <a:spcPts val="1800"/>
              </a:spcAft>
              <a:buFont typeface="Arial"/>
              <a:buChar char="•"/>
            </a:pPr>
            <a:r>
              <a:rPr lang="en-US" sz="2800">
                <a:solidFill>
                  <a:srgbClr val="000000"/>
                </a:solidFill>
              </a:rPr>
              <a:t>T</a:t>
            </a:r>
            <a:r>
              <a:rPr lang="en-US" sz="2800" b="0" i="0">
                <a:solidFill>
                  <a:srgbClr val="000000"/>
                </a:solidFill>
                <a:effectLst/>
              </a:rPr>
              <a:t>he information provided in this presentation is important in the care of l</a:t>
            </a:r>
            <a:r>
              <a:rPr lang="en-US" sz="2800">
                <a:solidFill>
                  <a:srgbClr val="000000"/>
                </a:solidFill>
              </a:rPr>
              <a:t>ong-term care (LTC) </a:t>
            </a:r>
            <a:r>
              <a:rPr lang="en-US" sz="2800" b="0" i="0">
                <a:solidFill>
                  <a:srgbClr val="000000"/>
                </a:solidFill>
                <a:effectLst/>
              </a:rPr>
              <a:t>residents. In LTC facilities, each member of the </a:t>
            </a:r>
            <a:r>
              <a:rPr lang="en-US" sz="2800">
                <a:solidFill>
                  <a:srgbClr val="000000"/>
                </a:solidFill>
              </a:rPr>
              <a:t>facility’s staff </a:t>
            </a:r>
            <a:r>
              <a:rPr lang="en-US" sz="2800" b="0" i="0">
                <a:solidFill>
                  <a:srgbClr val="000000"/>
                </a:solidFill>
                <a:effectLst/>
              </a:rPr>
              <a:t>supports resident care and safety.</a:t>
            </a:r>
          </a:p>
          <a:p>
            <a:pPr marL="457200" indent="-457200">
              <a:buFont typeface="Arial"/>
              <a:buChar char="•"/>
            </a:pPr>
            <a:r>
              <a:rPr lang="en-US" sz="2800" b="0" i="0">
                <a:solidFill>
                  <a:srgbClr val="000000"/>
                </a:solidFill>
                <a:effectLst/>
              </a:rPr>
              <a:t>Some actions described in these presentations may not be in your scope of practice, but it is important to learn how all staff </a:t>
            </a:r>
            <a:r>
              <a:rPr lang="en-US" sz="2800">
                <a:solidFill>
                  <a:srgbClr val="000000"/>
                </a:solidFill>
              </a:rPr>
              <a:t>contribute to</a:t>
            </a:r>
            <a:r>
              <a:rPr lang="en-US" sz="2800" b="0" i="0">
                <a:solidFill>
                  <a:srgbClr val="000000"/>
                </a:solidFill>
                <a:effectLst/>
              </a:rPr>
              <a:t> resident care and safety. </a:t>
            </a:r>
            <a:endParaRPr lang="en-US" sz="2800">
              <a:ea typeface="+mn-lt"/>
              <a:cs typeface="+mn-lt"/>
            </a:endParaRPr>
          </a:p>
        </p:txBody>
      </p:sp>
      <p:pic>
        <p:nvPicPr>
          <p:cNvPr id="5" name="Picture 4" descr="A group of clinicians standing together arm-in-arm">
            <a:extLst>
              <a:ext uri="{FF2B5EF4-FFF2-40B4-BE49-F238E27FC236}">
                <a16:creationId xmlns:a16="http://schemas.microsoft.com/office/drawing/2014/main" id="{99C31A64-EC4C-4765-8918-02A52CB3613E}"/>
              </a:ext>
            </a:extLst>
          </p:cNvPr>
          <p:cNvPicPr>
            <a:picLocks noChangeAspect="1"/>
          </p:cNvPicPr>
          <p:nvPr/>
        </p:nvPicPr>
        <p:blipFill rotWithShape="1">
          <a:blip r:embed="rId3"/>
          <a:srcRect t="31442" b="5128"/>
          <a:stretch/>
        </p:blipFill>
        <p:spPr>
          <a:xfrm>
            <a:off x="5832459" y="2432060"/>
            <a:ext cx="2980944" cy="1890808"/>
          </a:xfrm>
          <a:prstGeom prst="rect">
            <a:avLst/>
          </a:prstGeom>
          <a:effectLst>
            <a:outerShdw blurRad="50800" dist="38100" dir="2700000" algn="tl" rotWithShape="0">
              <a:prstClr val="black">
                <a:alpha val="40000"/>
              </a:prstClr>
            </a:outerShdw>
          </a:effectLst>
        </p:spPr>
      </p:pic>
      <p:sp>
        <p:nvSpPr>
          <p:cNvPr id="49" name="Slide Number Placeholder 26">
            <a:extLst>
              <a:ext uri="{FF2B5EF4-FFF2-40B4-BE49-F238E27FC236}">
                <a16:creationId xmlns:a16="http://schemas.microsoft.com/office/drawing/2014/main" id="{F97A80AC-A925-D2BD-03EF-80EA95EAD120}"/>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2</a:t>
            </a:fld>
            <a:endParaRPr lang="en-US"/>
          </a:p>
        </p:txBody>
      </p:sp>
    </p:spTree>
    <p:extLst>
      <p:ext uri="{BB962C8B-B14F-4D97-AF65-F5344CB8AC3E}">
        <p14:creationId xmlns:p14="http://schemas.microsoft.com/office/powerpoint/2010/main" val="4055274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CB302-C86F-DC0A-C44B-20EB250ED44E}"/>
              </a:ext>
            </a:extLst>
          </p:cNvPr>
          <p:cNvSpPr>
            <a:spLocks noGrp="1"/>
          </p:cNvSpPr>
          <p:nvPr>
            <p:ph type="title"/>
          </p:nvPr>
        </p:nvSpPr>
        <p:spPr/>
        <p:txBody>
          <a:bodyPr/>
          <a:lstStyle/>
          <a:p>
            <a:r>
              <a:rPr lang="en-US"/>
              <a:t>System-Based Safety Changes</a:t>
            </a:r>
          </a:p>
        </p:txBody>
      </p:sp>
      <p:sp>
        <p:nvSpPr>
          <p:cNvPr id="3" name="Content Placeholder 2">
            <a:extLst>
              <a:ext uri="{FF2B5EF4-FFF2-40B4-BE49-F238E27FC236}">
                <a16:creationId xmlns:a16="http://schemas.microsoft.com/office/drawing/2014/main" id="{1F497BAD-2BD6-FEC1-3835-A1B8DB5EB1B1}"/>
              </a:ext>
            </a:extLst>
          </p:cNvPr>
          <p:cNvSpPr>
            <a:spLocks noGrp="1"/>
          </p:cNvSpPr>
          <p:nvPr>
            <p:ph idx="1"/>
          </p:nvPr>
        </p:nvSpPr>
        <p:spPr>
          <a:xfrm>
            <a:off x="801229" y="1180821"/>
            <a:ext cx="4959491" cy="5000904"/>
          </a:xfrm>
        </p:spPr>
        <p:txBody>
          <a:bodyPr>
            <a:normAutofit fontScale="92500" lnSpcReduction="10000"/>
          </a:bodyPr>
          <a:lstStyle/>
          <a:p>
            <a:r>
              <a:rPr lang="en-US" sz="3200">
                <a:ea typeface="+mn-lt"/>
                <a:cs typeface="+mn-lt"/>
              </a:rPr>
              <a:t>Use products that assist with keeping dressing site dry during bathing/showers.</a:t>
            </a:r>
          </a:p>
          <a:p>
            <a:r>
              <a:rPr lang="en-US" sz="3200">
                <a:ea typeface="+mn-lt"/>
                <a:cs typeface="+mn-lt"/>
              </a:rPr>
              <a:t>Engage leadership to ensure that products are readily available and replaced when restocking is needed. </a:t>
            </a:r>
          </a:p>
          <a:p>
            <a:r>
              <a:rPr lang="en-US" sz="3200">
                <a:ea typeface="+mn-lt"/>
                <a:cs typeface="+mn-lt"/>
              </a:rPr>
              <a:t>Ensure hand hygiene products are readily available throughout the unit.</a:t>
            </a:r>
          </a:p>
        </p:txBody>
      </p:sp>
      <p:pic>
        <p:nvPicPr>
          <p:cNvPr id="25" name="Picture 2" descr="Picture of a central line on a table">
            <a:extLst>
              <a:ext uri="{FF2B5EF4-FFF2-40B4-BE49-F238E27FC236}">
                <a16:creationId xmlns:a16="http://schemas.microsoft.com/office/drawing/2014/main" id="{BD7F096C-6706-4A5C-B2D1-C20009C3D46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6200000">
            <a:off x="4945044" y="2320832"/>
            <a:ext cx="4837123" cy="2720882"/>
          </a:xfrm>
          <a:prstGeom prst="rect">
            <a:avLst/>
          </a:prstGeom>
          <a:noFill/>
          <a:effectLst>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Slide Number Placeholder 23">
            <a:extLst>
              <a:ext uri="{FF2B5EF4-FFF2-40B4-BE49-F238E27FC236}">
                <a16:creationId xmlns:a16="http://schemas.microsoft.com/office/drawing/2014/main" id="{EC6FAD1F-3562-1EC2-4EE1-47E29D0E6012}"/>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440595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15F765-F983-3F50-DC45-4CEE04C83FA6}"/>
              </a:ext>
            </a:extLst>
          </p:cNvPr>
          <p:cNvSpPr>
            <a:spLocks noGrp="1"/>
          </p:cNvSpPr>
          <p:nvPr>
            <p:ph type="title"/>
          </p:nvPr>
        </p:nvSpPr>
        <p:spPr>
          <a:xfrm>
            <a:off x="457200" y="0"/>
            <a:ext cx="8229600" cy="914400"/>
          </a:xfrm>
        </p:spPr>
        <p:txBody>
          <a:bodyPr/>
          <a:lstStyle/>
          <a:p>
            <a:r>
              <a:rPr lang="en-US"/>
              <a:t>Key Takeaways</a:t>
            </a:r>
          </a:p>
        </p:txBody>
      </p:sp>
      <p:sp>
        <p:nvSpPr>
          <p:cNvPr id="6" name="Content Placeholder 5">
            <a:extLst>
              <a:ext uri="{FF2B5EF4-FFF2-40B4-BE49-F238E27FC236}">
                <a16:creationId xmlns:a16="http://schemas.microsoft.com/office/drawing/2014/main" id="{46890966-39CE-16FA-B0AF-6C442C9546B8}"/>
              </a:ext>
            </a:extLst>
          </p:cNvPr>
          <p:cNvSpPr>
            <a:spLocks noGrp="1"/>
          </p:cNvSpPr>
          <p:nvPr>
            <p:ph idx="1"/>
          </p:nvPr>
        </p:nvSpPr>
        <p:spPr>
          <a:xfrm>
            <a:off x="873125" y="1383368"/>
            <a:ext cx="4537076" cy="4617664"/>
          </a:xfrm>
        </p:spPr>
        <p:txBody>
          <a:bodyPr>
            <a:normAutofit fontScale="92500" lnSpcReduction="20000"/>
          </a:bodyPr>
          <a:lstStyle/>
          <a:p>
            <a:r>
              <a:rPr lang="en-US" sz="3200"/>
              <a:t>Careful central line care prevents infections from central line catheters.  </a:t>
            </a:r>
          </a:p>
          <a:p>
            <a:r>
              <a:rPr lang="en-US" sz="3200"/>
              <a:t>When there are errors or problems, think about solutions to help prevent the next harm.</a:t>
            </a:r>
          </a:p>
          <a:p>
            <a:r>
              <a:rPr lang="en-US" sz="3200"/>
              <a:t>Some solutions are technical; some are more systems based.</a:t>
            </a:r>
            <a:endParaRPr lang="en-US"/>
          </a:p>
        </p:txBody>
      </p:sp>
      <p:pic>
        <p:nvPicPr>
          <p:cNvPr id="2" name="Picture 1" descr="A close-up of a clinician holding a central line">
            <a:extLst>
              <a:ext uri="{FF2B5EF4-FFF2-40B4-BE49-F238E27FC236}">
                <a16:creationId xmlns:a16="http://schemas.microsoft.com/office/drawing/2014/main" id="{253FA357-7E6F-4175-1497-83D797A50C7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410201" y="1326219"/>
            <a:ext cx="3232871" cy="2155248"/>
          </a:xfrm>
          <a:prstGeom prst="rect">
            <a:avLst/>
          </a:prstGeom>
        </p:spPr>
      </p:pic>
      <p:pic>
        <p:nvPicPr>
          <p:cNvPr id="2050" name="Picture 2" descr="A close-up of a patient's chest with central line inserted">
            <a:extLst>
              <a:ext uri="{FF2B5EF4-FFF2-40B4-BE49-F238E27FC236}">
                <a16:creationId xmlns:a16="http://schemas.microsoft.com/office/drawing/2014/main" id="{DAD4C6A2-F1E9-33C3-33AA-074DAFCB4911}"/>
              </a:ext>
            </a:extLst>
          </p:cNvPr>
          <p:cNvPicPr>
            <a:picLocks noChangeAspect="1" noChangeArrowheads="1"/>
          </p:cNvPicPr>
          <p:nvPr/>
        </p:nvPicPr>
        <p:blipFill>
          <a:blip r:embed="rId3"/>
          <a:srcRect/>
          <a:stretch/>
        </p:blipFill>
        <p:spPr bwMode="auto">
          <a:xfrm>
            <a:off x="5410621" y="3673142"/>
            <a:ext cx="3232029" cy="215468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5CD4787-5662-BE96-BADA-6E67B57F55A8}"/>
              </a:ext>
            </a:extLst>
          </p:cNvPr>
          <p:cNvSpPr>
            <a:spLocks noGrp="1"/>
          </p:cNvSpPr>
          <p:nvPr>
            <p:ph type="sldNum" sz="quarter" idx="4"/>
          </p:nvPr>
        </p:nvSpPr>
        <p:spPr>
          <a:xfrm>
            <a:off x="8869680" y="6492240"/>
            <a:ext cx="274320" cy="365760"/>
          </a:xfrm>
        </p:spPr>
        <p:txBody>
          <a:bodyPr/>
          <a:lstStyle/>
          <a:p>
            <a:r>
              <a:rPr lang="en-US"/>
              <a:t> | </a:t>
            </a:r>
            <a:fld id="{3EAF645E-7E2B-4792-90B1-7B7BA0A8390A}" type="slidenum">
              <a:rPr lang="en-US" smtClean="0"/>
              <a:pPr/>
              <a:t>21</a:t>
            </a:fld>
            <a:endParaRPr lang="en-US"/>
          </a:p>
        </p:txBody>
      </p:sp>
    </p:spTree>
    <p:extLst>
      <p:ext uri="{BB962C8B-B14F-4D97-AF65-F5344CB8AC3E}">
        <p14:creationId xmlns:p14="http://schemas.microsoft.com/office/powerpoint/2010/main" val="2146623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4098-9468-2276-5C63-5EE883AE0D53}"/>
              </a:ext>
            </a:extLst>
          </p:cNvPr>
          <p:cNvSpPr>
            <a:spLocks noGrp="1"/>
          </p:cNvSpPr>
          <p:nvPr>
            <p:ph type="title"/>
          </p:nvPr>
        </p:nvSpPr>
        <p:spPr/>
        <p:txBody>
          <a:bodyPr/>
          <a:lstStyle/>
          <a:p>
            <a:r>
              <a:rPr lang="en-US"/>
              <a:t>Supporting Materials</a:t>
            </a:r>
          </a:p>
        </p:txBody>
      </p:sp>
      <p:sp>
        <p:nvSpPr>
          <p:cNvPr id="3" name="Content Placeholder 2">
            <a:extLst>
              <a:ext uri="{FF2B5EF4-FFF2-40B4-BE49-F238E27FC236}">
                <a16:creationId xmlns:a16="http://schemas.microsoft.com/office/drawing/2014/main" id="{32DE8121-C4D8-959B-1615-0824B4ADC6C1}"/>
              </a:ext>
            </a:extLst>
          </p:cNvPr>
          <p:cNvSpPr>
            <a:spLocks noGrp="1"/>
          </p:cNvSpPr>
          <p:nvPr>
            <p:ph idx="1"/>
          </p:nvPr>
        </p:nvSpPr>
        <p:spPr>
          <a:xfrm>
            <a:off x="457200" y="1097279"/>
            <a:ext cx="4617720" cy="5212080"/>
          </a:xfrm>
        </p:spPr>
        <p:txBody>
          <a:bodyPr>
            <a:normAutofit fontScale="92500" lnSpcReduction="20000"/>
          </a:bodyPr>
          <a:lstStyle/>
          <a:p>
            <a:pPr>
              <a:lnSpc>
                <a:spcPct val="100000"/>
              </a:lnSpc>
              <a:spcBef>
                <a:spcPts val="0"/>
              </a:spcBef>
              <a:spcAft>
                <a:spcPts val="2000"/>
              </a:spcAft>
            </a:pPr>
            <a:r>
              <a:rPr lang="en-US" dirty="0">
                <a:hlinkClick r:id="rId2"/>
              </a:rPr>
              <a:t>Hand Hygiene Observational Tool</a:t>
            </a:r>
            <a:endParaRPr lang="en-US" sz="3200" dirty="0"/>
          </a:p>
          <a:p>
            <a:pPr>
              <a:lnSpc>
                <a:spcPct val="100000"/>
              </a:lnSpc>
              <a:spcBef>
                <a:spcPts val="0"/>
              </a:spcBef>
              <a:spcAft>
                <a:spcPts val="2000"/>
              </a:spcAft>
            </a:pPr>
            <a:r>
              <a:rPr lang="en-US" sz="3200" dirty="0">
                <a:cs typeface="Calibri" panose="020F0502020204030204"/>
                <a:hlinkClick r:id="rId3"/>
              </a:rPr>
              <a:t>Name That Tube!</a:t>
            </a:r>
            <a:endParaRPr lang="en-US" sz="3200" dirty="0">
              <a:cs typeface="Calibri" panose="020F0502020204030204"/>
            </a:endParaRPr>
          </a:p>
          <a:p>
            <a:pPr>
              <a:spcBef>
                <a:spcPts val="0"/>
              </a:spcBef>
              <a:spcAft>
                <a:spcPts val="2000"/>
              </a:spcAft>
            </a:pPr>
            <a:r>
              <a:rPr lang="en-US" sz="3200" dirty="0">
                <a:cs typeface="Calibri" panose="020F0502020204030204"/>
                <a:hlinkClick r:id="rId4"/>
              </a:rPr>
              <a:t>Interactive Scrub the Hub Activity</a:t>
            </a:r>
            <a:endParaRPr lang="en-US" sz="3200" dirty="0">
              <a:cs typeface="Calibri" panose="020F0502020204030204"/>
            </a:endParaRPr>
          </a:p>
          <a:p>
            <a:pPr>
              <a:lnSpc>
                <a:spcPct val="100000"/>
              </a:lnSpc>
              <a:spcBef>
                <a:spcPts val="0"/>
              </a:spcBef>
              <a:spcAft>
                <a:spcPts val="2000"/>
              </a:spcAft>
            </a:pPr>
            <a:r>
              <a:rPr lang="en-US" dirty="0">
                <a:cs typeface="Calibri" panose="020F0502020204030204"/>
                <a:hlinkClick r:id="rId5"/>
              </a:rPr>
              <a:t>The Case of the Resident With a PICC Line</a:t>
            </a:r>
            <a:endParaRPr lang="en-US" dirty="0">
              <a:cs typeface="Calibri" panose="020F0502020204030204"/>
            </a:endParaRPr>
          </a:p>
          <a:p>
            <a:pPr>
              <a:lnSpc>
                <a:spcPct val="100000"/>
              </a:lnSpc>
              <a:spcBef>
                <a:spcPts val="0"/>
              </a:spcBef>
              <a:spcAft>
                <a:spcPts val="2000"/>
              </a:spcAft>
            </a:pPr>
            <a:r>
              <a:rPr lang="en-US" dirty="0">
                <a:cs typeface="Calibri" panose="020F0502020204030204"/>
                <a:hlinkClick r:id="rId6"/>
              </a:rPr>
              <a:t>The </a:t>
            </a:r>
            <a:r>
              <a:rPr lang="en-US" dirty="0">
                <a:cs typeface="Calibri" panose="020F0502020204030204"/>
                <a:hlinkClick r:id="rId6"/>
              </a:rPr>
              <a:t>Case of an Inappropriate Scrub of the Hub</a:t>
            </a:r>
            <a:endParaRPr lang="en-US" dirty="0">
              <a:cs typeface="Calibri" panose="020F0502020204030204"/>
            </a:endParaRPr>
          </a:p>
        </p:txBody>
      </p:sp>
      <p:pic>
        <p:nvPicPr>
          <p:cNvPr id="25" name="Picture 24" descr="This diagram indicates the Four Key Strategies to Protect Skin and Prevent Infection. The four strategies include:&#10;1. Keep Skin Clean and Safe.&#10;2. Reduce MDRO Transmission.&#10;3. Use Antibiotics Wisely.&#10;4. Clean High-Touch Surfaces.">
            <a:extLst>
              <a:ext uri="{FF2B5EF4-FFF2-40B4-BE49-F238E27FC236}">
                <a16:creationId xmlns:a16="http://schemas.microsoft.com/office/drawing/2014/main" id="{E1FE4724-390B-3949-F5EB-FC86F596F86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689567" y="1794343"/>
            <a:ext cx="4647532" cy="3462850"/>
          </a:xfrm>
          <a:prstGeom prst="rect">
            <a:avLst/>
          </a:prstGeom>
        </p:spPr>
      </p:pic>
      <p:sp>
        <p:nvSpPr>
          <p:cNvPr id="24" name="Slide Number Placeholder 23">
            <a:extLst>
              <a:ext uri="{FF2B5EF4-FFF2-40B4-BE49-F238E27FC236}">
                <a16:creationId xmlns:a16="http://schemas.microsoft.com/office/drawing/2014/main" id="{E073FCDF-2575-A4D7-C6F1-F0608E23BCB1}"/>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503623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0">
            <a:extLst>
              <a:ext uri="{FF2B5EF4-FFF2-40B4-BE49-F238E27FC236}">
                <a16:creationId xmlns:a16="http://schemas.microsoft.com/office/drawing/2014/main" id="{0DA32A48-674F-6B3B-AE7B-C89CEA768851}"/>
              </a:ext>
            </a:extLst>
          </p:cNvPr>
          <p:cNvSpPr>
            <a:spLocks noGrp="1"/>
          </p:cNvSpPr>
          <p:nvPr>
            <p:ph type="title"/>
          </p:nvPr>
        </p:nvSpPr>
        <p:spPr/>
        <p:txBody>
          <a:bodyPr/>
          <a:lstStyle/>
          <a:p>
            <a:r>
              <a:rPr lang="en-US"/>
              <a:t>Disclaimer</a:t>
            </a:r>
          </a:p>
        </p:txBody>
      </p:sp>
      <p:sp>
        <p:nvSpPr>
          <p:cNvPr id="7" name="Content Placeholder 6">
            <a:extLst>
              <a:ext uri="{FF2B5EF4-FFF2-40B4-BE49-F238E27FC236}">
                <a16:creationId xmlns:a16="http://schemas.microsoft.com/office/drawing/2014/main" id="{07566B40-2960-5555-5F32-A6855EA6A2EC}"/>
              </a:ext>
            </a:extLst>
          </p:cNvPr>
          <p:cNvSpPr>
            <a:spLocks noGrp="1"/>
          </p:cNvSpPr>
          <p:nvPr>
            <p:ph idx="1"/>
          </p:nvPr>
        </p:nvSpPr>
        <p:spPr/>
        <p:txBody>
          <a:bodyPr>
            <a:normAutofit/>
          </a:bodyPr>
          <a:lstStyle/>
          <a:p>
            <a:pPr lvl="0">
              <a:spcBef>
                <a:spcPts val="1800"/>
              </a:spcBef>
            </a:pPr>
            <a:r>
              <a:rPr lang="en-US" sz="2400"/>
              <a:t>The findings and recommendations in this presentation are those of the authors, who are responsible for its content, and do not necessarily represent the views of AHRQ. No statement in this presentation should be construed as an official position of AHRQ or of the U.S. Department of Health and Human Services.</a:t>
            </a:r>
          </a:p>
          <a:p>
            <a:pPr lvl="0">
              <a:spcBef>
                <a:spcPts val="1800"/>
              </a:spcBef>
            </a:pPr>
            <a:r>
              <a:rPr lang="en-US" sz="2400"/>
              <a:t>Any practice described in this presentation must be applied by healthcare practitioners in accordance with professional judgment and standards of care in regard to the unique circumstances that may apply in each situation they encounter. These practices are offered as helpful options for consideration by healthcare practitioners, not as guidelines.</a:t>
            </a:r>
          </a:p>
        </p:txBody>
      </p:sp>
      <p:sp>
        <p:nvSpPr>
          <p:cNvPr id="23" name="Slide Number Placeholder 22">
            <a:extLst>
              <a:ext uri="{FF2B5EF4-FFF2-40B4-BE49-F238E27FC236}">
                <a16:creationId xmlns:a16="http://schemas.microsoft.com/office/drawing/2014/main" id="{9D1AC14C-4F80-54B1-D7AD-3B943032C31D}"/>
              </a:ext>
            </a:extLst>
          </p:cNvPr>
          <p:cNvSpPr>
            <a:spLocks noGrp="1"/>
          </p:cNvSpPr>
          <p:nvPr>
            <p:ph type="sldNum" sz="quarter" idx="4"/>
          </p:nvPr>
        </p:nvSpPr>
        <p:spPr/>
        <p:txBody>
          <a:bodyPr/>
          <a:lstStyle/>
          <a:p>
            <a:r>
              <a:rPr lang="en-US"/>
              <a:t> | </a:t>
            </a:r>
            <a:fld id="{3EAF645E-7E2B-4792-90B1-7B7BA0A8390A}" type="slidenum">
              <a:rPr lang="en-US" smtClean="0"/>
              <a:pPr/>
              <a:t>23</a:t>
            </a:fld>
            <a:endParaRPr lang="en-US"/>
          </a:p>
        </p:txBody>
      </p:sp>
    </p:spTree>
    <p:extLst>
      <p:ext uri="{BB962C8B-B14F-4D97-AF65-F5344CB8AC3E}">
        <p14:creationId xmlns:p14="http://schemas.microsoft.com/office/powerpoint/2010/main" val="2175414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24612-ECBC-5096-EBAC-0430A8E6F00A}"/>
              </a:ext>
            </a:extLst>
          </p:cNvPr>
          <p:cNvSpPr>
            <a:spLocks noGrp="1"/>
          </p:cNvSpPr>
          <p:nvPr>
            <p:ph type="title"/>
          </p:nvPr>
        </p:nvSpPr>
        <p:spPr>
          <a:xfrm>
            <a:off x="457200" y="0"/>
            <a:ext cx="8229600" cy="914400"/>
          </a:xfrm>
        </p:spPr>
        <p:txBody>
          <a:bodyPr/>
          <a:lstStyle/>
          <a:p>
            <a:r>
              <a:rPr lang="en-US"/>
              <a:t>References—1 </a:t>
            </a:r>
          </a:p>
        </p:txBody>
      </p:sp>
      <p:sp>
        <p:nvSpPr>
          <p:cNvPr id="6" name="Content Placeholder 5">
            <a:extLst>
              <a:ext uri="{FF2B5EF4-FFF2-40B4-BE49-F238E27FC236}">
                <a16:creationId xmlns:a16="http://schemas.microsoft.com/office/drawing/2014/main" id="{5DBDEEFF-9F3A-678C-1906-79F6F1CC864F}"/>
              </a:ext>
            </a:extLst>
          </p:cNvPr>
          <p:cNvSpPr>
            <a:spLocks noGrp="1"/>
          </p:cNvSpPr>
          <p:nvPr>
            <p:ph idx="1"/>
          </p:nvPr>
        </p:nvSpPr>
        <p:spPr/>
        <p:txBody>
          <a:bodyPr>
            <a:normAutofit fontScale="55000" lnSpcReduction="20000"/>
          </a:bodyPr>
          <a:lstStyle/>
          <a:p>
            <a:pPr marL="457200" indent="-457200" defTabSz="914400">
              <a:lnSpc>
                <a:spcPct val="120000"/>
              </a:lnSpc>
              <a:spcBef>
                <a:spcPts val="0"/>
              </a:spcBef>
              <a:spcAft>
                <a:spcPts val="600"/>
              </a:spcAft>
              <a:buAutoNum type="arabicPeriod"/>
              <a:defRPr/>
            </a:pPr>
            <a:r>
              <a:rPr lang="en-US" sz="3200">
                <a:cs typeface="Calibri" panose="020F0502020204030204"/>
              </a:rPr>
              <a:t>Centers for Disease Control and Prevention. CLABSI: An Introduction. </a:t>
            </a:r>
            <a:r>
              <a:rPr lang="en-US" sz="3200">
                <a:cs typeface="Calibri" panose="020F0502020204030204"/>
                <a:hlinkClick r:id="rId2"/>
              </a:rPr>
              <a:t>https://www.cdc.gov/infection-control/media/pdfs/Strive-CLABSI101-508.pdf</a:t>
            </a:r>
            <a:r>
              <a:rPr lang="en-US" sz="3200">
                <a:cs typeface="Calibri" panose="020F0502020204030204"/>
              </a:rPr>
              <a:t>. Accessed July 15, 2025. </a:t>
            </a:r>
          </a:p>
          <a:p>
            <a:pPr marL="457200" indent="-457200" defTabSz="914400">
              <a:lnSpc>
                <a:spcPct val="120000"/>
              </a:lnSpc>
              <a:spcBef>
                <a:spcPts val="0"/>
              </a:spcBef>
              <a:spcAft>
                <a:spcPts val="600"/>
              </a:spcAft>
              <a:buAutoNum type="arabicPeriod"/>
              <a:defRPr/>
            </a:pPr>
            <a:r>
              <a:rPr lang="en-US" sz="3200">
                <a:solidFill>
                  <a:srgbClr val="333333"/>
                </a:solidFill>
                <a:ea typeface="+mn-lt"/>
                <a:cs typeface="+mn-lt"/>
              </a:rPr>
              <a:t>Ziegler MJ, Pellegrini</a:t>
            </a:r>
            <a:r>
              <a:rPr lang="en-US">
                <a:solidFill>
                  <a:srgbClr val="333333"/>
                </a:solidFill>
                <a:ea typeface="+mn-lt"/>
                <a:cs typeface="+mn-lt"/>
              </a:rPr>
              <a:t> </a:t>
            </a:r>
            <a:r>
              <a:rPr lang="en-US" sz="3200">
                <a:solidFill>
                  <a:srgbClr val="333333"/>
                </a:solidFill>
                <a:ea typeface="+mn-lt"/>
                <a:cs typeface="+mn-lt"/>
              </a:rPr>
              <a:t>DC, Safdar N. Attributable mortality of central line associated bloodstream infection: systematic review and meta-analysis. Infection. 2015 Feb;43(1):29-36. PMID: 25331552. </a:t>
            </a:r>
            <a:endParaRPr lang="en-US" sz="3200">
              <a:cs typeface="Calibri"/>
            </a:endParaRPr>
          </a:p>
          <a:p>
            <a:pPr marL="457200" indent="-457200" defTabSz="914400">
              <a:lnSpc>
                <a:spcPct val="120000"/>
              </a:lnSpc>
              <a:spcBef>
                <a:spcPts val="0"/>
              </a:spcBef>
              <a:spcAft>
                <a:spcPts val="600"/>
              </a:spcAft>
              <a:buAutoNum type="arabicPeriod"/>
              <a:defRPr/>
            </a:pPr>
            <a:r>
              <a:rPr lang="en-US" sz="3200">
                <a:cs typeface="Segoe UI"/>
              </a:rPr>
              <a:t>Siddiqui AH, Koirala J. Methicillin-Resistant </a:t>
            </a:r>
            <a:r>
              <a:rPr lang="en-US" sz="3200" i="1">
                <a:cs typeface="Segoe UI"/>
              </a:rPr>
              <a:t>Staphylococcus aureus</a:t>
            </a:r>
            <a:r>
              <a:rPr lang="en-US" sz="3200">
                <a:cs typeface="Segoe UI"/>
              </a:rPr>
              <a:t>. Treasure Island: </a:t>
            </a:r>
            <a:r>
              <a:rPr lang="en-US" sz="3200" err="1">
                <a:cs typeface="Segoe UI"/>
              </a:rPr>
              <a:t>StatPearls</a:t>
            </a:r>
            <a:r>
              <a:rPr lang="en-US" sz="3200">
                <a:cs typeface="Segoe UI"/>
              </a:rPr>
              <a:t> Publishing; 2023. </a:t>
            </a:r>
          </a:p>
          <a:p>
            <a:pPr marL="457200" indent="-457200" defTabSz="914400">
              <a:lnSpc>
                <a:spcPct val="120000"/>
              </a:lnSpc>
              <a:spcBef>
                <a:spcPts val="0"/>
              </a:spcBef>
              <a:spcAft>
                <a:spcPts val="600"/>
              </a:spcAft>
              <a:buAutoNum type="arabicPeriod"/>
              <a:defRPr/>
            </a:pPr>
            <a:r>
              <a:rPr lang="en-US" sz="3200">
                <a:cs typeface="Segoe UI"/>
              </a:rPr>
              <a:t>Centers for Disease Control and Prevention. Bloodstream Infections (BSI) Events. </a:t>
            </a:r>
            <a:r>
              <a:rPr lang="en-US" sz="3200">
                <a:ea typeface="+mn-lt"/>
                <a:cs typeface="+mn-lt"/>
                <a:hlinkClick r:id="rId3"/>
              </a:rPr>
              <a:t>https://www.cdc.gov/nhsn/psc/bsi/index.html</a:t>
            </a:r>
            <a:r>
              <a:rPr lang="en-US" sz="3200">
                <a:ea typeface="+mn-lt"/>
                <a:cs typeface="+mn-lt"/>
              </a:rPr>
              <a:t>. Accessed July 15, 2025. </a:t>
            </a:r>
            <a:endParaRPr lang="en-US" sz="3200">
              <a:cs typeface="Segoe UI"/>
            </a:endParaRPr>
          </a:p>
          <a:p>
            <a:pPr marL="457200" indent="-457200" defTabSz="914400">
              <a:lnSpc>
                <a:spcPct val="120000"/>
              </a:lnSpc>
              <a:spcBef>
                <a:spcPts val="0"/>
              </a:spcBef>
              <a:spcAft>
                <a:spcPts val="600"/>
              </a:spcAft>
              <a:buAutoNum type="arabicPeriod"/>
              <a:defRPr/>
            </a:pPr>
            <a:r>
              <a:rPr lang="en-US" sz="3200" err="1">
                <a:cs typeface="Segoe UI"/>
              </a:rPr>
              <a:t>Haddadin</a:t>
            </a:r>
            <a:r>
              <a:rPr lang="en-US" sz="3200">
                <a:cs typeface="Segoe UI"/>
              </a:rPr>
              <a:t> Y, </a:t>
            </a:r>
            <a:r>
              <a:rPr lang="en-US" sz="3200" err="1">
                <a:cs typeface="Segoe UI"/>
              </a:rPr>
              <a:t>Annamaraju</a:t>
            </a:r>
            <a:r>
              <a:rPr lang="en-US" sz="3200">
                <a:cs typeface="Segoe UI"/>
              </a:rPr>
              <a:t> P, </a:t>
            </a:r>
            <a:r>
              <a:rPr lang="en-US" sz="3200" err="1">
                <a:cs typeface="Segoe UI"/>
              </a:rPr>
              <a:t>Regunath</a:t>
            </a:r>
            <a:r>
              <a:rPr lang="en-US" sz="3200">
                <a:cs typeface="Segoe UI"/>
              </a:rPr>
              <a:t> H. Central Line-Associated Blood Stream Infections. Treasure Island: </a:t>
            </a:r>
            <a:r>
              <a:rPr lang="en-US" sz="3200" err="1">
                <a:cs typeface="Segoe UI"/>
              </a:rPr>
              <a:t>StatPearls</a:t>
            </a:r>
            <a:r>
              <a:rPr lang="en-US" sz="3200">
                <a:cs typeface="Segoe UI"/>
              </a:rPr>
              <a:t> Publishing; 2022. </a:t>
            </a:r>
          </a:p>
          <a:p>
            <a:pPr marL="457200" indent="-457200" defTabSz="914400">
              <a:lnSpc>
                <a:spcPct val="120000"/>
              </a:lnSpc>
              <a:spcBef>
                <a:spcPts val="0"/>
              </a:spcBef>
              <a:spcAft>
                <a:spcPts val="600"/>
              </a:spcAft>
              <a:buAutoNum type="arabicPeriod"/>
              <a:defRPr/>
            </a:pPr>
            <a:r>
              <a:rPr lang="en-US" sz="3200"/>
              <a:t>Agency for Healthcare Quality and Research. Appendix 3. Guidelines to Prevent Central Line-Associated Blood Stream Infections. </a:t>
            </a:r>
            <a:r>
              <a:rPr lang="en-US" sz="3200">
                <a:hlinkClick r:id="rId4"/>
              </a:rPr>
              <a:t>https://www.ahrq.gov/hai/clabsi-tools/appendix-3.html#sl1</a:t>
            </a:r>
            <a:r>
              <a:rPr lang="en-US" sz="3200"/>
              <a:t>. Accessed July 15, 2025. </a:t>
            </a:r>
            <a:endParaRPr lang="en-US" sz="3200">
              <a:cs typeface="Calibri"/>
            </a:endParaRPr>
          </a:p>
          <a:p>
            <a:endParaRPr lang="en-US"/>
          </a:p>
        </p:txBody>
      </p:sp>
      <p:sp>
        <p:nvSpPr>
          <p:cNvPr id="3" name="Slide Number Placeholder 26">
            <a:extLst>
              <a:ext uri="{FF2B5EF4-FFF2-40B4-BE49-F238E27FC236}">
                <a16:creationId xmlns:a16="http://schemas.microsoft.com/office/drawing/2014/main" id="{3FA46DC5-2BE8-46AA-7F05-F7F5740EABDF}"/>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24</a:t>
            </a:fld>
            <a:endParaRPr lang="en-US"/>
          </a:p>
        </p:txBody>
      </p:sp>
    </p:spTree>
    <p:extLst>
      <p:ext uri="{BB962C8B-B14F-4D97-AF65-F5344CB8AC3E}">
        <p14:creationId xmlns:p14="http://schemas.microsoft.com/office/powerpoint/2010/main" val="1456226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907478C-ADEA-B146-97F5-5CC471CE6586}"/>
              </a:ext>
            </a:extLst>
          </p:cNvPr>
          <p:cNvSpPr>
            <a:spLocks noGrp="1"/>
          </p:cNvSpPr>
          <p:nvPr>
            <p:ph type="title"/>
          </p:nvPr>
        </p:nvSpPr>
        <p:spPr>
          <a:xfrm>
            <a:off x="457200" y="0"/>
            <a:ext cx="8229600" cy="914400"/>
          </a:xfrm>
        </p:spPr>
        <p:txBody>
          <a:bodyPr>
            <a:normAutofit/>
          </a:bodyPr>
          <a:lstStyle/>
          <a:p>
            <a:r>
              <a:rPr lang="en-US"/>
              <a:t>Educational Objectives</a:t>
            </a:r>
          </a:p>
        </p:txBody>
      </p:sp>
      <p:sp>
        <p:nvSpPr>
          <p:cNvPr id="10" name="Content Placeholder 9">
            <a:extLst>
              <a:ext uri="{FF2B5EF4-FFF2-40B4-BE49-F238E27FC236}">
                <a16:creationId xmlns:a16="http://schemas.microsoft.com/office/drawing/2014/main" id="{E57BAFDC-F3A8-A107-0DF5-EE7ABA891F6F}"/>
              </a:ext>
            </a:extLst>
          </p:cNvPr>
          <p:cNvSpPr>
            <a:spLocks noGrp="1"/>
          </p:cNvSpPr>
          <p:nvPr>
            <p:ph idx="1"/>
          </p:nvPr>
        </p:nvSpPr>
        <p:spPr>
          <a:xfrm>
            <a:off x="457200" y="1097279"/>
            <a:ext cx="3749040" cy="5212080"/>
          </a:xfrm>
        </p:spPr>
        <p:txBody>
          <a:bodyPr>
            <a:normAutofit fontScale="92500" lnSpcReduction="10000"/>
          </a:bodyPr>
          <a:lstStyle/>
          <a:p>
            <a:r>
              <a:rPr lang="en-US"/>
              <a:t>Recognize the role of central line care in the prevention of bloodstream infections</a:t>
            </a:r>
          </a:p>
          <a:p>
            <a:r>
              <a:rPr lang="en-US"/>
              <a:t>Learn best practices in the care of central lines</a:t>
            </a:r>
          </a:p>
          <a:p>
            <a:r>
              <a:rPr lang="en-US"/>
              <a:t>Discuss challenges around bathing and central line care</a:t>
            </a:r>
          </a:p>
        </p:txBody>
      </p:sp>
      <p:pic>
        <p:nvPicPr>
          <p:cNvPr id="3" name="Picture 4" descr="This diagram indicates the Four Key Strategies to Protect Skin and Prevent Infection. The four strategies include:&#10;1. Keep Skin Clean and Safe.&#10;2. Reduce MDRO Transmission.&#10;3. Use Antibiotics Wisely.&#10;4. Clean High-Touch Surfaces.">
            <a:extLst>
              <a:ext uri="{FF2B5EF4-FFF2-40B4-BE49-F238E27FC236}">
                <a16:creationId xmlns:a16="http://schemas.microsoft.com/office/drawing/2014/main" id="{7EBB020F-1A98-970E-0FD5-F6BE43142A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8928" y="1315292"/>
            <a:ext cx="5683589" cy="4237761"/>
          </a:xfrm>
          <a:prstGeom prst="rect">
            <a:avLst/>
          </a:prstGeom>
          <a:noFill/>
          <a:extLst>
            <a:ext uri="{909E8E84-426E-40DD-AFC4-6F175D3DCCD1}">
              <a14:hiddenFill xmlns:a14="http://schemas.microsoft.com/office/drawing/2010/main">
                <a:solidFill>
                  <a:srgbClr val="FFFFFF"/>
                </a:solidFill>
              </a14:hiddenFill>
            </a:ext>
          </a:extLst>
        </p:spPr>
      </p:pic>
      <p:sp>
        <p:nvSpPr>
          <p:cNvPr id="49" name="Slide Number Placeholder 26">
            <a:extLst>
              <a:ext uri="{FF2B5EF4-FFF2-40B4-BE49-F238E27FC236}">
                <a16:creationId xmlns:a16="http://schemas.microsoft.com/office/drawing/2014/main" id="{F97A80AC-A925-D2BD-03EF-80EA95EAD120}"/>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3</a:t>
            </a:fld>
            <a:endParaRPr lang="en-US"/>
          </a:p>
        </p:txBody>
      </p:sp>
    </p:spTree>
    <p:extLst>
      <p:ext uri="{BB962C8B-B14F-4D97-AF65-F5344CB8AC3E}">
        <p14:creationId xmlns:p14="http://schemas.microsoft.com/office/powerpoint/2010/main" val="1450091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BAA84D3C-6713-82F3-F269-F7930F150B43}"/>
              </a:ext>
            </a:extLst>
          </p:cNvPr>
          <p:cNvSpPr>
            <a:spLocks noGrp="1"/>
          </p:cNvSpPr>
          <p:nvPr>
            <p:ph type="title"/>
          </p:nvPr>
        </p:nvSpPr>
        <p:spPr/>
        <p:txBody>
          <a:bodyPr/>
          <a:lstStyle/>
          <a:p>
            <a:r>
              <a:rPr lang="en-US"/>
              <a:t>What Are Central Lines?</a:t>
            </a:r>
          </a:p>
        </p:txBody>
      </p:sp>
      <p:sp>
        <p:nvSpPr>
          <p:cNvPr id="27" name="Content Placeholder 26">
            <a:extLst>
              <a:ext uri="{FF2B5EF4-FFF2-40B4-BE49-F238E27FC236}">
                <a16:creationId xmlns:a16="http://schemas.microsoft.com/office/drawing/2014/main" id="{221F7597-7043-B807-1D93-2C17E1FBEF39}"/>
              </a:ext>
            </a:extLst>
          </p:cNvPr>
          <p:cNvSpPr>
            <a:spLocks noGrp="1"/>
          </p:cNvSpPr>
          <p:nvPr>
            <p:ph idx="1"/>
          </p:nvPr>
        </p:nvSpPr>
        <p:spPr>
          <a:xfrm>
            <a:off x="457200" y="1097279"/>
            <a:ext cx="4828784" cy="5212080"/>
          </a:xfrm>
        </p:spPr>
        <p:txBody>
          <a:bodyPr>
            <a:normAutofit fontScale="92500" lnSpcReduction="10000"/>
          </a:bodyPr>
          <a:lstStyle/>
          <a:p>
            <a:r>
              <a:rPr lang="en-US"/>
              <a:t>Dialysis catheter or tunneled dialysis catheter </a:t>
            </a:r>
          </a:p>
          <a:p>
            <a:r>
              <a:rPr lang="en-US"/>
              <a:t>PICC line (PICC = peripherally inserted central catheter) or mid-line </a:t>
            </a:r>
          </a:p>
          <a:p>
            <a:r>
              <a:rPr lang="en-US"/>
              <a:t>Hickman </a:t>
            </a:r>
          </a:p>
          <a:p>
            <a:r>
              <a:rPr lang="en-US"/>
              <a:t>Port-a-</a:t>
            </a:r>
            <a:r>
              <a:rPr lang="en-US" err="1"/>
              <a:t>cath</a:t>
            </a:r>
            <a:r>
              <a:rPr lang="en-US"/>
              <a:t> or subcutaneous port </a:t>
            </a:r>
          </a:p>
          <a:p>
            <a:r>
              <a:rPr lang="en-US"/>
              <a:t>Triple-lumen catheter or central line </a:t>
            </a:r>
          </a:p>
        </p:txBody>
      </p:sp>
      <p:pic>
        <p:nvPicPr>
          <p:cNvPr id="3" name="Picture 2" descr="X-ray of a chest with a central line inserted">
            <a:extLst>
              <a:ext uri="{FF2B5EF4-FFF2-40B4-BE49-F238E27FC236}">
                <a16:creationId xmlns:a16="http://schemas.microsoft.com/office/drawing/2014/main" id="{6171295C-6BEF-3C4E-CD4F-AC6044251C4F}"/>
              </a:ext>
            </a:extLst>
          </p:cNvPr>
          <p:cNvPicPr>
            <a:picLocks noChangeAspect="1"/>
          </p:cNvPicPr>
          <p:nvPr/>
        </p:nvPicPr>
        <p:blipFill>
          <a:blip r:embed="rId2"/>
          <a:srcRect/>
          <a:stretch/>
        </p:blipFill>
        <p:spPr>
          <a:xfrm>
            <a:off x="5093682" y="1901610"/>
            <a:ext cx="3802547" cy="3416484"/>
          </a:xfrm>
          <a:prstGeom prst="rect">
            <a:avLst/>
          </a:prstGeom>
        </p:spPr>
      </p:pic>
      <p:sp>
        <p:nvSpPr>
          <p:cNvPr id="2" name="Slide Number Placeholder 26">
            <a:extLst>
              <a:ext uri="{FF2B5EF4-FFF2-40B4-BE49-F238E27FC236}">
                <a16:creationId xmlns:a16="http://schemas.microsoft.com/office/drawing/2014/main" id="{F76415D6-582B-4618-BD4F-0000988650EE}"/>
              </a:ext>
            </a:extLst>
          </p:cNvPr>
          <p:cNvSpPr>
            <a:spLocks noGrp="1"/>
          </p:cNvSpPr>
          <p:nvPr>
            <p:ph type="sldNum" sz="quarter" idx="4"/>
          </p:nvPr>
        </p:nvSpPr>
        <p:spPr>
          <a:xfrm>
            <a:off x="8869680" y="6492240"/>
            <a:ext cx="274320" cy="365760"/>
          </a:xfrm>
        </p:spPr>
        <p:txBody>
          <a:bodyPr vert="horz" lIns="0" tIns="45720" rIns="0" bIns="45720" rtlCol="0" anchor="ctr"/>
          <a:lstStyle>
            <a:lvl1pPr algn="l">
              <a:defRPr sz="900" b="1">
                <a:solidFill>
                  <a:schemeClr val="tx1"/>
                </a:solidFill>
              </a:defRPr>
            </a:lvl1pPr>
          </a:lstStyle>
          <a:p>
            <a:r>
              <a:rPr lang="en-US"/>
              <a:t> | </a:t>
            </a:r>
            <a:fld id="{3EAF645E-7E2B-4792-90B1-7B7BA0A8390A}" type="slidenum">
              <a:rPr lang="en-US" smtClean="0"/>
              <a:pPr/>
              <a:t>4</a:t>
            </a:fld>
            <a:endParaRPr lang="en-US"/>
          </a:p>
        </p:txBody>
      </p:sp>
    </p:spTree>
    <p:extLst>
      <p:ext uri="{BB962C8B-B14F-4D97-AF65-F5344CB8AC3E}">
        <p14:creationId xmlns:p14="http://schemas.microsoft.com/office/powerpoint/2010/main" val="357199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AF7E-6CFD-FD9A-F5D7-B87EBA865773}"/>
              </a:ext>
            </a:extLst>
          </p:cNvPr>
          <p:cNvSpPr>
            <a:spLocks noGrp="1"/>
          </p:cNvSpPr>
          <p:nvPr>
            <p:ph type="title"/>
          </p:nvPr>
        </p:nvSpPr>
        <p:spPr/>
        <p:txBody>
          <a:bodyPr/>
          <a:lstStyle/>
          <a:p>
            <a:r>
              <a:rPr lang="en-US"/>
              <a:t>What Is CLABSI?</a:t>
            </a:r>
            <a:r>
              <a:rPr lang="en-US" baseline="30000"/>
              <a:t>1</a:t>
            </a:r>
            <a:endParaRPr lang="en-US"/>
          </a:p>
        </p:txBody>
      </p:sp>
      <p:sp>
        <p:nvSpPr>
          <p:cNvPr id="3" name="Content Placeholder 2">
            <a:extLst>
              <a:ext uri="{FF2B5EF4-FFF2-40B4-BE49-F238E27FC236}">
                <a16:creationId xmlns:a16="http://schemas.microsoft.com/office/drawing/2014/main" id="{CEDF6A9E-B1FA-62A8-6620-19D7F16C72BA}"/>
              </a:ext>
            </a:extLst>
          </p:cNvPr>
          <p:cNvSpPr>
            <a:spLocks noGrp="1"/>
          </p:cNvSpPr>
          <p:nvPr>
            <p:ph idx="1"/>
          </p:nvPr>
        </p:nvSpPr>
        <p:spPr>
          <a:xfrm>
            <a:off x="457200" y="1097279"/>
            <a:ext cx="4966570" cy="5212080"/>
          </a:xfrm>
        </p:spPr>
        <p:txBody>
          <a:bodyPr>
            <a:normAutofit lnSpcReduction="10000"/>
          </a:bodyPr>
          <a:lstStyle/>
          <a:p>
            <a:r>
              <a:rPr lang="en-US" sz="3600"/>
              <a:t>CLABSI = central line- associated bloodstream infection</a:t>
            </a:r>
          </a:p>
          <a:p>
            <a:r>
              <a:rPr lang="en-US" sz="3600"/>
              <a:t>Diagnosing CLABSI</a:t>
            </a:r>
            <a:endParaRPr lang="en-US" sz="3600">
              <a:cs typeface="Calibri"/>
            </a:endParaRPr>
          </a:p>
          <a:p>
            <a:pPr lvl="1"/>
            <a:r>
              <a:rPr lang="en-US" sz="3200"/>
              <a:t>Clinical signs of infection (e.g., fever)</a:t>
            </a:r>
            <a:endParaRPr lang="en-US" sz="3200">
              <a:cs typeface="Calibri"/>
            </a:endParaRPr>
          </a:p>
          <a:p>
            <a:pPr lvl="1"/>
            <a:r>
              <a:rPr lang="en-US" sz="3200"/>
              <a:t>Positive blood culture </a:t>
            </a:r>
            <a:endParaRPr lang="en-US" sz="3200">
              <a:cs typeface="Calibri"/>
            </a:endParaRPr>
          </a:p>
          <a:p>
            <a:pPr lvl="1"/>
            <a:r>
              <a:rPr lang="en-US" sz="3200"/>
              <a:t>No alternate source of infection</a:t>
            </a:r>
            <a:endParaRPr lang="en-US" sz="3200">
              <a:cs typeface="Calibri"/>
            </a:endParaRPr>
          </a:p>
          <a:p>
            <a:pPr lvl="1"/>
            <a:r>
              <a:rPr lang="en-US" sz="3200">
                <a:ea typeface="+mn-lt"/>
                <a:cs typeface="+mn-lt"/>
              </a:rPr>
              <a:t>Central line </a:t>
            </a:r>
          </a:p>
        </p:txBody>
      </p:sp>
      <p:pic>
        <p:nvPicPr>
          <p:cNvPr id="25" name="Picture 24" descr="An image of the chest of a human body depicting the major vessels and the placement of a central line">
            <a:extLst>
              <a:ext uri="{FF2B5EF4-FFF2-40B4-BE49-F238E27FC236}">
                <a16:creationId xmlns:a16="http://schemas.microsoft.com/office/drawing/2014/main" id="{41133D0C-4AE0-8C5C-F802-44BF5DEFC90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74309" y="2005396"/>
            <a:ext cx="3395371" cy="3395846"/>
          </a:xfrm>
          <a:prstGeom prst="rect">
            <a:avLst/>
          </a:prstGeom>
        </p:spPr>
      </p:pic>
      <p:sp>
        <p:nvSpPr>
          <p:cNvPr id="24" name="Slide Number Placeholder 23">
            <a:extLst>
              <a:ext uri="{FF2B5EF4-FFF2-40B4-BE49-F238E27FC236}">
                <a16:creationId xmlns:a16="http://schemas.microsoft.com/office/drawing/2014/main" id="{E8A90387-2816-76A1-0969-9C6A26E6EC13}"/>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3405069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457B6-7806-0D76-5C4A-442FBAB86A17}"/>
              </a:ext>
            </a:extLst>
          </p:cNvPr>
          <p:cNvSpPr>
            <a:spLocks noGrp="1"/>
          </p:cNvSpPr>
          <p:nvPr>
            <p:ph type="title"/>
          </p:nvPr>
        </p:nvSpPr>
        <p:spPr/>
        <p:txBody>
          <a:bodyPr>
            <a:normAutofit fontScale="90000"/>
          </a:bodyPr>
          <a:lstStyle/>
          <a:p>
            <a:r>
              <a:rPr lang="en-US"/>
              <a:t>Why Is CLABSI Prevention Important?</a:t>
            </a:r>
          </a:p>
        </p:txBody>
      </p:sp>
      <p:sp>
        <p:nvSpPr>
          <p:cNvPr id="3" name="Content Placeholder 2">
            <a:extLst>
              <a:ext uri="{FF2B5EF4-FFF2-40B4-BE49-F238E27FC236}">
                <a16:creationId xmlns:a16="http://schemas.microsoft.com/office/drawing/2014/main" id="{ACF5E842-5EFA-5A8C-AD64-B22E05710DC4}"/>
              </a:ext>
            </a:extLst>
          </p:cNvPr>
          <p:cNvSpPr>
            <a:spLocks noGrp="1"/>
          </p:cNvSpPr>
          <p:nvPr>
            <p:ph idx="1"/>
          </p:nvPr>
        </p:nvSpPr>
        <p:spPr>
          <a:xfrm>
            <a:off x="457200" y="1097279"/>
            <a:ext cx="5254668" cy="5212080"/>
          </a:xfrm>
        </p:spPr>
        <p:txBody>
          <a:bodyPr>
            <a:normAutofit fontScale="92500" lnSpcReduction="20000"/>
          </a:bodyPr>
          <a:lstStyle/>
          <a:p>
            <a:pPr marL="342900" indent="-342900">
              <a:buFont typeface="Arial" panose="020B0604020202020204" pitchFamily="34" charset="0"/>
              <a:buChar char="•"/>
            </a:pPr>
            <a:r>
              <a:rPr lang="en-US" sz="3200"/>
              <a:t>CLABSIs have a 15</a:t>
            </a:r>
            <a:r>
              <a:rPr lang="en-US" sz="3200">
                <a:latin typeface="Arial" panose="020B0604020202020204" pitchFamily="34" charset="0"/>
                <a:cs typeface="Arial" panose="020B0604020202020204" pitchFamily="34" charset="0"/>
              </a:rPr>
              <a:t>–</a:t>
            </a:r>
            <a:r>
              <a:rPr lang="en-US" sz="3200"/>
              <a:t>20 percent mortality rate.</a:t>
            </a:r>
            <a:r>
              <a:rPr lang="en-US" sz="3200" baseline="30000"/>
              <a:t>2</a:t>
            </a:r>
            <a:endParaRPr lang="en-US" sz="3200"/>
          </a:p>
          <a:p>
            <a:pPr marL="342900" indent="-342900">
              <a:buFont typeface="Arial" panose="020B0604020202020204" pitchFamily="34" charset="0"/>
              <a:buChar char="•"/>
            </a:pPr>
            <a:r>
              <a:rPr lang="en-US" sz="3200"/>
              <a:t>MRSA bloodstream infections have a 15</a:t>
            </a:r>
            <a:r>
              <a:rPr lang="en-US" sz="3200">
                <a:latin typeface="Arial" panose="020B0604020202020204" pitchFamily="34" charset="0"/>
                <a:cs typeface="Arial" panose="020B0604020202020204" pitchFamily="34" charset="0"/>
              </a:rPr>
              <a:t>–</a:t>
            </a:r>
            <a:r>
              <a:rPr lang="en-US" sz="3200"/>
              <a:t>60 percent mortality rate.</a:t>
            </a:r>
            <a:r>
              <a:rPr lang="en-US" sz="3200" baseline="30000"/>
              <a:t>3</a:t>
            </a:r>
            <a:endParaRPr lang="en-US" sz="3200">
              <a:cs typeface="Calibri"/>
            </a:endParaRPr>
          </a:p>
          <a:p>
            <a:pPr marL="342900" indent="-342900">
              <a:buFont typeface="Arial" panose="020B0604020202020204" pitchFamily="34" charset="0"/>
              <a:buChar char="•"/>
            </a:pPr>
            <a:r>
              <a:rPr lang="en-US" sz="3200"/>
              <a:t>CDC estimates approximately 30,000 CLABSIs yearly.</a:t>
            </a:r>
            <a:r>
              <a:rPr lang="en-US" sz="3200" baseline="30000"/>
              <a:t>4</a:t>
            </a:r>
            <a:endParaRPr lang="en-US" sz="3200"/>
          </a:p>
          <a:p>
            <a:pPr marL="342900" indent="-342900">
              <a:buFont typeface="Arial" panose="020B0604020202020204" pitchFamily="34" charset="0"/>
              <a:buChar char="•"/>
            </a:pPr>
            <a:r>
              <a:rPr lang="en-US" sz="3200"/>
              <a:t>CLABSIs are associated with increased hospital stays and healthcare costs.</a:t>
            </a:r>
          </a:p>
          <a:p>
            <a:pPr marL="342900" indent="-342900">
              <a:buFont typeface="Arial" panose="020B0604020202020204" pitchFamily="34" charset="0"/>
              <a:buChar char="•"/>
            </a:pPr>
            <a:r>
              <a:rPr lang="en-US" sz="3200"/>
              <a:t>Data are scarce on CLABSI in LTC facilities.</a:t>
            </a:r>
            <a:endParaRPr lang="en-US"/>
          </a:p>
        </p:txBody>
      </p:sp>
      <p:pic>
        <p:nvPicPr>
          <p:cNvPr id="25" name="Picture 2" descr="Picture of central line inserted into skin. appropriately dressed and labeled.">
            <a:extLst>
              <a:ext uri="{FF2B5EF4-FFF2-40B4-BE49-F238E27FC236}">
                <a16:creationId xmlns:a16="http://schemas.microsoft.com/office/drawing/2014/main" id="{A6BCF4C5-7F48-9C1A-7C73-5E82B02C42D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6831" y="1460665"/>
            <a:ext cx="3404696" cy="4485307"/>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Slide Number Placeholder 23">
            <a:extLst>
              <a:ext uri="{FF2B5EF4-FFF2-40B4-BE49-F238E27FC236}">
                <a16:creationId xmlns:a16="http://schemas.microsoft.com/office/drawing/2014/main" id="{2E2C9FFB-EC34-8DEF-EA8F-231B7A4F306C}"/>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4220087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14D92-A862-A0AF-FDEC-778698BFF615}"/>
              </a:ext>
            </a:extLst>
          </p:cNvPr>
          <p:cNvSpPr>
            <a:spLocks noGrp="1"/>
          </p:cNvSpPr>
          <p:nvPr>
            <p:ph type="title"/>
          </p:nvPr>
        </p:nvSpPr>
        <p:spPr/>
        <p:txBody>
          <a:bodyPr/>
          <a:lstStyle/>
          <a:p>
            <a:r>
              <a:rPr lang="en-US"/>
              <a:t>Triangle of Transmission</a:t>
            </a:r>
          </a:p>
        </p:txBody>
      </p:sp>
      <p:sp>
        <p:nvSpPr>
          <p:cNvPr id="24" name="Slide Number Placeholder 23">
            <a:extLst>
              <a:ext uri="{FF2B5EF4-FFF2-40B4-BE49-F238E27FC236}">
                <a16:creationId xmlns:a16="http://schemas.microsoft.com/office/drawing/2014/main" id="{D922D341-3A12-8828-9EDB-26115951337F}"/>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7</a:t>
            </a:fld>
            <a:endParaRPr lang="en-US">
              <a:solidFill>
                <a:prstClr val="black"/>
              </a:solidFill>
            </a:endParaRPr>
          </a:p>
        </p:txBody>
      </p:sp>
      <p:pic>
        <p:nvPicPr>
          <p:cNvPr id="11" name="Picture 10" descr="A diagram of the Triangle of Transmission for understanding sources and pathways of MRSA CLABSI transmission">
            <a:extLst>
              <a:ext uri="{FF2B5EF4-FFF2-40B4-BE49-F238E27FC236}">
                <a16:creationId xmlns:a16="http://schemas.microsoft.com/office/drawing/2014/main" id="{573FA13C-6FF5-0624-8602-375B7B2A393A}"/>
              </a:ext>
            </a:extLst>
          </p:cNvPr>
          <p:cNvPicPr>
            <a:picLocks noChangeAspect="1"/>
          </p:cNvPicPr>
          <p:nvPr/>
        </p:nvPicPr>
        <p:blipFill>
          <a:blip r:embed="rId2"/>
          <a:stretch>
            <a:fillRect/>
          </a:stretch>
        </p:blipFill>
        <p:spPr>
          <a:xfrm>
            <a:off x="592483" y="1355598"/>
            <a:ext cx="7959035" cy="4640581"/>
          </a:xfrm>
          <a:prstGeom prst="rect">
            <a:avLst/>
          </a:prstGeom>
        </p:spPr>
      </p:pic>
    </p:spTree>
    <p:extLst>
      <p:ext uri="{BB962C8B-B14F-4D97-AF65-F5344CB8AC3E}">
        <p14:creationId xmlns:p14="http://schemas.microsoft.com/office/powerpoint/2010/main" val="2211710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43B0B-CAC7-D2F0-7C24-0A5F7344AB1D}"/>
              </a:ext>
            </a:extLst>
          </p:cNvPr>
          <p:cNvSpPr>
            <a:spLocks noGrp="1"/>
          </p:cNvSpPr>
          <p:nvPr>
            <p:ph type="title"/>
          </p:nvPr>
        </p:nvSpPr>
        <p:spPr/>
        <p:txBody>
          <a:bodyPr/>
          <a:lstStyle/>
          <a:p>
            <a:r>
              <a:rPr lang="en-US"/>
              <a:t>How Do CLABSIs Develop?</a:t>
            </a:r>
            <a:r>
              <a:rPr lang="en-US" baseline="30000"/>
              <a:t>1,5</a:t>
            </a:r>
            <a:endParaRPr lang="en-US"/>
          </a:p>
        </p:txBody>
      </p:sp>
      <p:graphicFrame>
        <p:nvGraphicFramePr>
          <p:cNvPr id="25" name="Table 24" descr="This table has 2 columns. The first lists the common reasons a CLABSI may develop that happen due to insertion of a central line. The second lists the common reasons a CLABSI may develop due to care of a central line. ">
            <a:extLst>
              <a:ext uri="{FF2B5EF4-FFF2-40B4-BE49-F238E27FC236}">
                <a16:creationId xmlns:a16="http://schemas.microsoft.com/office/drawing/2014/main" id="{9D5EFE25-15D1-3795-5D8D-625F4437A1C8}"/>
              </a:ext>
            </a:extLst>
          </p:cNvPr>
          <p:cNvGraphicFramePr>
            <a:graphicFrameLocks noGrp="1"/>
          </p:cNvGraphicFramePr>
          <p:nvPr>
            <p:extLst>
              <p:ext uri="{D42A27DB-BD31-4B8C-83A1-F6EECF244321}">
                <p14:modId xmlns:p14="http://schemas.microsoft.com/office/powerpoint/2010/main" val="545739702"/>
              </p:ext>
            </p:extLst>
          </p:nvPr>
        </p:nvGraphicFramePr>
        <p:xfrm>
          <a:off x="287968" y="1008773"/>
          <a:ext cx="8581712" cy="5303520"/>
        </p:xfrm>
        <a:graphic>
          <a:graphicData uri="http://schemas.openxmlformats.org/drawingml/2006/table">
            <a:tbl>
              <a:tblPr firstRow="1" bandRow="1">
                <a:tableStyleId>{69012ECD-51FC-41F1-AA8D-1B2483CD663E}</a:tableStyleId>
              </a:tblPr>
              <a:tblGrid>
                <a:gridCol w="4290856">
                  <a:extLst>
                    <a:ext uri="{9D8B030D-6E8A-4147-A177-3AD203B41FA5}">
                      <a16:colId xmlns:a16="http://schemas.microsoft.com/office/drawing/2014/main" val="2566911826"/>
                    </a:ext>
                  </a:extLst>
                </a:gridCol>
                <a:gridCol w="4290856">
                  <a:extLst>
                    <a:ext uri="{9D8B030D-6E8A-4147-A177-3AD203B41FA5}">
                      <a16:colId xmlns:a16="http://schemas.microsoft.com/office/drawing/2014/main" val="2887149151"/>
                    </a:ext>
                  </a:extLst>
                </a:gridCol>
              </a:tblGrid>
              <a:tr h="1017701">
                <a:tc>
                  <a:txBody>
                    <a:bodyPr/>
                    <a:lstStyle/>
                    <a:p>
                      <a:pPr marL="0" marR="0" lvl="0" indent="0" algn="l" defTabSz="887553" rtl="0" eaLnBrk="1" fontAlgn="auto" latinLnBrk="0" hangingPunct="1">
                        <a:lnSpc>
                          <a:spcPct val="100000"/>
                        </a:lnSpc>
                        <a:spcBef>
                          <a:spcPts val="0"/>
                        </a:spcBef>
                        <a:spcAft>
                          <a:spcPts val="0"/>
                        </a:spcAft>
                        <a:buClrTx/>
                        <a:buSzTx/>
                        <a:buFontTx/>
                        <a:buNone/>
                        <a:tabLst/>
                        <a:defRPr/>
                      </a:pPr>
                      <a:r>
                        <a:rPr lang="en-US" sz="3200" b="1"/>
                        <a:t>During Insertion of Central 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887553" rtl="0" eaLnBrk="1" fontAlgn="auto" latinLnBrk="0" hangingPunct="1">
                        <a:lnSpc>
                          <a:spcPct val="100000"/>
                        </a:lnSpc>
                        <a:spcBef>
                          <a:spcPts val="0"/>
                        </a:spcBef>
                        <a:spcAft>
                          <a:spcPts val="0"/>
                        </a:spcAft>
                        <a:buClrTx/>
                        <a:buSzTx/>
                        <a:buFontTx/>
                        <a:buNone/>
                        <a:tabLst/>
                        <a:defRPr/>
                      </a:pPr>
                      <a:r>
                        <a:rPr lang="en-US" sz="3200" b="1">
                          <a:solidFill>
                            <a:schemeClr val="bg1"/>
                          </a:solidFill>
                        </a:rPr>
                        <a:t>During Care of Central 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0296389"/>
                  </a:ext>
                </a:extLst>
              </a:tr>
              <a:tr h="4236540">
                <a:tc>
                  <a:txBody>
                    <a:bodyPr/>
                    <a:lstStyle/>
                    <a:p>
                      <a:pPr marL="365760" marR="0" lvl="0" indent="-365760" algn="l" defTabSz="88755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u="none" strike="noStrike" kern="1200" cap="none" spc="0" normalizeH="0" baseline="0" noProof="0">
                          <a:ln>
                            <a:noFill/>
                          </a:ln>
                          <a:solidFill>
                            <a:prstClr val="black"/>
                          </a:solidFill>
                          <a:effectLst/>
                          <a:uLnTx/>
                          <a:uFillTx/>
                        </a:rPr>
                        <a:t>Poor sterile technique</a:t>
                      </a:r>
                    </a:p>
                    <a:p>
                      <a:pPr marL="365760" marR="0" lvl="0" indent="-365760" algn="l" defTabSz="88755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u="none" strike="noStrike" kern="1200" cap="none" spc="0" normalizeH="0" baseline="0" noProof="0">
                          <a:ln>
                            <a:noFill/>
                          </a:ln>
                          <a:solidFill>
                            <a:prstClr val="black"/>
                          </a:solidFill>
                          <a:effectLst/>
                          <a:uLnTx/>
                          <a:uFillTx/>
                        </a:rPr>
                        <a:t>Poor skin prep</a:t>
                      </a:r>
                    </a:p>
                    <a:p>
                      <a:pPr marL="365760" marR="0" lvl="0" indent="-365760" algn="l" defTabSz="88755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u="none" strike="noStrike" kern="1200" cap="none" spc="0" normalizeH="0" baseline="0" noProof="0">
                          <a:ln>
                            <a:noFill/>
                          </a:ln>
                          <a:solidFill>
                            <a:prstClr val="black"/>
                          </a:solidFill>
                          <a:effectLst/>
                          <a:uLnTx/>
                          <a:uFillTx/>
                        </a:rPr>
                        <a:t>Poor adherence to safe insertion practices</a:t>
                      </a:r>
                    </a:p>
                    <a:p>
                      <a:pPr marL="365760" marR="0" lvl="0" indent="-365760" algn="l" defTabSz="88755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u="none" strike="noStrike" kern="1200" cap="none" spc="0" normalizeH="0" baseline="0" noProof="0">
                          <a:ln>
                            <a:noFill/>
                          </a:ln>
                          <a:solidFill>
                            <a:prstClr val="black"/>
                          </a:solidFill>
                          <a:effectLst/>
                          <a:uLnTx/>
                          <a:uFillTx/>
                        </a:rPr>
                        <a:t>Choice of insertion site</a:t>
                      </a:r>
                    </a:p>
                    <a:p>
                      <a:pPr marL="365760" marR="0" lvl="0" indent="-365760" algn="l" defTabSz="88755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u="none" strike="noStrike" kern="1200" cap="none" spc="0" normalizeH="0" baseline="0" noProof="0">
                          <a:ln>
                            <a:noFill/>
                          </a:ln>
                          <a:solidFill>
                            <a:prstClr val="black"/>
                          </a:solidFill>
                          <a:effectLst/>
                          <a:uLnTx/>
                          <a:uFillTx/>
                        </a:rPr>
                        <a:t>Patient characteristics (e.g., immunocompromised, burn patient, etc.)</a:t>
                      </a: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60375" marR="0" lvl="0" indent="-460375" algn="l" defTabSz="88755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u="none" strike="noStrike" kern="1200" cap="none" spc="0" normalizeH="0" baseline="0" noProof="0">
                          <a:ln>
                            <a:noFill/>
                          </a:ln>
                          <a:solidFill>
                            <a:prstClr val="black"/>
                          </a:solidFill>
                          <a:effectLst/>
                          <a:uLnTx/>
                          <a:uFillTx/>
                        </a:rPr>
                        <a:t>Poor adherence to scrubbing the hub</a:t>
                      </a:r>
                    </a:p>
                    <a:p>
                      <a:pPr marL="460375" marR="0" lvl="0" indent="-460375" algn="l" defTabSz="88755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u="none" strike="noStrike" kern="1200" cap="none" spc="0" normalizeH="0" baseline="0" noProof="0">
                          <a:ln>
                            <a:noFill/>
                          </a:ln>
                          <a:solidFill>
                            <a:prstClr val="black"/>
                          </a:solidFill>
                          <a:effectLst/>
                          <a:uLnTx/>
                          <a:uFillTx/>
                        </a:rPr>
                        <a:t>Lapses in dressing maintenance and changes</a:t>
                      </a:r>
                    </a:p>
                    <a:p>
                      <a:pPr marL="460375" marR="0" lvl="0" indent="-460375" algn="l" defTabSz="88755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u="none" strike="noStrike" kern="1200" cap="none" spc="0" normalizeH="0" baseline="0" noProof="0">
                          <a:ln>
                            <a:noFill/>
                          </a:ln>
                          <a:solidFill>
                            <a:prstClr val="black"/>
                          </a:solidFill>
                          <a:effectLst/>
                          <a:uLnTx/>
                          <a:uFillTx/>
                        </a:rPr>
                        <a:t>Failure to remove unnecessary central lines</a:t>
                      </a:r>
                    </a:p>
                    <a:p>
                      <a:pPr marL="460375" marR="0" lvl="0" indent="-460375" algn="l" defTabSz="88755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u="none" strike="noStrike" kern="1200" cap="none" spc="0" normalizeH="0" baseline="0" noProof="0">
                          <a:ln>
                            <a:noFill/>
                          </a:ln>
                          <a:solidFill>
                            <a:prstClr val="black"/>
                          </a:solidFill>
                          <a:effectLst/>
                          <a:uLnTx/>
                          <a:uFillTx/>
                        </a:rPr>
                        <a:t>Reason for use (e.g., TPN)</a:t>
                      </a: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4941812"/>
                  </a:ext>
                </a:extLst>
              </a:tr>
            </a:tbl>
          </a:graphicData>
        </a:graphic>
      </p:graphicFrame>
      <p:sp>
        <p:nvSpPr>
          <p:cNvPr id="24" name="Slide Number Placeholder 23">
            <a:extLst>
              <a:ext uri="{FF2B5EF4-FFF2-40B4-BE49-F238E27FC236}">
                <a16:creationId xmlns:a16="http://schemas.microsoft.com/office/drawing/2014/main" id="{F6413CFA-5794-F46F-5D18-84D683FAD22C}"/>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066314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9A72-83F8-E7E8-86DF-8D51A74B6D79}"/>
              </a:ext>
            </a:extLst>
          </p:cNvPr>
          <p:cNvSpPr>
            <a:spLocks noGrp="1"/>
          </p:cNvSpPr>
          <p:nvPr>
            <p:ph type="title"/>
          </p:nvPr>
        </p:nvSpPr>
        <p:spPr/>
        <p:txBody>
          <a:bodyPr>
            <a:noAutofit/>
          </a:bodyPr>
          <a:lstStyle/>
          <a:p>
            <a:r>
              <a:rPr lang="en-US" sz="3200"/>
              <a:t>How Can Long-Term Care Professionals Prevent CLABSI?</a:t>
            </a:r>
          </a:p>
        </p:txBody>
      </p:sp>
      <p:sp>
        <p:nvSpPr>
          <p:cNvPr id="3" name="Content Placeholder 2">
            <a:extLst>
              <a:ext uri="{FF2B5EF4-FFF2-40B4-BE49-F238E27FC236}">
                <a16:creationId xmlns:a16="http://schemas.microsoft.com/office/drawing/2014/main" id="{63738345-5EA0-3602-22DD-C1BFE933DD9A}"/>
              </a:ext>
            </a:extLst>
          </p:cNvPr>
          <p:cNvSpPr>
            <a:spLocks noGrp="1"/>
          </p:cNvSpPr>
          <p:nvPr>
            <p:ph idx="1"/>
          </p:nvPr>
        </p:nvSpPr>
        <p:spPr>
          <a:xfrm>
            <a:off x="457200" y="3749040"/>
            <a:ext cx="8229600" cy="2560318"/>
          </a:xfrm>
        </p:spPr>
        <p:txBody>
          <a:bodyPr>
            <a:normAutofit fontScale="92500"/>
          </a:bodyPr>
          <a:lstStyle/>
          <a:p>
            <a:r>
              <a:rPr lang="en-US" sz="3200">
                <a:solidFill>
                  <a:schemeClr val="tx1"/>
                </a:solidFill>
              </a:rPr>
              <a:t>Focus on adherence to best practices in central line care.</a:t>
            </a:r>
          </a:p>
          <a:p>
            <a:r>
              <a:rPr lang="en-US" sz="3200">
                <a:solidFill>
                  <a:schemeClr val="tx1"/>
                </a:solidFill>
              </a:rPr>
              <a:t>Educate staff on CLABSI prevention techniques.</a:t>
            </a:r>
          </a:p>
          <a:p>
            <a:r>
              <a:rPr lang="en-US" sz="3200">
                <a:solidFill>
                  <a:schemeClr val="tx1"/>
                </a:solidFill>
              </a:rPr>
              <a:t>Conduct audits and provide feedback to ensure best practices continue. </a:t>
            </a:r>
            <a:endParaRPr lang="en-US"/>
          </a:p>
        </p:txBody>
      </p:sp>
      <p:pic>
        <p:nvPicPr>
          <p:cNvPr id="25" name="Picture 24" descr="A picture of group of clinicians holding puzzle pieces&#10;&#10;">
            <a:extLst>
              <a:ext uri="{FF2B5EF4-FFF2-40B4-BE49-F238E27FC236}">
                <a16:creationId xmlns:a16="http://schemas.microsoft.com/office/drawing/2014/main" id="{6EADFB72-B663-7152-B91F-BE3BFBE51B5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2034" y="947347"/>
            <a:ext cx="4139931" cy="2764300"/>
          </a:xfrm>
          <a:prstGeom prst="rect">
            <a:avLst/>
          </a:prstGeom>
          <a:effectLst>
            <a:outerShdw blurRad="63500" sx="102000" sy="102000" algn="ctr" rotWithShape="0">
              <a:prstClr val="black">
                <a:alpha val="40000"/>
              </a:prstClr>
            </a:outerShdw>
          </a:effectLst>
        </p:spPr>
      </p:pic>
      <p:sp>
        <p:nvSpPr>
          <p:cNvPr id="24" name="Slide Number Placeholder 23">
            <a:extLst>
              <a:ext uri="{FF2B5EF4-FFF2-40B4-BE49-F238E27FC236}">
                <a16:creationId xmlns:a16="http://schemas.microsoft.com/office/drawing/2014/main" id="{9B73D1A3-0980-679C-4710-879BAD7E37EF}"/>
              </a:ext>
            </a:extLst>
          </p:cNvPr>
          <p:cNvSpPr>
            <a:spLocks noGrp="1"/>
          </p:cNvSpPr>
          <p:nvPr>
            <p:ph type="sldNum" sz="quarter" idx="4"/>
          </p:nvPr>
        </p:nvSpPr>
        <p:spPr/>
        <p:txBody>
          <a:bodyPr/>
          <a:lstStyle/>
          <a:p>
            <a:pPr>
              <a:defRPr/>
            </a:pPr>
            <a:r>
              <a:rPr lang="en-US">
                <a:solidFill>
                  <a:prstClr val="black"/>
                </a:solidFill>
              </a:rPr>
              <a:t> | </a:t>
            </a:r>
            <a:fld id="{3EAF645E-7E2B-4792-90B1-7B7BA0A8390A}"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884032055"/>
      </p:ext>
    </p:extLst>
  </p:cSld>
  <p:clrMapOvr>
    <a:masterClrMapping/>
  </p:clrMapOvr>
</p:sld>
</file>

<file path=ppt/theme/theme1.xml><?xml version="1.0" encoding="utf-8"?>
<a:theme xmlns:a="http://schemas.openxmlformats.org/drawingml/2006/main" name="1_AHRQ MRSA">
  <a:themeElements>
    <a:clrScheme name="AHRQ MRSA">
      <a:dk1>
        <a:sysClr val="windowText" lastClr="000000"/>
      </a:dk1>
      <a:lt1>
        <a:sysClr val="window" lastClr="FFFFFF"/>
      </a:lt1>
      <a:dk2>
        <a:srgbClr val="757575"/>
      </a:dk2>
      <a:lt2>
        <a:srgbClr val="E7E6E6"/>
      </a:lt2>
      <a:accent1>
        <a:srgbClr val="007DA3"/>
      </a:accent1>
      <a:accent2>
        <a:srgbClr val="FAD701"/>
      </a:accent2>
      <a:accent3>
        <a:srgbClr val="FCF1DD"/>
      </a:accent3>
      <a:accent4>
        <a:srgbClr val="F48154"/>
      </a:accent4>
      <a:accent5>
        <a:srgbClr val="086354"/>
      </a:accent5>
      <a:accent6>
        <a:srgbClr val="E7E6E6"/>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RQ MRSA" id="{B3152F7F-7669-4C5A-9C10-A560DFE5AA94}" vid="{4D6CAD94-38B2-4925-9A3A-5BF58A1668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d14f105-b512-4c58-b648-3bdda2cf581d">
      <UserInfo>
        <DisplayName>ahn-roy</DisplayName>
        <AccountId>104</AccountId>
        <AccountType/>
      </UserInfo>
      <UserInfo>
        <DisplayName>Prashila Dullabh</DisplayName>
        <AccountId>105</AccountId>
        <AccountType/>
      </UserInfo>
      <UserInfo>
        <DisplayName>Kathleen Speck</DisplayName>
        <AccountId>11</AccountId>
        <AccountType/>
      </UserInfo>
      <UserInfo>
        <DisplayName>Clare Rock</DisplayName>
        <AccountId>101</AccountId>
        <AccountType/>
      </UserInfo>
      <UserInfo>
        <DisplayName>Samuel Kim</DisplayName>
        <AccountId>12</AccountId>
        <AccountType/>
      </UserInfo>
      <UserInfo>
        <DisplayName>Alejandra Salinas</DisplayName>
        <AccountId>112</AccountId>
        <AccountType/>
      </UserInfo>
      <UserInfo>
        <DisplayName>Aki Suzuki</DisplayName>
        <AccountId>113</AccountId>
        <AccountType/>
      </UserInfo>
      <UserInfo>
        <DisplayName>Abigail Vorsteg</DisplayName>
        <AccountId>114</AccountId>
        <AccountType/>
      </UserInfo>
      <UserInfo>
        <DisplayName>Morgan Katz</DisplayName>
        <AccountId>31</AccountId>
        <AccountType/>
      </UserInfo>
      <UserInfo>
        <DisplayName>Heather Saunders</DisplayName>
        <AccountId>59</AccountId>
        <AccountType/>
      </UserInfo>
      <UserInfo>
        <DisplayName>Valeria Fabre</DisplayName>
        <AccountId>56</AccountId>
        <AccountType/>
      </UserInfo>
      <UserInfo>
        <DisplayName>Meghan Walrath</DisplayName>
        <AccountId>49</AccountId>
        <AccountType/>
      </UserInfo>
      <UserInfo>
        <DisplayName>Caylin Andrews</DisplayName>
        <AccountId>120</AccountId>
        <AccountType/>
      </UserInfo>
    </SharedWithUsers>
    <TaxCatchAll xmlns="5d14f105-b512-4c58-b648-3bdda2cf581d" xsi:nil="true"/>
    <lcf76f155ced4ddcb4097134ff3c332f xmlns="931aec66-2863-455c-9bb0-8c99df0ac3fd">
      <Terms xmlns="http://schemas.microsoft.com/office/infopath/2007/PartnerControls"/>
    </lcf76f155ced4ddcb4097134ff3c332f>
    <ResidentBathingPreferencesandSkinassessments xmlns="931aec66-2863-455c-9bb0-8c99df0ac3f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DC06F82F74DC74D9A1715CAE0E542E2" ma:contentTypeVersion="20" ma:contentTypeDescription="Create a new document." ma:contentTypeScope="" ma:versionID="f9bc1d42ba8155787123ceb957459d8d">
  <xsd:schema xmlns:xsd="http://www.w3.org/2001/XMLSchema" xmlns:xs="http://www.w3.org/2001/XMLSchema" xmlns:p="http://schemas.microsoft.com/office/2006/metadata/properties" xmlns:ns2="931aec66-2863-455c-9bb0-8c99df0ac3fd" xmlns:ns3="5d14f105-b512-4c58-b648-3bdda2cf581d" targetNamespace="http://schemas.microsoft.com/office/2006/metadata/properties" ma:root="true" ma:fieldsID="3ec37f08cc1e008a62fd65c6ec224e6c" ns2:_="" ns3:_="">
    <xsd:import namespace="931aec66-2863-455c-9bb0-8c99df0ac3fd"/>
    <xsd:import namespace="5d14f105-b512-4c58-b648-3bdda2cf581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ResidentBathingPreferencesandSkinassessment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1aec66-2863-455c-9bb0-8c99df0ac3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hidden="true" ma:internalName="MediaServiceAutoTags" ma:readOnly="true">
      <xsd:simpleType>
        <xsd:restriction base="dms:Text"/>
      </xsd:simpleType>
    </xsd:element>
    <xsd:element name="MediaServiceOCR" ma:index="16" nillable="true" ma:displayName="Extracted Text" ma:hidden="true" ma:internalName="MediaServiceOCR"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3f7c956-802a-45ac-b2ba-cc78506785fb" ma:termSetId="09814cd3-568e-fe90-9814-8d621ff8fb84" ma:anchorId="fba54fb3-c3e1-fe81-a776-ca4b69148c4d" ma:open="true" ma:isKeyword="false">
      <xsd:complexType>
        <xsd:sequence>
          <xsd:element ref="pc:Terms" minOccurs="0" maxOccurs="1"/>
        </xsd:sequence>
      </xsd:complexType>
    </xsd:element>
    <xsd:element name="ResidentBathingPreferencesandSkinassessments" ma:index="23" nillable="true" ma:displayName="Resident Bathing Preferences and Skin assessments" ma:format="Dropdown" ma:hidden="true" ma:internalName="ResidentBathingPreferencesandSkinassessments" ma:readOnly="false">
      <xsd:simpleType>
        <xsd:restriction base="dms:Text">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hidden="true"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14f105-b512-4c58-b648-3bdda2cf581d" elementFormDefault="qualified">
    <xsd:import namespace="http://schemas.microsoft.com/office/2006/documentManagement/types"/>
    <xsd:import namespace="http://schemas.microsoft.com/office/infopath/2007/PartnerControls"/>
    <xsd:element name="SharedWithUsers" ma:index="1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hidden="true" ma:internalName="SharedWithDetails" ma:readOnly="true">
      <xsd:simpleType>
        <xsd:restriction base="dms:Note"/>
      </xsd:simpleType>
    </xsd:element>
    <xsd:element name="TaxCatchAll" ma:index="22" nillable="true" ma:displayName="Taxonomy Catch All Column" ma:hidden="true" ma:list="{74233f0f-6bd0-4026-a550-8b5d019f9378}" ma:internalName="TaxCatchAll" ma:readOnly="false" ma:showField="CatchAllData" ma:web="5d14f105-b512-4c58-b648-3bdda2cf58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3E3B6A-E75A-4EAB-9484-E1B9BB726D57}">
  <ds:schemaRefs>
    <ds:schemaRef ds:uri="http://schemas.microsoft.com/sharepoint/v3/contenttype/forms"/>
  </ds:schemaRefs>
</ds:datastoreItem>
</file>

<file path=customXml/itemProps2.xml><?xml version="1.0" encoding="utf-8"?>
<ds:datastoreItem xmlns:ds="http://schemas.openxmlformats.org/officeDocument/2006/customXml" ds:itemID="{654A4051-5181-487D-A39A-F4E1E77BC14A}">
  <ds:schemaRefs>
    <ds:schemaRef ds:uri="5d14f105-b512-4c58-b648-3bdda2cf581d"/>
    <ds:schemaRef ds:uri="931aec66-2863-455c-9bb0-8c99df0ac3f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53A4563-F5FB-44C0-9C42-6C4053040538}">
  <ds:schemaRefs>
    <ds:schemaRef ds:uri="5d14f105-b512-4c58-b648-3bdda2cf581d"/>
    <ds:schemaRef ds:uri="931aec66-2863-455c-9bb0-8c99df0ac3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9fa4f438-b1e6-473b-803f-86f8aedf0dec}" enabled="0" method="" siteId="{9fa4f438-b1e6-473b-803f-86f8aedf0dec}" removed="1"/>
</clbl:labelList>
</file>

<file path=docProps/app.xml><?xml version="1.0" encoding="utf-8"?>
<Properties xmlns="http://schemas.openxmlformats.org/officeDocument/2006/extended-properties" xmlns:vt="http://schemas.openxmlformats.org/officeDocument/2006/docPropsVTypes">
  <Template/>
  <TotalTime>6</TotalTime>
  <Words>1160</Words>
  <Application>Microsoft Office PowerPoint</Application>
  <PresentationFormat>Letter Paper (8.5x11 in)</PresentationFormat>
  <Paragraphs>143</Paragraphs>
  <Slides>24</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Courier New</vt:lpstr>
      <vt:lpstr>Segoe UI</vt:lpstr>
      <vt:lpstr>Wingdings</vt:lpstr>
      <vt:lpstr>1_AHRQ MRSA</vt:lpstr>
      <vt:lpstr>Caring for Residents With Central Lines: Preventing CLABSI</vt:lpstr>
      <vt:lpstr>All Staff Support Resident Care and Safety</vt:lpstr>
      <vt:lpstr>Educational Objectives</vt:lpstr>
      <vt:lpstr>What Are Central Lines?</vt:lpstr>
      <vt:lpstr>What Is CLABSI?1</vt:lpstr>
      <vt:lpstr>Why Is CLABSI Prevention Important?</vt:lpstr>
      <vt:lpstr>Triangle of Transmission</vt:lpstr>
      <vt:lpstr>How Do CLABSIs Develop?1,5</vt:lpstr>
      <vt:lpstr>How Can Long-Term Care Professionals Prevent CLABSI?</vt:lpstr>
      <vt:lpstr>Focusing on Central Line Care6</vt:lpstr>
      <vt:lpstr>Educate Staff on Central Line Care6</vt:lpstr>
      <vt:lpstr>Central Line Care Checks</vt:lpstr>
      <vt:lpstr>Teachable Moment</vt:lpstr>
      <vt:lpstr>The Case</vt:lpstr>
      <vt:lpstr>The Challenge</vt:lpstr>
      <vt:lpstr>Knowledge Check</vt:lpstr>
      <vt:lpstr>The Error</vt:lpstr>
      <vt:lpstr>The Consequence</vt:lpstr>
      <vt:lpstr>Preventing the Next Harm</vt:lpstr>
      <vt:lpstr>System-Based Safety Changes</vt:lpstr>
      <vt:lpstr>Key Takeaways</vt:lpstr>
      <vt:lpstr>Supporting Materials</vt:lpstr>
      <vt:lpstr>Disclaimer</vt:lpstr>
      <vt:lpstr>References—1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Agency for Healthcare Research &amp; Quality</dc:creator>
  <cp:lastModifiedBy>Heidenrich, Christine (AHRQ/OC) (CTR)</cp:lastModifiedBy>
  <cp:revision>3</cp:revision>
  <dcterms:created xsi:type="dcterms:W3CDTF">2021-06-25T18:34:07Z</dcterms:created>
  <dcterms:modified xsi:type="dcterms:W3CDTF">2025-08-29T21:47:54Z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0x0101009DC06F82F74DC74D9A1715CAE0E542E2</vt:lpwstr>
  </property>
  <property fmtid="{D5CDD505-2E9C-101B-9397-08002B2CF9AE}" pid="3" name="MediaServiceImageTags">
    <vt:lpwstr/>
  </property>
  <property fmtid="{D5CDD505-2E9C-101B-9397-08002B2CF9AE}" pid="4" name="Order">
    <vt:r8>1604400</vt:r8>
  </property>
  <property fmtid="{D5CDD505-2E9C-101B-9397-08002B2CF9AE}" pid="5" name="_ExtendedDescription">
    <vt:lpwstr/>
  </property>
  <property fmtid="{D5CDD505-2E9C-101B-9397-08002B2CF9AE}" pid="6" name="TriggerFlowInfo">
    <vt:lpwstr/>
  </property>
  <property fmtid="{D5CDD505-2E9C-101B-9397-08002B2CF9AE}" pid="7" name="ComplianceAssetId">
    <vt:lpwstr/>
  </property>
</Properties>
</file>