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0"/>
  </p:notesMasterIdLst>
  <p:handoutMasterIdLst>
    <p:handoutMasterId r:id="rId31"/>
  </p:handoutMasterIdLst>
  <p:sldIdLst>
    <p:sldId id="1093" r:id="rId5"/>
    <p:sldId id="1117" r:id="rId6"/>
    <p:sldId id="259" r:id="rId7"/>
    <p:sldId id="1080" r:id="rId8"/>
    <p:sldId id="1094" r:id="rId9"/>
    <p:sldId id="1095" r:id="rId10"/>
    <p:sldId id="1096" r:id="rId11"/>
    <p:sldId id="1097" r:id="rId12"/>
    <p:sldId id="1098" r:id="rId13"/>
    <p:sldId id="1099" r:id="rId14"/>
    <p:sldId id="1100" r:id="rId15"/>
    <p:sldId id="1101" r:id="rId16"/>
    <p:sldId id="1081" r:id="rId17"/>
    <p:sldId id="1084" r:id="rId18"/>
    <p:sldId id="1102" r:id="rId19"/>
    <p:sldId id="1103" r:id="rId20"/>
    <p:sldId id="1104" r:id="rId21"/>
    <p:sldId id="1105" r:id="rId22"/>
    <p:sldId id="1107" r:id="rId23"/>
    <p:sldId id="1108" r:id="rId24"/>
    <p:sldId id="1082" r:id="rId25"/>
    <p:sldId id="1109" r:id="rId26"/>
    <p:sldId id="1083" r:id="rId27"/>
    <p:sldId id="993" r:id="rId28"/>
    <p:sldId id="1110" r:id="rId29"/>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D193505A-65D7-67EE-4DE9-ADCBA886A01C}" name="Heidenrich, Christine (AHRQ/OC) (CTR)" initials="CH" userId="S::Christine.Heidenrich@ahrq.hhs.gov::58cf9597-5aed-4544-869e-b91fdda55fa7" providerId="AD"/>
  <p188:author id="{3196B67A-C8CA-80C4-DF90-49E667CE38B6}" name="Katie Naberhaus" initials="KN" userId="S::knaberh1@jh.edu::1d40637a-8e16-4e9d-a93a-2c3b002dc8a4" providerId="AD"/>
  <p188:author id="{9157988B-1F98-7341-F332-CCF262217C90}" name="Caylin Andrews" initials="CA" userId="S::candre43@jh.edu::b39fd84c-a637-463b-ba38-8685eda9252a"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154"/>
    <a:srgbClr val="36624B"/>
    <a:srgbClr val="FCF1DD"/>
    <a:srgbClr val="FAD701"/>
    <a:srgbClr val="007DA3"/>
    <a:srgbClr val="009EC2"/>
    <a:srgbClr val="FFFFFF"/>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71279-A588-4F21-B2D7-800FA41419A9}" v="139" dt="2025-07-28T17:58:27.839"/>
    <p1510:client id="{A8C62055-D957-4FAE-AF88-707BCE2B58F6}" v="121" dt="2025-07-28T11:54:56.237"/>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ylin Andrews" userId="b39fd84c-a637-463b-ba38-8685eda9252a" providerId="ADAL" clId="{95084BA6-EDCC-4BDD-9085-BCCFA9930024}"/>
    <pc:docChg chg="custSel addSld delSld modSld">
      <pc:chgData name="Caylin Andrews" userId="b39fd84c-a637-463b-ba38-8685eda9252a" providerId="ADAL" clId="{95084BA6-EDCC-4BDD-9085-BCCFA9930024}" dt="2025-06-30T15:27:25.857" v="141" actId="47"/>
      <pc:docMkLst>
        <pc:docMk/>
      </pc:docMkLst>
      <pc:sldChg chg="modSp mod">
        <pc:chgData name="Caylin Andrews" userId="b39fd84c-a637-463b-ba38-8685eda9252a" providerId="ADAL" clId="{95084BA6-EDCC-4BDD-9085-BCCFA9930024}" dt="2025-06-30T15:26:12.251" v="64" actId="20577"/>
        <pc:sldMkLst>
          <pc:docMk/>
          <pc:sldMk cId="1456226579" sldId="993"/>
        </pc:sldMkLst>
        <pc:spChg chg="mod">
          <ac:chgData name="Caylin Andrews" userId="b39fd84c-a637-463b-ba38-8685eda9252a" providerId="ADAL" clId="{95084BA6-EDCC-4BDD-9085-BCCFA9930024}" dt="2025-06-30T15:26:12.251" v="64" actId="20577"/>
          <ac:spMkLst>
            <pc:docMk/>
            <pc:sldMk cId="1456226579" sldId="993"/>
            <ac:spMk id="6" creationId="{5DBDEEFF-9F3A-678C-1906-79F6F1CC864F}"/>
          </ac:spMkLst>
        </pc:spChg>
      </pc:sldChg>
      <pc:sldChg chg="modSp mod">
        <pc:chgData name="Caylin Andrews" userId="b39fd84c-a637-463b-ba38-8685eda9252a" providerId="ADAL" clId="{95084BA6-EDCC-4BDD-9085-BCCFA9930024}" dt="2025-06-30T15:04:01.940" v="10" actId="20577"/>
        <pc:sldMkLst>
          <pc:docMk/>
          <pc:sldMk cId="2524037202" sldId="1107"/>
        </pc:sldMkLst>
        <pc:spChg chg="mod">
          <ac:chgData name="Caylin Andrews" userId="b39fd84c-a637-463b-ba38-8685eda9252a" providerId="ADAL" clId="{95084BA6-EDCC-4BDD-9085-BCCFA9930024}" dt="2025-06-30T15:04:01.940" v="10" actId="20577"/>
          <ac:spMkLst>
            <pc:docMk/>
            <pc:sldMk cId="2524037202" sldId="1107"/>
            <ac:spMk id="4" creationId="{028A7994-A428-D593-DD92-BA605DF0114F}"/>
          </ac:spMkLst>
        </pc:spChg>
      </pc:sldChg>
      <pc:sldChg chg="modSp mod modCm">
        <pc:chgData name="Caylin Andrews" userId="b39fd84c-a637-463b-ba38-8685eda9252a" providerId="ADAL" clId="{95084BA6-EDCC-4BDD-9085-BCCFA9930024}" dt="2025-06-30T15:25:26.916" v="19" actId="27636"/>
        <pc:sldMkLst>
          <pc:docMk/>
          <pc:sldMk cId="2367271073" sldId="1109"/>
        </pc:sldMkLst>
        <pc:spChg chg="mod">
          <ac:chgData name="Caylin Andrews" userId="b39fd84c-a637-463b-ba38-8685eda9252a" providerId="ADAL" clId="{95084BA6-EDCC-4BDD-9085-BCCFA9930024}" dt="2025-06-30T15:25:26.916" v="19" actId="27636"/>
          <ac:spMkLst>
            <pc:docMk/>
            <pc:sldMk cId="2367271073" sldId="1109"/>
            <ac:spMk id="3" creationId="{B1BEBDC3-FB6E-E125-76D7-83EB82D0E07E}"/>
          </ac:spMkLst>
        </pc:spChg>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95084BA6-EDCC-4BDD-9085-BCCFA9930024}" dt="2025-06-30T15:25:00.956" v="12" actId="20577"/>
              <pc2:cmMkLst xmlns:pc2="http://schemas.microsoft.com/office/powerpoint/2019/9/main/command">
                <pc:docMk/>
                <pc:sldMk cId="2367271073" sldId="1109"/>
                <pc2:cmMk id="{C7DFDE07-8B60-45D6-9AA2-6821549565D7}"/>
              </pc2:cmMkLst>
            </pc226:cmChg>
            <pc226:cmChg xmlns:pc226="http://schemas.microsoft.com/office/powerpoint/2022/06/main/command" chg="mod">
              <pc226:chgData name="Caylin Andrews" userId="b39fd84c-a637-463b-ba38-8685eda9252a" providerId="ADAL" clId="{95084BA6-EDCC-4BDD-9085-BCCFA9930024}" dt="2025-06-30T15:25:00.956" v="12" actId="20577"/>
              <pc2:cmMkLst xmlns:pc2="http://schemas.microsoft.com/office/powerpoint/2019/9/main/command">
                <pc:docMk/>
                <pc:sldMk cId="2367271073" sldId="1109"/>
                <pc2:cmMk id="{906D191F-45DF-472C-B68F-DA669A7C34DE}"/>
              </pc2:cmMkLst>
            </pc226:cmChg>
            <pc226:cmChg xmlns:pc226="http://schemas.microsoft.com/office/powerpoint/2022/06/main/command" chg="mod">
              <pc226:chgData name="Caylin Andrews" userId="b39fd84c-a637-463b-ba38-8685eda9252a" providerId="ADAL" clId="{95084BA6-EDCC-4BDD-9085-BCCFA9930024}" dt="2025-06-30T15:25:00.956" v="12" actId="20577"/>
              <pc2:cmMkLst xmlns:pc2="http://schemas.microsoft.com/office/powerpoint/2019/9/main/command">
                <pc:docMk/>
                <pc:sldMk cId="2367271073" sldId="1109"/>
                <pc2:cmMk id="{3C4D352F-F835-4047-A106-D561F417D643}"/>
              </pc2:cmMkLst>
            </pc226:cmChg>
            <pc226:cmChg xmlns:pc226="http://schemas.microsoft.com/office/powerpoint/2022/06/main/command" chg="mod">
              <pc226:chgData name="Caylin Andrews" userId="b39fd84c-a637-463b-ba38-8685eda9252a" providerId="ADAL" clId="{95084BA6-EDCC-4BDD-9085-BCCFA9930024}" dt="2025-06-30T15:25:00.956" v="12" actId="20577"/>
              <pc2:cmMkLst xmlns:pc2="http://schemas.microsoft.com/office/powerpoint/2019/9/main/command">
                <pc:docMk/>
                <pc:sldMk cId="2367271073" sldId="1109"/>
                <pc2:cmMk id="{9334C142-9634-408F-B66D-4861BC2FEAD5}"/>
              </pc2:cmMkLst>
            </pc226:cmChg>
            <pc226:cmChg xmlns:pc226="http://schemas.microsoft.com/office/powerpoint/2022/06/main/command" chg="mod">
              <pc226:chgData name="Caylin Andrews" userId="b39fd84c-a637-463b-ba38-8685eda9252a" providerId="ADAL" clId="{95084BA6-EDCC-4BDD-9085-BCCFA9930024}" dt="2025-06-30T15:25:00.956" v="12" actId="20577"/>
              <pc2:cmMkLst xmlns:pc2="http://schemas.microsoft.com/office/powerpoint/2019/9/main/command">
                <pc:docMk/>
                <pc:sldMk cId="2367271073" sldId="1109"/>
                <pc2:cmMk id="{8E7BD25A-8A2A-4F03-BD1A-B530422798C1}"/>
              </pc2:cmMkLst>
            </pc226:cmChg>
            <pc226:cmChg xmlns:pc226="http://schemas.microsoft.com/office/powerpoint/2022/06/main/command" chg="mod">
              <pc226:chgData name="Caylin Andrews" userId="b39fd84c-a637-463b-ba38-8685eda9252a" providerId="ADAL" clId="{95084BA6-EDCC-4BDD-9085-BCCFA9930024}" dt="2025-06-30T15:25:00.956" v="12" actId="20577"/>
              <pc2:cmMkLst xmlns:pc2="http://schemas.microsoft.com/office/powerpoint/2019/9/main/command">
                <pc:docMk/>
                <pc:sldMk cId="2367271073" sldId="1109"/>
                <pc2:cmMk id="{6CA6EA65-6DAA-4AE0-9567-A99F40AB325A}"/>
              </pc2:cmMkLst>
            </pc226:cmChg>
            <pc226:cmChg xmlns:pc226="http://schemas.microsoft.com/office/powerpoint/2022/06/main/command" chg="mod">
              <pc226:chgData name="Caylin Andrews" userId="b39fd84c-a637-463b-ba38-8685eda9252a" providerId="ADAL" clId="{95084BA6-EDCC-4BDD-9085-BCCFA9930024}" dt="2025-06-30T15:25:00.956" v="12" actId="20577"/>
              <pc2:cmMkLst xmlns:pc2="http://schemas.microsoft.com/office/powerpoint/2019/9/main/command">
                <pc:docMk/>
                <pc:sldMk cId="2367271073" sldId="1109"/>
                <pc2:cmMk id="{BA14E5CD-DA4A-49CB-BD0C-153F8BEB3DA8}"/>
              </pc2:cmMkLst>
            </pc226:cmChg>
            <pc226:cmChg xmlns:pc226="http://schemas.microsoft.com/office/powerpoint/2022/06/main/command" chg="mod">
              <pc226:chgData name="Caylin Andrews" userId="b39fd84c-a637-463b-ba38-8685eda9252a" providerId="ADAL" clId="{95084BA6-EDCC-4BDD-9085-BCCFA9930024}" dt="2025-06-30T15:25:00.956" v="12" actId="20577"/>
              <pc2:cmMkLst xmlns:pc2="http://schemas.microsoft.com/office/powerpoint/2019/9/main/command">
                <pc:docMk/>
                <pc:sldMk cId="2367271073" sldId="1109"/>
                <pc2:cmMk id="{E02D68D4-8010-4AF5-9023-9F798AD9E702}"/>
              </pc2:cmMkLst>
            </pc226:cmChg>
          </p:ext>
        </pc:extLst>
      </pc:sldChg>
      <pc:sldChg chg="modSp mod">
        <pc:chgData name="Caylin Andrews" userId="b39fd84c-a637-463b-ba38-8685eda9252a" providerId="ADAL" clId="{95084BA6-EDCC-4BDD-9085-BCCFA9930024}" dt="2025-06-30T15:26:56.201" v="139" actId="20577"/>
        <pc:sldMkLst>
          <pc:docMk/>
          <pc:sldMk cId="3517686092" sldId="1110"/>
        </pc:sldMkLst>
        <pc:spChg chg="mod">
          <ac:chgData name="Caylin Andrews" userId="b39fd84c-a637-463b-ba38-8685eda9252a" providerId="ADAL" clId="{95084BA6-EDCC-4BDD-9085-BCCFA9930024}" dt="2025-06-30T15:26:56.201" v="139" actId="20577"/>
          <ac:spMkLst>
            <pc:docMk/>
            <pc:sldMk cId="3517686092" sldId="1110"/>
            <ac:spMk id="3" creationId="{BDC43A4C-C168-EFB7-BFFC-891C84264899}"/>
          </ac:spMkLst>
        </pc:spChg>
      </pc:sldChg>
      <pc:sldChg chg="del">
        <pc:chgData name="Caylin Andrews" userId="b39fd84c-a637-463b-ba38-8685eda9252a" providerId="ADAL" clId="{95084BA6-EDCC-4BDD-9085-BCCFA9930024}" dt="2025-06-30T15:27:25.857" v="141" actId="47"/>
        <pc:sldMkLst>
          <pc:docMk/>
          <pc:sldMk cId="4168710025" sldId="1111"/>
        </pc:sldMkLst>
      </pc:sldChg>
      <pc:sldChg chg="add">
        <pc:chgData name="Caylin Andrews" userId="b39fd84c-a637-463b-ba38-8685eda9252a" providerId="ADAL" clId="{95084BA6-EDCC-4BDD-9085-BCCFA9930024}" dt="2025-06-30T15:27:23.482" v="140"/>
        <pc:sldMkLst>
          <pc:docMk/>
          <pc:sldMk cId="4220027466" sldId="1117"/>
        </pc:sldMkLst>
      </pc:sldChg>
    </pc:docChg>
  </pc:docChgLst>
  <pc:docChgLst>
    <pc:chgData name="Caylin Andrews" userId="b39fd84c-a637-463b-ba38-8685eda9252a" providerId="ADAL" clId="{79F81505-5AFE-4E9F-8CE6-388FDE9917A6}"/>
    <pc:docChg chg="undo redo custSel addSld modSld sldOrd">
      <pc:chgData name="Caylin Andrews" userId="b39fd84c-a637-463b-ba38-8685eda9252a" providerId="ADAL" clId="{79F81505-5AFE-4E9F-8CE6-388FDE9917A6}" dt="2025-03-24T16:13:55.041" v="187" actId="27636"/>
      <pc:docMkLst>
        <pc:docMk/>
      </pc:docMkLst>
      <pc:sldChg chg="modSp mod ord">
        <pc:chgData name="Caylin Andrews" userId="b39fd84c-a637-463b-ba38-8685eda9252a" providerId="ADAL" clId="{79F81505-5AFE-4E9F-8CE6-388FDE9917A6}" dt="2025-03-24T16:13:55.041" v="187" actId="27636"/>
        <pc:sldMkLst>
          <pc:docMk/>
          <pc:sldMk cId="1456226579" sldId="993"/>
        </pc:sldMkLst>
      </pc:sldChg>
      <pc:sldChg chg="modSp mod modCm">
        <pc:chgData name="Caylin Andrews" userId="b39fd84c-a637-463b-ba38-8685eda9252a" providerId="ADAL" clId="{79F81505-5AFE-4E9F-8CE6-388FDE9917A6}" dt="2025-03-24T16:13:50.180" v="184" actId="948"/>
        <pc:sldMkLst>
          <pc:docMk/>
          <pc:sldMk cId="2367271073" sldId="1109"/>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79F81505-5AFE-4E9F-8CE6-388FDE9917A6}" dt="2025-03-24T16:02:30.485" v="155" actId="20577"/>
              <pc2:cmMkLst xmlns:pc2="http://schemas.microsoft.com/office/powerpoint/2019/9/main/command">
                <pc:docMk/>
                <pc:sldMk cId="2367271073" sldId="1109"/>
                <pc2:cmMk id="{C7DFDE07-8B60-45D6-9AA2-6821549565D7}"/>
              </pc2:cmMkLst>
            </pc226:cmChg>
            <pc226:cmChg xmlns:pc226="http://schemas.microsoft.com/office/powerpoint/2022/06/main/command" chg="mod">
              <pc226:chgData name="Caylin Andrews" userId="b39fd84c-a637-463b-ba38-8685eda9252a" providerId="ADAL" clId="{79F81505-5AFE-4E9F-8CE6-388FDE9917A6}" dt="2025-03-24T16:02:30.485" v="155" actId="20577"/>
              <pc2:cmMkLst xmlns:pc2="http://schemas.microsoft.com/office/powerpoint/2019/9/main/command">
                <pc:docMk/>
                <pc:sldMk cId="2367271073" sldId="1109"/>
                <pc2:cmMk id="{906D191F-45DF-472C-B68F-DA669A7C34DE}"/>
              </pc2:cmMkLst>
            </pc226:cmChg>
            <pc226:cmChg xmlns:pc226="http://schemas.microsoft.com/office/powerpoint/2022/06/main/command" chg="mod">
              <pc226:chgData name="Caylin Andrews" userId="b39fd84c-a637-463b-ba38-8685eda9252a" providerId="ADAL" clId="{79F81505-5AFE-4E9F-8CE6-388FDE9917A6}" dt="2025-03-24T16:02:30.485" v="155" actId="20577"/>
              <pc2:cmMkLst xmlns:pc2="http://schemas.microsoft.com/office/powerpoint/2019/9/main/command">
                <pc:docMk/>
                <pc:sldMk cId="2367271073" sldId="1109"/>
                <pc2:cmMk id="{3C4D352F-F835-4047-A106-D561F417D643}"/>
              </pc2:cmMkLst>
            </pc226:cmChg>
            <pc226:cmChg xmlns:pc226="http://schemas.microsoft.com/office/powerpoint/2022/06/main/command" chg="mod">
              <pc226:chgData name="Caylin Andrews" userId="b39fd84c-a637-463b-ba38-8685eda9252a" providerId="ADAL" clId="{79F81505-5AFE-4E9F-8CE6-388FDE9917A6}" dt="2025-03-24T16:02:30.485" v="155" actId="20577"/>
              <pc2:cmMkLst xmlns:pc2="http://schemas.microsoft.com/office/powerpoint/2019/9/main/command">
                <pc:docMk/>
                <pc:sldMk cId="2367271073" sldId="1109"/>
                <pc2:cmMk id="{9334C142-9634-408F-B66D-4861BC2FEAD5}"/>
              </pc2:cmMkLst>
            </pc226:cmChg>
            <pc226:cmChg xmlns:pc226="http://schemas.microsoft.com/office/powerpoint/2022/06/main/command" chg="mod">
              <pc226:chgData name="Caylin Andrews" userId="b39fd84c-a637-463b-ba38-8685eda9252a" providerId="ADAL" clId="{79F81505-5AFE-4E9F-8CE6-388FDE9917A6}" dt="2025-03-24T16:02:30.485" v="155" actId="20577"/>
              <pc2:cmMkLst xmlns:pc2="http://schemas.microsoft.com/office/powerpoint/2019/9/main/command">
                <pc:docMk/>
                <pc:sldMk cId="2367271073" sldId="1109"/>
                <pc2:cmMk id="{8E7BD25A-8A2A-4F03-BD1A-B530422798C1}"/>
              </pc2:cmMkLst>
            </pc226:cmChg>
            <pc226:cmChg xmlns:pc226="http://schemas.microsoft.com/office/powerpoint/2022/06/main/command" chg="mod">
              <pc226:chgData name="Caylin Andrews" userId="b39fd84c-a637-463b-ba38-8685eda9252a" providerId="ADAL" clId="{79F81505-5AFE-4E9F-8CE6-388FDE9917A6}" dt="2025-03-24T16:02:30.485" v="155" actId="20577"/>
              <pc2:cmMkLst xmlns:pc2="http://schemas.microsoft.com/office/powerpoint/2019/9/main/command">
                <pc:docMk/>
                <pc:sldMk cId="2367271073" sldId="1109"/>
                <pc2:cmMk id="{6CA6EA65-6DAA-4AE0-9567-A99F40AB325A}"/>
              </pc2:cmMkLst>
            </pc226:cmChg>
            <pc226:cmChg xmlns:pc226="http://schemas.microsoft.com/office/powerpoint/2022/06/main/command" chg="mod">
              <pc226:chgData name="Caylin Andrews" userId="b39fd84c-a637-463b-ba38-8685eda9252a" providerId="ADAL" clId="{79F81505-5AFE-4E9F-8CE6-388FDE9917A6}" dt="2025-03-24T16:02:30.485" v="155" actId="20577"/>
              <pc2:cmMkLst xmlns:pc2="http://schemas.microsoft.com/office/powerpoint/2019/9/main/command">
                <pc:docMk/>
                <pc:sldMk cId="2367271073" sldId="1109"/>
                <pc2:cmMk id="{BA14E5CD-DA4A-49CB-BD0C-153F8BEB3DA8}"/>
              </pc2:cmMkLst>
            </pc226:cmChg>
            <pc226:cmChg xmlns:pc226="http://schemas.microsoft.com/office/powerpoint/2022/06/main/command" chg="mod">
              <pc226:chgData name="Caylin Andrews" userId="b39fd84c-a637-463b-ba38-8685eda9252a" providerId="ADAL" clId="{79F81505-5AFE-4E9F-8CE6-388FDE9917A6}" dt="2025-03-24T16:02:30.485" v="155" actId="20577"/>
              <pc2:cmMkLst xmlns:pc2="http://schemas.microsoft.com/office/powerpoint/2019/9/main/command">
                <pc:docMk/>
                <pc:sldMk cId="2367271073" sldId="1109"/>
                <pc2:cmMk id="{E02D68D4-8010-4AF5-9023-9F798AD9E702}"/>
              </pc2:cmMkLst>
            </pc226:cmChg>
          </p:ext>
        </pc:extLst>
      </pc:sldChg>
      <pc:sldChg chg="add modNotesTx">
        <pc:chgData name="Caylin Andrews" userId="b39fd84c-a637-463b-ba38-8685eda9252a" providerId="ADAL" clId="{79F81505-5AFE-4E9F-8CE6-388FDE9917A6}" dt="2025-03-21T17:22:09.246" v="2" actId="20577"/>
        <pc:sldMkLst>
          <pc:docMk/>
          <pc:sldMk cId="4168710025" sldId="1111"/>
        </pc:sldMkLst>
      </pc:sldChg>
    </pc:docChg>
  </pc:docChgLst>
  <pc:docChgLst>
    <pc:chgData name="Kathleen Speck" userId="1c3bee05-3f30-471c-9c5c-6f1d82c4dd7a" providerId="ADAL" clId="{B61BEF09-C10B-4008-86CE-F0361FFE9D18}"/>
    <pc:docChg chg="undo custSel modSld">
      <pc:chgData name="Kathleen Speck" userId="1c3bee05-3f30-471c-9c5c-6f1d82c4dd7a" providerId="ADAL" clId="{B61BEF09-C10B-4008-86CE-F0361FFE9D18}" dt="2025-07-09T19:08:03.218" v="11" actId="179"/>
      <pc:docMkLst>
        <pc:docMk/>
      </pc:docMkLst>
      <pc:sldChg chg="modSp mod">
        <pc:chgData name="Kathleen Speck" userId="1c3bee05-3f30-471c-9c5c-6f1d82c4dd7a" providerId="ADAL" clId="{B61BEF09-C10B-4008-86CE-F0361FFE9D18}" dt="2025-07-09T19:06:55.431" v="3"/>
        <pc:sldMkLst>
          <pc:docMk/>
          <pc:sldMk cId="1456226579" sldId="993"/>
        </pc:sldMkLst>
        <pc:spChg chg="mod">
          <ac:chgData name="Kathleen Speck" userId="1c3bee05-3f30-471c-9c5c-6f1d82c4dd7a" providerId="ADAL" clId="{B61BEF09-C10B-4008-86CE-F0361FFE9D18}" dt="2025-07-09T19:06:55.431" v="3"/>
          <ac:spMkLst>
            <pc:docMk/>
            <pc:sldMk cId="1456226579" sldId="993"/>
            <ac:spMk id="6" creationId="{5DBDEEFF-9F3A-678C-1906-79F6F1CC864F}"/>
          </ac:spMkLst>
        </pc:spChg>
      </pc:sldChg>
      <pc:sldChg chg="modSp mod">
        <pc:chgData name="Kathleen Speck" userId="1c3bee05-3f30-471c-9c5c-6f1d82c4dd7a" providerId="ADAL" clId="{B61BEF09-C10B-4008-86CE-F0361FFE9D18}" dt="2025-06-26T19:52:06.123" v="0" actId="20577"/>
        <pc:sldMkLst>
          <pc:docMk/>
          <pc:sldMk cId="1315439636" sldId="1102"/>
        </pc:sldMkLst>
        <pc:spChg chg="mod">
          <ac:chgData name="Kathleen Speck" userId="1c3bee05-3f30-471c-9c5c-6f1d82c4dd7a" providerId="ADAL" clId="{B61BEF09-C10B-4008-86CE-F0361FFE9D18}" dt="2025-06-26T19:52:06.123" v="0" actId="20577"/>
          <ac:spMkLst>
            <pc:docMk/>
            <pc:sldMk cId="1315439636" sldId="1102"/>
            <ac:spMk id="3" creationId="{6B8864CD-DC06-2416-4272-FC387D4B252A}"/>
          </ac:spMkLst>
        </pc:spChg>
      </pc:sldChg>
      <pc:sldChg chg="modSp mod">
        <pc:chgData name="Kathleen Speck" userId="1c3bee05-3f30-471c-9c5c-6f1d82c4dd7a" providerId="ADAL" clId="{B61BEF09-C10B-4008-86CE-F0361FFE9D18}" dt="2025-07-09T19:08:03.218" v="11" actId="179"/>
        <pc:sldMkLst>
          <pc:docMk/>
          <pc:sldMk cId="3517686092" sldId="1110"/>
        </pc:sldMkLst>
        <pc:spChg chg="mod">
          <ac:chgData name="Kathleen Speck" userId="1c3bee05-3f30-471c-9c5c-6f1d82c4dd7a" providerId="ADAL" clId="{B61BEF09-C10B-4008-86CE-F0361FFE9D18}" dt="2025-07-09T19:08:03.218" v="11" actId="179"/>
          <ac:spMkLst>
            <pc:docMk/>
            <pc:sldMk cId="3517686092" sldId="1110"/>
            <ac:spMk id="3" creationId="{BDC43A4C-C168-EFB7-BFFC-891C84264899}"/>
          </ac:spMkLst>
        </pc:spChg>
      </pc:sldChg>
    </pc:docChg>
  </pc:docChgLst>
  <pc:docChgLst>
    <pc:chgData name="Kathleen Speck" userId="1c3bee05-3f30-471c-9c5c-6f1d82c4dd7a" providerId="ADAL" clId="{30271279-A588-4F21-B2D7-800FA41419A9}"/>
    <pc:docChg chg="modSld">
      <pc:chgData name="Kathleen Speck" userId="1c3bee05-3f30-471c-9c5c-6f1d82c4dd7a" providerId="ADAL" clId="{30271279-A588-4F21-B2D7-800FA41419A9}" dt="2025-07-28T17:58:27.839" v="138" actId="962"/>
      <pc:docMkLst>
        <pc:docMk/>
      </pc:docMkLst>
      <pc:sldChg chg="modSp mod">
        <pc:chgData name="Kathleen Speck" userId="1c3bee05-3f30-471c-9c5c-6f1d82c4dd7a" providerId="ADAL" clId="{30271279-A588-4F21-B2D7-800FA41419A9}" dt="2025-07-28T17:56:05.608" v="135" actId="171"/>
        <pc:sldMkLst>
          <pc:docMk/>
          <pc:sldMk cId="1192451559" sldId="1084"/>
        </pc:sldMkLst>
        <pc:picChg chg="ord">
          <ac:chgData name="Kathleen Speck" userId="1c3bee05-3f30-471c-9c5c-6f1d82c4dd7a" providerId="ADAL" clId="{30271279-A588-4F21-B2D7-800FA41419A9}" dt="2025-07-28T17:56:05.608" v="135" actId="171"/>
          <ac:picMkLst>
            <pc:docMk/>
            <pc:sldMk cId="1192451559" sldId="1084"/>
            <ac:picMk id="3" creationId="{77F30A24-E5E3-58D0-3E6E-FB1AB3599161}"/>
          </ac:picMkLst>
        </pc:picChg>
      </pc:sldChg>
      <pc:sldChg chg="modSp mod">
        <pc:chgData name="Kathleen Speck" userId="1c3bee05-3f30-471c-9c5c-6f1d82c4dd7a" providerId="ADAL" clId="{30271279-A588-4F21-B2D7-800FA41419A9}" dt="2025-07-28T17:49:19.380" v="16" actId="962"/>
        <pc:sldMkLst>
          <pc:docMk/>
          <pc:sldMk cId="2629446665" sldId="1095"/>
        </pc:sldMkLst>
        <pc:picChg chg="mod">
          <ac:chgData name="Kathleen Speck" userId="1c3bee05-3f30-471c-9c5c-6f1d82c4dd7a" providerId="ADAL" clId="{30271279-A588-4F21-B2D7-800FA41419A9}" dt="2025-07-28T17:49:19.380" v="16" actId="962"/>
          <ac:picMkLst>
            <pc:docMk/>
            <pc:sldMk cId="2629446665" sldId="1095"/>
            <ac:picMk id="28" creationId="{F83182BD-1CF1-D70D-AF2D-635D3EAC41C1}"/>
          </ac:picMkLst>
        </pc:picChg>
      </pc:sldChg>
      <pc:sldChg chg="modSp mod">
        <pc:chgData name="Kathleen Speck" userId="1c3bee05-3f30-471c-9c5c-6f1d82c4dd7a" providerId="ADAL" clId="{30271279-A588-4F21-B2D7-800FA41419A9}" dt="2025-07-28T17:53:26.452" v="129" actId="14100"/>
        <pc:sldMkLst>
          <pc:docMk/>
          <pc:sldMk cId="1000488433" sldId="1099"/>
        </pc:sldMkLst>
        <pc:spChg chg="mod">
          <ac:chgData name="Kathleen Speck" userId="1c3bee05-3f30-471c-9c5c-6f1d82c4dd7a" providerId="ADAL" clId="{30271279-A588-4F21-B2D7-800FA41419A9}" dt="2025-07-28T17:53:02.751" v="126" actId="255"/>
          <ac:spMkLst>
            <pc:docMk/>
            <pc:sldMk cId="1000488433" sldId="1099"/>
            <ac:spMk id="3" creationId="{FC9582F7-5268-7BB1-C2D9-7C4082F0808B}"/>
          </ac:spMkLst>
        </pc:spChg>
        <pc:picChg chg="mod">
          <ac:chgData name="Kathleen Speck" userId="1c3bee05-3f30-471c-9c5c-6f1d82c4dd7a" providerId="ADAL" clId="{30271279-A588-4F21-B2D7-800FA41419A9}" dt="2025-07-28T17:53:17.677" v="127" actId="1076"/>
          <ac:picMkLst>
            <pc:docMk/>
            <pc:sldMk cId="1000488433" sldId="1099"/>
            <ac:picMk id="25" creationId="{C0F7FCDE-6503-0A33-BEBB-40A82B2F6F90}"/>
          </ac:picMkLst>
        </pc:picChg>
        <pc:picChg chg="mod">
          <ac:chgData name="Kathleen Speck" userId="1c3bee05-3f30-471c-9c5c-6f1d82c4dd7a" providerId="ADAL" clId="{30271279-A588-4F21-B2D7-800FA41419A9}" dt="2025-07-28T17:53:26.452" v="129" actId="14100"/>
          <ac:picMkLst>
            <pc:docMk/>
            <pc:sldMk cId="1000488433" sldId="1099"/>
            <ac:picMk id="27" creationId="{87EAFDB4-E0C8-AC47-1C5F-EB730F72C1CD}"/>
          </ac:picMkLst>
        </pc:picChg>
      </pc:sldChg>
      <pc:sldChg chg="modSp mod">
        <pc:chgData name="Kathleen Speck" userId="1c3bee05-3f30-471c-9c5c-6f1d82c4dd7a" providerId="ADAL" clId="{30271279-A588-4F21-B2D7-800FA41419A9}" dt="2025-07-28T17:58:27.839" v="138" actId="962"/>
        <pc:sldMkLst>
          <pc:docMk/>
          <pc:sldMk cId="2367271073" sldId="1109"/>
        </pc:sldMkLst>
        <pc:picChg chg="mod">
          <ac:chgData name="Kathleen Speck" userId="1c3bee05-3f30-471c-9c5c-6f1d82c4dd7a" providerId="ADAL" clId="{30271279-A588-4F21-B2D7-800FA41419A9}" dt="2025-07-28T17:58:27.839" v="138" actId="962"/>
          <ac:picMkLst>
            <pc:docMk/>
            <pc:sldMk cId="2367271073" sldId="1109"/>
            <ac:picMk id="25" creationId="{B7801192-486D-D644-E10F-53BA421B995B}"/>
          </ac:picMkLst>
        </pc:picChg>
      </pc:sldChg>
    </pc:docChg>
  </pc:docChgLst>
  <pc:docChgLst>
    <pc:chgData name="Kathleen Speck" userId="1c3bee05-3f30-471c-9c5c-6f1d82c4dd7a" providerId="ADAL" clId="{6868B8B4-C5E5-4E0F-A12B-1DF26D5C680F}"/>
    <pc:docChg chg="undo custSel modSld">
      <pc:chgData name="Kathleen Speck" userId="1c3bee05-3f30-471c-9c5c-6f1d82c4dd7a" providerId="ADAL" clId="{6868B8B4-C5E5-4E0F-A12B-1DF26D5C680F}" dt="2025-03-05T20:26:28.132" v="506" actId="20577"/>
      <pc:docMkLst>
        <pc:docMk/>
      </pc:docMkLst>
      <pc:sldChg chg="modSp mod">
        <pc:chgData name="Kathleen Speck" userId="1c3bee05-3f30-471c-9c5c-6f1d82c4dd7a" providerId="ADAL" clId="{6868B8B4-C5E5-4E0F-A12B-1DF26D5C680F}" dt="2025-03-05T18:29:59.927" v="5" actId="14100"/>
        <pc:sldMkLst>
          <pc:docMk/>
          <pc:sldMk cId="1450091703" sldId="259"/>
        </pc:sldMkLst>
      </pc:sldChg>
      <pc:sldChg chg="modSp mod">
        <pc:chgData name="Kathleen Speck" userId="1c3bee05-3f30-471c-9c5c-6f1d82c4dd7a" providerId="ADAL" clId="{6868B8B4-C5E5-4E0F-A12B-1DF26D5C680F}" dt="2025-03-05T20:13:02.943" v="353" actId="20577"/>
        <pc:sldMkLst>
          <pc:docMk/>
          <pc:sldMk cId="1456226579" sldId="993"/>
        </pc:sldMkLst>
      </pc:sldChg>
      <pc:sldChg chg="modSp mod">
        <pc:chgData name="Kathleen Speck" userId="1c3bee05-3f30-471c-9c5c-6f1d82c4dd7a" providerId="ADAL" clId="{6868B8B4-C5E5-4E0F-A12B-1DF26D5C680F}" dt="2025-03-05T18:32:32.730" v="11" actId="13926"/>
        <pc:sldMkLst>
          <pc:docMk/>
          <pc:sldMk cId="357199285" sldId="1080"/>
        </pc:sldMkLst>
      </pc:sldChg>
      <pc:sldChg chg="modSp mod">
        <pc:chgData name="Kathleen Speck" userId="1c3bee05-3f30-471c-9c5c-6f1d82c4dd7a" providerId="ADAL" clId="{6868B8B4-C5E5-4E0F-A12B-1DF26D5C680F}" dt="2025-03-05T19:28:35.150" v="125" actId="20577"/>
        <pc:sldMkLst>
          <pc:docMk/>
          <pc:sldMk cId="1279160646" sldId="1081"/>
        </pc:sldMkLst>
      </pc:sldChg>
      <pc:sldChg chg="modSp mod">
        <pc:chgData name="Kathleen Speck" userId="1c3bee05-3f30-471c-9c5c-6f1d82c4dd7a" providerId="ADAL" clId="{6868B8B4-C5E5-4E0F-A12B-1DF26D5C680F}" dt="2025-03-05T18:28:57.036" v="3" actId="14100"/>
        <pc:sldMkLst>
          <pc:docMk/>
          <pc:sldMk cId="1915019779" sldId="1093"/>
        </pc:sldMkLst>
      </pc:sldChg>
      <pc:sldChg chg="modSp mod">
        <pc:chgData name="Kathleen Speck" userId="1c3bee05-3f30-471c-9c5c-6f1d82c4dd7a" providerId="ADAL" clId="{6868B8B4-C5E5-4E0F-A12B-1DF26D5C680F}" dt="2025-03-05T18:39:49.996" v="13" actId="114"/>
        <pc:sldMkLst>
          <pc:docMk/>
          <pc:sldMk cId="2882774632" sldId="1094"/>
        </pc:sldMkLst>
      </pc:sldChg>
      <pc:sldChg chg="delSp modSp mod">
        <pc:chgData name="Kathleen Speck" userId="1c3bee05-3f30-471c-9c5c-6f1d82c4dd7a" providerId="ADAL" clId="{6868B8B4-C5E5-4E0F-A12B-1DF26D5C680F}" dt="2025-03-05T18:51:45.422" v="111" actId="1076"/>
        <pc:sldMkLst>
          <pc:docMk/>
          <pc:sldMk cId="4261509886" sldId="1096"/>
        </pc:sldMkLst>
      </pc:sldChg>
      <pc:sldChg chg="modNotesTx">
        <pc:chgData name="Kathleen Speck" userId="1c3bee05-3f30-471c-9c5c-6f1d82c4dd7a" providerId="ADAL" clId="{6868B8B4-C5E5-4E0F-A12B-1DF26D5C680F}" dt="2025-03-05T20:22:04.742" v="490" actId="11"/>
        <pc:sldMkLst>
          <pc:docMk/>
          <pc:sldMk cId="1303552106" sldId="1097"/>
        </pc:sldMkLst>
      </pc:sldChg>
      <pc:sldChg chg="modNotesTx">
        <pc:chgData name="Kathleen Speck" userId="1c3bee05-3f30-471c-9c5c-6f1d82c4dd7a" providerId="ADAL" clId="{6868B8B4-C5E5-4E0F-A12B-1DF26D5C680F}" dt="2025-03-05T20:22:47.071" v="491"/>
        <pc:sldMkLst>
          <pc:docMk/>
          <pc:sldMk cId="1634051707" sldId="1098"/>
        </pc:sldMkLst>
      </pc:sldChg>
      <pc:sldChg chg="modNotesTx">
        <pc:chgData name="Kathleen Speck" userId="1c3bee05-3f30-471c-9c5c-6f1d82c4dd7a" providerId="ADAL" clId="{6868B8B4-C5E5-4E0F-A12B-1DF26D5C680F}" dt="2025-03-05T20:23:34.395" v="494" actId="20577"/>
        <pc:sldMkLst>
          <pc:docMk/>
          <pc:sldMk cId="1000488433" sldId="1099"/>
        </pc:sldMkLst>
      </pc:sldChg>
      <pc:sldChg chg="modNotesTx">
        <pc:chgData name="Kathleen Speck" userId="1c3bee05-3f30-471c-9c5c-6f1d82c4dd7a" providerId="ADAL" clId="{6868B8B4-C5E5-4E0F-A12B-1DF26D5C680F}" dt="2025-03-05T20:25:24.759" v="499" actId="20577"/>
        <pc:sldMkLst>
          <pc:docMk/>
          <pc:sldMk cId="3822718088" sldId="1100"/>
        </pc:sldMkLst>
      </pc:sldChg>
      <pc:sldChg chg="modNotesTx">
        <pc:chgData name="Kathleen Speck" userId="1c3bee05-3f30-471c-9c5c-6f1d82c4dd7a" providerId="ADAL" clId="{6868B8B4-C5E5-4E0F-A12B-1DF26D5C680F}" dt="2025-03-05T20:26:28.132" v="506" actId="20577"/>
        <pc:sldMkLst>
          <pc:docMk/>
          <pc:sldMk cId="3144895558" sldId="1101"/>
        </pc:sldMkLst>
      </pc:sldChg>
      <pc:sldChg chg="modSp mod">
        <pc:chgData name="Kathleen Speck" userId="1c3bee05-3f30-471c-9c5c-6f1d82c4dd7a" providerId="ADAL" clId="{6868B8B4-C5E5-4E0F-A12B-1DF26D5C680F}" dt="2025-03-05T19:30:06.176" v="126" actId="6549"/>
        <pc:sldMkLst>
          <pc:docMk/>
          <pc:sldMk cId="1315439636" sldId="1102"/>
        </pc:sldMkLst>
      </pc:sldChg>
      <pc:sldChg chg="modSp mod">
        <pc:chgData name="Kathleen Speck" userId="1c3bee05-3f30-471c-9c5c-6f1d82c4dd7a" providerId="ADAL" clId="{6868B8B4-C5E5-4E0F-A12B-1DF26D5C680F}" dt="2025-03-05T19:33:37.781" v="127" actId="6549"/>
        <pc:sldMkLst>
          <pc:docMk/>
          <pc:sldMk cId="2524037202" sldId="1107"/>
        </pc:sldMkLst>
      </pc:sldChg>
      <pc:sldChg chg="modSp mod">
        <pc:chgData name="Kathleen Speck" userId="1c3bee05-3f30-471c-9c5c-6f1d82c4dd7a" providerId="ADAL" clId="{6868B8B4-C5E5-4E0F-A12B-1DF26D5C680F}" dt="2025-03-05T20:19:45.620" v="488" actId="20577"/>
        <pc:sldMkLst>
          <pc:docMk/>
          <pc:sldMk cId="3517686092" sldId="1110"/>
        </pc:sldMkLst>
      </pc:sldChg>
    </pc:docChg>
  </pc:docChgLst>
  <pc:docChgLst>
    <pc:chgData name="Kathleen Speck" userId="1c3bee05-3f30-471c-9c5c-6f1d82c4dd7a" providerId="ADAL" clId="{3B7A96CF-730D-42CB-AD6B-37F8CAB904AB}"/>
    <pc:docChg chg="modSld">
      <pc:chgData name="Kathleen Speck" userId="1c3bee05-3f30-471c-9c5c-6f1d82c4dd7a" providerId="ADAL" clId="{3B7A96CF-730D-42CB-AD6B-37F8CAB904AB}" dt="2025-03-29T19:02:33.925" v="3" actId="207"/>
      <pc:docMkLst>
        <pc:docMk/>
      </pc:docMkLst>
      <pc:sldChg chg="modSp mod">
        <pc:chgData name="Kathleen Speck" userId="1c3bee05-3f30-471c-9c5c-6f1d82c4dd7a" providerId="ADAL" clId="{3B7A96CF-730D-42CB-AD6B-37F8CAB904AB}" dt="2025-03-29T19:02:33.925" v="3" actId="207"/>
        <pc:sldMkLst>
          <pc:docMk/>
          <pc:sldMk cId="357199285" sldId="1080"/>
        </pc:sldMkLst>
      </pc:sldChg>
    </pc:docChg>
  </pc:docChgLst>
  <pc:docChgLst>
    <pc:chgData name="Jordan Derk" userId="4cee7fd2-18ae-45a0-8743-b91db45b97a1" providerId="ADAL" clId="{FB213009-77A5-4B72-9FF3-6C58DEF10E0B}"/>
    <pc:docChg chg="undo custSel modSld">
      <pc:chgData name="Jordan Derk" userId="4cee7fd2-18ae-45a0-8743-b91db45b97a1" providerId="ADAL" clId="{FB213009-77A5-4B72-9FF3-6C58DEF10E0B}" dt="2025-03-13T19:19:15.376" v="422" actId="5793"/>
      <pc:docMkLst>
        <pc:docMk/>
      </pc:docMkLst>
      <pc:sldChg chg="modSp mod">
        <pc:chgData name="Jordan Derk" userId="4cee7fd2-18ae-45a0-8743-b91db45b97a1" providerId="ADAL" clId="{FB213009-77A5-4B72-9FF3-6C58DEF10E0B}" dt="2025-03-13T19:10:30.480" v="61" actId="207"/>
        <pc:sldMkLst>
          <pc:docMk/>
          <pc:sldMk cId="1456226579" sldId="993"/>
        </pc:sldMkLst>
      </pc:sldChg>
      <pc:sldChg chg="modNotesTx">
        <pc:chgData name="Jordan Derk" userId="4cee7fd2-18ae-45a0-8743-b91db45b97a1" providerId="ADAL" clId="{FB213009-77A5-4B72-9FF3-6C58DEF10E0B}" dt="2025-03-13T19:13:57.429" v="212" actId="5793"/>
        <pc:sldMkLst>
          <pc:docMk/>
          <pc:sldMk cId="2882774632" sldId="1094"/>
        </pc:sldMkLst>
      </pc:sldChg>
      <pc:sldChg chg="modNotesTx">
        <pc:chgData name="Jordan Derk" userId="4cee7fd2-18ae-45a0-8743-b91db45b97a1" providerId="ADAL" clId="{FB213009-77A5-4B72-9FF3-6C58DEF10E0B}" dt="2025-03-13T19:14:18.444" v="219" actId="20577"/>
        <pc:sldMkLst>
          <pc:docMk/>
          <pc:sldMk cId="4261509886" sldId="1096"/>
        </pc:sldMkLst>
      </pc:sldChg>
      <pc:sldChg chg="modNotesTx">
        <pc:chgData name="Jordan Derk" userId="4cee7fd2-18ae-45a0-8743-b91db45b97a1" providerId="ADAL" clId="{FB213009-77A5-4B72-9FF3-6C58DEF10E0B}" dt="2025-03-13T19:14:51.806" v="237" actId="5793"/>
        <pc:sldMkLst>
          <pc:docMk/>
          <pc:sldMk cId="1303552106" sldId="1097"/>
        </pc:sldMkLst>
      </pc:sldChg>
      <pc:sldChg chg="modNotesTx">
        <pc:chgData name="Jordan Derk" userId="4cee7fd2-18ae-45a0-8743-b91db45b97a1" providerId="ADAL" clId="{FB213009-77A5-4B72-9FF3-6C58DEF10E0B}" dt="2025-03-13T19:15:11.160" v="242" actId="5793"/>
        <pc:sldMkLst>
          <pc:docMk/>
          <pc:sldMk cId="1634051707" sldId="1098"/>
        </pc:sldMkLst>
      </pc:sldChg>
      <pc:sldChg chg="modNotesTx">
        <pc:chgData name="Jordan Derk" userId="4cee7fd2-18ae-45a0-8743-b91db45b97a1" providerId="ADAL" clId="{FB213009-77A5-4B72-9FF3-6C58DEF10E0B}" dt="2025-03-13T19:15:49.189" v="248" actId="5793"/>
        <pc:sldMkLst>
          <pc:docMk/>
          <pc:sldMk cId="1000488433" sldId="1099"/>
        </pc:sldMkLst>
      </pc:sldChg>
      <pc:sldChg chg="modNotesTx">
        <pc:chgData name="Jordan Derk" userId="4cee7fd2-18ae-45a0-8743-b91db45b97a1" providerId="ADAL" clId="{FB213009-77A5-4B72-9FF3-6C58DEF10E0B}" dt="2025-03-13T19:16:04.846" v="253" actId="5793"/>
        <pc:sldMkLst>
          <pc:docMk/>
          <pc:sldMk cId="3822718088" sldId="1100"/>
        </pc:sldMkLst>
      </pc:sldChg>
      <pc:sldChg chg="modSp mod modNotesTx">
        <pc:chgData name="Jordan Derk" userId="4cee7fd2-18ae-45a0-8743-b91db45b97a1" providerId="ADAL" clId="{FB213009-77A5-4B72-9FF3-6C58DEF10E0B}" dt="2025-03-13T19:16:37.329" v="263" actId="20577"/>
        <pc:sldMkLst>
          <pc:docMk/>
          <pc:sldMk cId="3144895558" sldId="1101"/>
        </pc:sldMkLst>
      </pc:sldChg>
      <pc:sldChg chg="modNotesTx">
        <pc:chgData name="Jordan Derk" userId="4cee7fd2-18ae-45a0-8743-b91db45b97a1" providerId="ADAL" clId="{FB213009-77A5-4B72-9FF3-6C58DEF10E0B}" dt="2025-03-13T19:19:15.376" v="422" actId="5793"/>
        <pc:sldMkLst>
          <pc:docMk/>
          <pc:sldMk cId="2367271073" sldId="1109"/>
        </pc:sldMkLst>
      </pc:sldChg>
      <pc:sldChg chg="modSp mod">
        <pc:chgData name="Jordan Derk" userId="4cee7fd2-18ae-45a0-8743-b91db45b97a1" providerId="ADAL" clId="{FB213009-77A5-4B72-9FF3-6C58DEF10E0B}" dt="2025-03-13T19:18:43.235" v="406" actId="207"/>
        <pc:sldMkLst>
          <pc:docMk/>
          <pc:sldMk cId="3517686092" sldId="1110"/>
        </pc:sldMkLst>
      </pc:sldChg>
    </pc:docChg>
  </pc:docChgLst>
  <pc:docChgLst>
    <pc:chgData name="Caylin Andrews" userId="b39fd84c-a637-463b-ba38-8685eda9252a" providerId="ADAL" clId="{52E35B97-2E11-4419-915D-E3F234760887}"/>
    <pc:docChg chg="undo custSel modSld">
      <pc:chgData name="Caylin Andrews" userId="b39fd84c-a637-463b-ba38-8685eda9252a" providerId="ADAL" clId="{52E35B97-2E11-4419-915D-E3F234760887}" dt="2025-03-12T17:32:02.527" v="206" actId="20577"/>
      <pc:docMkLst>
        <pc:docMk/>
      </pc:docMkLst>
      <pc:sldChg chg="addSp delSp modSp mod">
        <pc:chgData name="Caylin Andrews" userId="b39fd84c-a637-463b-ba38-8685eda9252a" providerId="ADAL" clId="{52E35B97-2E11-4419-915D-E3F234760887}" dt="2025-03-12T17:23:56.177" v="25" actId="1076"/>
        <pc:sldMkLst>
          <pc:docMk/>
          <pc:sldMk cId="2629446665" sldId="1095"/>
        </pc:sldMkLst>
      </pc:sldChg>
      <pc:sldChg chg="addSp delSp modSp mod">
        <pc:chgData name="Caylin Andrews" userId="b39fd84c-a637-463b-ba38-8685eda9252a" providerId="ADAL" clId="{52E35B97-2E11-4419-915D-E3F234760887}" dt="2025-03-12T17:25:06.235" v="38" actId="1076"/>
        <pc:sldMkLst>
          <pc:docMk/>
          <pc:sldMk cId="1303552106" sldId="1097"/>
        </pc:sldMkLst>
      </pc:sldChg>
      <pc:sldChg chg="addSp delSp modSp mod">
        <pc:chgData name="Caylin Andrews" userId="b39fd84c-a637-463b-ba38-8685eda9252a" providerId="ADAL" clId="{52E35B97-2E11-4419-915D-E3F234760887}" dt="2025-03-12T17:25:57.337" v="53" actId="732"/>
        <pc:sldMkLst>
          <pc:docMk/>
          <pc:sldMk cId="1000488433" sldId="1099"/>
        </pc:sldMkLst>
      </pc:sldChg>
      <pc:sldChg chg="modSp mod modCm modNotesTx">
        <pc:chgData name="Caylin Andrews" userId="b39fd84c-a637-463b-ba38-8685eda9252a" providerId="ADAL" clId="{52E35B97-2E11-4419-915D-E3F234760887}" dt="2025-03-12T17:32:02.527" v="206" actId="20577"/>
        <pc:sldMkLst>
          <pc:docMk/>
          <pc:sldMk cId="2367271073" sldId="1109"/>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52E35B97-2E11-4419-915D-E3F234760887}" dt="2025-03-12T17:32:02.527" v="206" actId="20577"/>
              <pc2:cmMkLst xmlns:pc2="http://schemas.microsoft.com/office/powerpoint/2019/9/main/command">
                <pc:docMk/>
                <pc:sldMk cId="2367271073" sldId="1109"/>
                <pc2:cmMk id="{906D191F-45DF-472C-B68F-DA669A7C34DE}"/>
              </pc2:cmMkLst>
            </pc226:cmChg>
            <pc226:cmChg xmlns:pc226="http://schemas.microsoft.com/office/powerpoint/2022/06/main/command" chg="mod">
              <pc226:chgData name="Caylin Andrews" userId="b39fd84c-a637-463b-ba38-8685eda9252a" providerId="ADAL" clId="{52E35B97-2E11-4419-915D-E3F234760887}" dt="2025-03-12T17:32:02.527" v="206" actId="20577"/>
              <pc2:cmMkLst xmlns:pc2="http://schemas.microsoft.com/office/powerpoint/2019/9/main/command">
                <pc:docMk/>
                <pc:sldMk cId="2367271073" sldId="1109"/>
                <pc2:cmMk id="{8E7BD25A-8A2A-4F03-BD1A-B530422798C1}"/>
              </pc2:cmMkLst>
            </pc226:cmChg>
            <pc226:cmChg xmlns:pc226="http://schemas.microsoft.com/office/powerpoint/2022/06/main/command" chg="mod">
              <pc226:chgData name="Caylin Andrews" userId="b39fd84c-a637-463b-ba38-8685eda9252a" providerId="ADAL" clId="{52E35B97-2E11-4419-915D-E3F234760887}" dt="2025-03-12T17:32:02.527" v="206" actId="20577"/>
              <pc2:cmMkLst xmlns:pc2="http://schemas.microsoft.com/office/powerpoint/2019/9/main/command">
                <pc:docMk/>
                <pc:sldMk cId="2367271073" sldId="1109"/>
                <pc2:cmMk id="{E02D68D4-8010-4AF5-9023-9F798AD9E702}"/>
              </pc2:cmMkLst>
            </pc226:cmChg>
          </p:ext>
        </pc:extLst>
      </pc:sldChg>
    </pc:docChg>
  </pc:docChgLst>
  <pc:docChgLst>
    <pc:chgData name="Caylin Andrews" userId="b39fd84c-a637-463b-ba38-8685eda9252a" providerId="ADAL" clId="{A8C62055-D957-4FAE-AF88-707BCE2B58F6}"/>
    <pc:docChg chg="undo custSel modSld">
      <pc:chgData name="Caylin Andrews" userId="b39fd84c-a637-463b-ba38-8685eda9252a" providerId="ADAL" clId="{A8C62055-D957-4FAE-AF88-707BCE2B58F6}" dt="2025-07-28T11:54:56.237" v="176" actId="20577"/>
      <pc:docMkLst>
        <pc:docMk/>
      </pc:docMkLst>
      <pc:sldChg chg="delSp modSp mod">
        <pc:chgData name="Caylin Andrews" userId="b39fd84c-a637-463b-ba38-8685eda9252a" providerId="ADAL" clId="{A8C62055-D957-4FAE-AF88-707BCE2B58F6}" dt="2025-07-25T13:12:11.385" v="37" actId="962"/>
        <pc:sldMkLst>
          <pc:docMk/>
          <pc:sldMk cId="1450091703" sldId="259"/>
        </pc:sldMkLst>
        <pc:picChg chg="mod">
          <ac:chgData name="Caylin Andrews" userId="b39fd84c-a637-463b-ba38-8685eda9252a" providerId="ADAL" clId="{A8C62055-D957-4FAE-AF88-707BCE2B58F6}" dt="2025-07-25T13:12:11.385" v="37" actId="962"/>
          <ac:picMkLst>
            <pc:docMk/>
            <pc:sldMk cId="1450091703" sldId="259"/>
            <ac:picMk id="3" creationId="{7EBB020F-1A98-970E-0FD5-F6BE43142A6B}"/>
          </ac:picMkLst>
        </pc:picChg>
      </pc:sldChg>
      <pc:sldChg chg="delSp modSp mod">
        <pc:chgData name="Caylin Andrews" userId="b39fd84c-a637-463b-ba38-8685eda9252a" providerId="ADAL" clId="{A8C62055-D957-4FAE-AF88-707BCE2B58F6}" dt="2025-07-28T11:54:32.411" v="136" actId="20577"/>
        <pc:sldMkLst>
          <pc:docMk/>
          <pc:sldMk cId="1456226579" sldId="993"/>
        </pc:sldMkLst>
        <pc:spChg chg="mod">
          <ac:chgData name="Caylin Andrews" userId="b39fd84c-a637-463b-ba38-8685eda9252a" providerId="ADAL" clId="{A8C62055-D957-4FAE-AF88-707BCE2B58F6}" dt="2025-07-28T11:54:32.411" v="136" actId="20577"/>
          <ac:spMkLst>
            <pc:docMk/>
            <pc:sldMk cId="1456226579" sldId="993"/>
            <ac:spMk id="6" creationId="{5DBDEEFF-9F3A-678C-1906-79F6F1CC864F}"/>
          </ac:spMkLst>
        </pc:spChg>
      </pc:sldChg>
      <pc:sldChg chg="addSp delSp modSp mod">
        <pc:chgData name="Caylin Andrews" userId="b39fd84c-a637-463b-ba38-8685eda9252a" providerId="ADAL" clId="{A8C62055-D957-4FAE-AF88-707BCE2B58F6}" dt="2025-07-25T13:43:20.829" v="52" actId="962"/>
        <pc:sldMkLst>
          <pc:docMk/>
          <pc:sldMk cId="357199285" sldId="1080"/>
        </pc:sldMkLst>
        <pc:picChg chg="add mod ord">
          <ac:chgData name="Caylin Andrews" userId="b39fd84c-a637-463b-ba38-8685eda9252a" providerId="ADAL" clId="{A8C62055-D957-4FAE-AF88-707BCE2B58F6}" dt="2025-07-25T13:43:20.829" v="52" actId="962"/>
          <ac:picMkLst>
            <pc:docMk/>
            <pc:sldMk cId="357199285" sldId="1080"/>
            <ac:picMk id="30" creationId="{F3D29F50-0D52-BCA0-B902-FFA9024C36A3}"/>
          </ac:picMkLst>
        </pc:picChg>
      </pc:sldChg>
      <pc:sldChg chg="delSp modSp mod">
        <pc:chgData name="Caylin Andrews" userId="b39fd84c-a637-463b-ba38-8685eda9252a" providerId="ADAL" clId="{A8C62055-D957-4FAE-AF88-707BCE2B58F6}" dt="2025-07-25T13:48:19.898" v="72" actId="13244"/>
        <pc:sldMkLst>
          <pc:docMk/>
          <pc:sldMk cId="1279160646" sldId="1081"/>
        </pc:sldMkLst>
        <pc:spChg chg="ord">
          <ac:chgData name="Caylin Andrews" userId="b39fd84c-a637-463b-ba38-8685eda9252a" providerId="ADAL" clId="{A8C62055-D957-4FAE-AF88-707BCE2B58F6}" dt="2025-07-25T13:48:19.898" v="72" actId="13244"/>
          <ac:spMkLst>
            <pc:docMk/>
            <pc:sldMk cId="1279160646" sldId="1081"/>
            <ac:spMk id="24" creationId="{7331A79F-15E2-810B-5F3A-05DF2BD64715}"/>
          </ac:spMkLst>
        </pc:spChg>
      </pc:sldChg>
      <pc:sldChg chg="delSp modSp mod">
        <pc:chgData name="Caylin Andrews" userId="b39fd84c-a637-463b-ba38-8685eda9252a" providerId="ADAL" clId="{A8C62055-D957-4FAE-AF88-707BCE2B58F6}" dt="2025-07-25T13:49:29.517" v="91" actId="13244"/>
        <pc:sldMkLst>
          <pc:docMk/>
          <pc:sldMk cId="2146623978" sldId="1082"/>
        </pc:sldMkLst>
        <pc:spChg chg="ord">
          <ac:chgData name="Caylin Andrews" userId="b39fd84c-a637-463b-ba38-8685eda9252a" providerId="ADAL" clId="{A8C62055-D957-4FAE-AF88-707BCE2B58F6}" dt="2025-07-25T13:49:29.517" v="91" actId="13244"/>
          <ac:spMkLst>
            <pc:docMk/>
            <pc:sldMk cId="2146623978" sldId="1082"/>
            <ac:spMk id="4" creationId="{85CD4787-5662-BE96-BADA-6E67B57F55A8}"/>
          </ac:spMkLst>
        </pc:spChg>
        <pc:picChg chg="mod">
          <ac:chgData name="Caylin Andrews" userId="b39fd84c-a637-463b-ba38-8685eda9252a" providerId="ADAL" clId="{A8C62055-D957-4FAE-AF88-707BCE2B58F6}" dt="2025-07-25T13:49:28.195" v="90" actId="962"/>
          <ac:picMkLst>
            <pc:docMk/>
            <pc:sldMk cId="2146623978" sldId="1082"/>
            <ac:picMk id="2" creationId="{02DABDFE-3722-D422-6DA6-9F590E2704DD}"/>
          </ac:picMkLst>
        </pc:picChg>
      </pc:sldChg>
      <pc:sldChg chg="delSp mod">
        <pc:chgData name="Caylin Andrews" userId="b39fd84c-a637-463b-ba38-8685eda9252a" providerId="ADAL" clId="{A8C62055-D957-4FAE-AF88-707BCE2B58F6}" dt="2025-07-25T12:45:09.828" v="30" actId="478"/>
        <pc:sldMkLst>
          <pc:docMk/>
          <pc:sldMk cId="2175414920" sldId="1083"/>
        </pc:sldMkLst>
      </pc:sldChg>
      <pc:sldChg chg="delSp modSp mod">
        <pc:chgData name="Caylin Andrews" userId="b39fd84c-a637-463b-ba38-8685eda9252a" providerId="ADAL" clId="{A8C62055-D957-4FAE-AF88-707BCE2B58F6}" dt="2025-07-25T13:48:37.739" v="76" actId="167"/>
        <pc:sldMkLst>
          <pc:docMk/>
          <pc:sldMk cId="1192451559" sldId="1084"/>
        </pc:sldMkLst>
        <pc:spChg chg="ord">
          <ac:chgData name="Caylin Andrews" userId="b39fd84c-a637-463b-ba38-8685eda9252a" providerId="ADAL" clId="{A8C62055-D957-4FAE-AF88-707BCE2B58F6}" dt="2025-07-25T13:48:28.647" v="74" actId="13244"/>
          <ac:spMkLst>
            <pc:docMk/>
            <pc:sldMk cId="1192451559" sldId="1084"/>
            <ac:spMk id="4" creationId="{50C16B70-C5E2-7237-B573-65F652B78393}"/>
          </ac:spMkLst>
        </pc:spChg>
        <pc:picChg chg="mod ord">
          <ac:chgData name="Caylin Andrews" userId="b39fd84c-a637-463b-ba38-8685eda9252a" providerId="ADAL" clId="{A8C62055-D957-4FAE-AF88-707BCE2B58F6}" dt="2025-07-25T13:48:37.739" v="76" actId="167"/>
          <ac:picMkLst>
            <pc:docMk/>
            <pc:sldMk cId="1192451559" sldId="1084"/>
            <ac:picMk id="3" creationId="{77F30A24-E5E3-58D0-3E6E-FB1AB3599161}"/>
          </ac:picMkLst>
        </pc:picChg>
      </pc:sldChg>
      <pc:sldChg chg="delSp mod modNotesTx">
        <pc:chgData name="Caylin Andrews" userId="b39fd84c-a637-463b-ba38-8685eda9252a" providerId="ADAL" clId="{A8C62055-D957-4FAE-AF88-707BCE2B58F6}" dt="2025-07-25T12:42:54.088" v="11" actId="478"/>
        <pc:sldMkLst>
          <pc:docMk/>
          <pc:sldMk cId="2882774632" sldId="1094"/>
        </pc:sldMkLst>
      </pc:sldChg>
      <pc:sldChg chg="delSp modSp mod">
        <pc:chgData name="Caylin Andrews" userId="b39fd84c-a637-463b-ba38-8685eda9252a" providerId="ADAL" clId="{A8C62055-D957-4FAE-AF88-707BCE2B58F6}" dt="2025-07-25T13:44:45.129" v="60" actId="962"/>
        <pc:sldMkLst>
          <pc:docMk/>
          <pc:sldMk cId="2629446665" sldId="1095"/>
        </pc:sldMkLst>
        <pc:picChg chg="mod ord">
          <ac:chgData name="Caylin Andrews" userId="b39fd84c-a637-463b-ba38-8685eda9252a" providerId="ADAL" clId="{A8C62055-D957-4FAE-AF88-707BCE2B58F6}" dt="2025-07-25T13:44:45.129" v="60" actId="962"/>
          <ac:picMkLst>
            <pc:docMk/>
            <pc:sldMk cId="2629446665" sldId="1095"/>
            <ac:picMk id="26" creationId="{AE6CCE04-2F38-50C6-9455-F45550A953C7}"/>
          </ac:picMkLst>
        </pc:picChg>
        <pc:picChg chg="mod ord">
          <ac:chgData name="Caylin Andrews" userId="b39fd84c-a637-463b-ba38-8685eda9252a" providerId="ADAL" clId="{A8C62055-D957-4FAE-AF88-707BCE2B58F6}" dt="2025-07-25T13:44:38.374" v="59" actId="962"/>
          <ac:picMkLst>
            <pc:docMk/>
            <pc:sldMk cId="2629446665" sldId="1095"/>
            <ac:picMk id="28" creationId="{F83182BD-1CF1-D70D-AF2D-635D3EAC41C1}"/>
          </ac:picMkLst>
        </pc:picChg>
      </pc:sldChg>
      <pc:sldChg chg="delSp mod modNotesTx">
        <pc:chgData name="Caylin Andrews" userId="b39fd84c-a637-463b-ba38-8685eda9252a" providerId="ADAL" clId="{A8C62055-D957-4FAE-AF88-707BCE2B58F6}" dt="2025-07-25T12:43:01.486" v="13" actId="478"/>
        <pc:sldMkLst>
          <pc:docMk/>
          <pc:sldMk cId="4261509886" sldId="1096"/>
        </pc:sldMkLst>
      </pc:sldChg>
      <pc:sldChg chg="delSp modSp mod modNotesTx">
        <pc:chgData name="Caylin Andrews" userId="b39fd84c-a637-463b-ba38-8685eda9252a" providerId="ADAL" clId="{A8C62055-D957-4FAE-AF88-707BCE2B58F6}" dt="2025-07-25T13:45:03.593" v="62" actId="962"/>
        <pc:sldMkLst>
          <pc:docMk/>
          <pc:sldMk cId="1303552106" sldId="1097"/>
        </pc:sldMkLst>
        <pc:picChg chg="mod ord">
          <ac:chgData name="Caylin Andrews" userId="b39fd84c-a637-463b-ba38-8685eda9252a" providerId="ADAL" clId="{A8C62055-D957-4FAE-AF88-707BCE2B58F6}" dt="2025-07-25T13:45:03.593" v="62" actId="962"/>
          <ac:picMkLst>
            <pc:docMk/>
            <pc:sldMk cId="1303552106" sldId="1097"/>
            <ac:picMk id="26" creationId="{6073CD49-BEB9-4BB6-B617-CFAA1145641B}"/>
          </ac:picMkLst>
        </pc:picChg>
      </pc:sldChg>
      <pc:sldChg chg="delSp modSp mod modNotesTx">
        <pc:chgData name="Caylin Andrews" userId="b39fd84c-a637-463b-ba38-8685eda9252a" providerId="ADAL" clId="{A8C62055-D957-4FAE-AF88-707BCE2B58F6}" dt="2025-07-25T13:45:18.322" v="64" actId="962"/>
        <pc:sldMkLst>
          <pc:docMk/>
          <pc:sldMk cId="1634051707" sldId="1098"/>
        </pc:sldMkLst>
        <pc:picChg chg="mod ord">
          <ac:chgData name="Caylin Andrews" userId="b39fd84c-a637-463b-ba38-8685eda9252a" providerId="ADAL" clId="{A8C62055-D957-4FAE-AF88-707BCE2B58F6}" dt="2025-07-25T13:45:18.322" v="64" actId="962"/>
          <ac:picMkLst>
            <pc:docMk/>
            <pc:sldMk cId="1634051707" sldId="1098"/>
            <ac:picMk id="25" creationId="{A6099412-9C93-7777-3939-5FD255CC9784}"/>
          </ac:picMkLst>
        </pc:picChg>
      </pc:sldChg>
      <pc:sldChg chg="delSp modSp mod modNotesTx">
        <pc:chgData name="Caylin Andrews" userId="b39fd84c-a637-463b-ba38-8685eda9252a" providerId="ADAL" clId="{A8C62055-D957-4FAE-AF88-707BCE2B58F6}" dt="2025-07-25T13:45:45.202" v="67" actId="962"/>
        <pc:sldMkLst>
          <pc:docMk/>
          <pc:sldMk cId="1000488433" sldId="1099"/>
        </pc:sldMkLst>
        <pc:spChg chg="ord">
          <ac:chgData name="Caylin Andrews" userId="b39fd84c-a637-463b-ba38-8685eda9252a" providerId="ADAL" clId="{A8C62055-D957-4FAE-AF88-707BCE2B58F6}" dt="2025-07-25T13:45:25.885" v="65" actId="13244"/>
          <ac:spMkLst>
            <pc:docMk/>
            <pc:sldMk cId="1000488433" sldId="1099"/>
            <ac:spMk id="24" creationId="{ABF4D5D3-3819-13EB-C324-05A2C5D36FEE}"/>
          </ac:spMkLst>
        </pc:spChg>
        <pc:picChg chg="mod">
          <ac:chgData name="Caylin Andrews" userId="b39fd84c-a637-463b-ba38-8685eda9252a" providerId="ADAL" clId="{A8C62055-D957-4FAE-AF88-707BCE2B58F6}" dt="2025-07-25T13:45:45.202" v="67" actId="962"/>
          <ac:picMkLst>
            <pc:docMk/>
            <pc:sldMk cId="1000488433" sldId="1099"/>
            <ac:picMk id="25" creationId="{C0F7FCDE-6503-0A33-BEBB-40A82B2F6F90}"/>
          </ac:picMkLst>
        </pc:picChg>
        <pc:picChg chg="mod">
          <ac:chgData name="Caylin Andrews" userId="b39fd84c-a637-463b-ba38-8685eda9252a" providerId="ADAL" clId="{A8C62055-D957-4FAE-AF88-707BCE2B58F6}" dt="2025-07-25T13:45:38.621" v="66" actId="962"/>
          <ac:picMkLst>
            <pc:docMk/>
            <pc:sldMk cId="1000488433" sldId="1099"/>
            <ac:picMk id="27" creationId="{87EAFDB4-E0C8-AC47-1C5F-EB730F72C1CD}"/>
          </ac:picMkLst>
        </pc:picChg>
      </pc:sldChg>
      <pc:sldChg chg="delSp modSp mod modNotesTx">
        <pc:chgData name="Caylin Andrews" userId="b39fd84c-a637-463b-ba38-8685eda9252a" providerId="ADAL" clId="{A8C62055-D957-4FAE-AF88-707BCE2B58F6}" dt="2025-07-25T13:46:45.610" v="69" actId="962"/>
        <pc:sldMkLst>
          <pc:docMk/>
          <pc:sldMk cId="3822718088" sldId="1100"/>
        </pc:sldMkLst>
        <pc:picChg chg="mod ord">
          <ac:chgData name="Caylin Andrews" userId="b39fd84c-a637-463b-ba38-8685eda9252a" providerId="ADAL" clId="{A8C62055-D957-4FAE-AF88-707BCE2B58F6}" dt="2025-07-25T13:46:45.610" v="69" actId="962"/>
          <ac:picMkLst>
            <pc:docMk/>
            <pc:sldMk cId="3822718088" sldId="1100"/>
            <ac:picMk id="25" creationId="{6C8B7C8F-A5E7-5C64-2F5A-A40D2DC78B14}"/>
          </ac:picMkLst>
        </pc:picChg>
      </pc:sldChg>
      <pc:sldChg chg="delSp modSp mod modNotesTx">
        <pc:chgData name="Caylin Andrews" userId="b39fd84c-a637-463b-ba38-8685eda9252a" providerId="ADAL" clId="{A8C62055-D957-4FAE-AF88-707BCE2B58F6}" dt="2025-07-25T13:47:55.871" v="71" actId="962"/>
        <pc:sldMkLst>
          <pc:docMk/>
          <pc:sldMk cId="3144895558" sldId="1101"/>
        </pc:sldMkLst>
        <pc:picChg chg="mod ord">
          <ac:chgData name="Caylin Andrews" userId="b39fd84c-a637-463b-ba38-8685eda9252a" providerId="ADAL" clId="{A8C62055-D957-4FAE-AF88-707BCE2B58F6}" dt="2025-07-25T13:47:55.871" v="71" actId="962"/>
          <ac:picMkLst>
            <pc:docMk/>
            <pc:sldMk cId="3144895558" sldId="1101"/>
            <ac:picMk id="25" creationId="{5290BF25-8691-700F-93F4-61F1AB69010E}"/>
          </ac:picMkLst>
        </pc:picChg>
      </pc:sldChg>
      <pc:sldChg chg="delSp modSp mod">
        <pc:chgData name="Caylin Andrews" userId="b39fd84c-a637-463b-ba38-8685eda9252a" providerId="ADAL" clId="{A8C62055-D957-4FAE-AF88-707BCE2B58F6}" dt="2025-07-25T13:48:50.656" v="78" actId="13244"/>
        <pc:sldMkLst>
          <pc:docMk/>
          <pc:sldMk cId="1315439636" sldId="1102"/>
        </pc:sldMkLst>
        <pc:spChg chg="ord">
          <ac:chgData name="Caylin Andrews" userId="b39fd84c-a637-463b-ba38-8685eda9252a" providerId="ADAL" clId="{A8C62055-D957-4FAE-AF88-707BCE2B58F6}" dt="2025-07-25T13:48:50.656" v="78" actId="13244"/>
          <ac:spMkLst>
            <pc:docMk/>
            <pc:sldMk cId="1315439636" sldId="1102"/>
            <ac:spMk id="24" creationId="{E90BF2B4-4B82-6986-96B0-4D6B35FF3CDD}"/>
          </ac:spMkLst>
        </pc:spChg>
        <pc:picChg chg="mod">
          <ac:chgData name="Caylin Andrews" userId="b39fd84c-a637-463b-ba38-8685eda9252a" providerId="ADAL" clId="{A8C62055-D957-4FAE-AF88-707BCE2B58F6}" dt="2025-07-25T13:48:49.368" v="77" actId="962"/>
          <ac:picMkLst>
            <pc:docMk/>
            <pc:sldMk cId="1315439636" sldId="1102"/>
            <ac:picMk id="25" creationId="{880ADBE8-15C4-7322-ECA9-CAB3AF24997A}"/>
          </ac:picMkLst>
        </pc:picChg>
      </pc:sldChg>
      <pc:sldChg chg="delSp modSp mod">
        <pc:chgData name="Caylin Andrews" userId="b39fd84c-a637-463b-ba38-8685eda9252a" providerId="ADAL" clId="{A8C62055-D957-4FAE-AF88-707BCE2B58F6}" dt="2025-07-25T13:48:56.914" v="80" actId="13244"/>
        <pc:sldMkLst>
          <pc:docMk/>
          <pc:sldMk cId="669570680" sldId="1103"/>
        </pc:sldMkLst>
        <pc:picChg chg="mod ord">
          <ac:chgData name="Caylin Andrews" userId="b39fd84c-a637-463b-ba38-8685eda9252a" providerId="ADAL" clId="{A8C62055-D957-4FAE-AF88-707BCE2B58F6}" dt="2025-07-25T13:48:56.914" v="80" actId="13244"/>
          <ac:picMkLst>
            <pc:docMk/>
            <pc:sldMk cId="669570680" sldId="1103"/>
            <ac:picMk id="25" creationId="{70B9559C-07E5-919F-AC26-7E83DEA3DD9B}"/>
          </ac:picMkLst>
        </pc:picChg>
      </pc:sldChg>
      <pc:sldChg chg="delSp modSp mod">
        <pc:chgData name="Caylin Andrews" userId="b39fd84c-a637-463b-ba38-8685eda9252a" providerId="ADAL" clId="{A8C62055-D957-4FAE-AF88-707BCE2B58F6}" dt="2025-07-25T13:49:03.713" v="82" actId="13244"/>
        <pc:sldMkLst>
          <pc:docMk/>
          <pc:sldMk cId="4259635103" sldId="1104"/>
        </pc:sldMkLst>
        <pc:spChg chg="ord">
          <ac:chgData name="Caylin Andrews" userId="b39fd84c-a637-463b-ba38-8685eda9252a" providerId="ADAL" clId="{A8C62055-D957-4FAE-AF88-707BCE2B58F6}" dt="2025-07-25T13:49:03.713" v="82" actId="13244"/>
          <ac:spMkLst>
            <pc:docMk/>
            <pc:sldMk cId="4259635103" sldId="1104"/>
            <ac:spMk id="24" creationId="{7DA07537-689B-BF25-AC7B-D6402EE22130}"/>
          </ac:spMkLst>
        </pc:spChg>
        <pc:picChg chg="mod">
          <ac:chgData name="Caylin Andrews" userId="b39fd84c-a637-463b-ba38-8685eda9252a" providerId="ADAL" clId="{A8C62055-D957-4FAE-AF88-707BCE2B58F6}" dt="2025-07-25T13:49:02.284" v="81" actId="962"/>
          <ac:picMkLst>
            <pc:docMk/>
            <pc:sldMk cId="4259635103" sldId="1104"/>
            <ac:picMk id="25" creationId="{5E9E6683-8F07-1B62-9A6A-9F6991C5A51D}"/>
          </ac:picMkLst>
        </pc:picChg>
      </pc:sldChg>
      <pc:sldChg chg="delSp modSp mod">
        <pc:chgData name="Caylin Andrews" userId="b39fd84c-a637-463b-ba38-8685eda9252a" providerId="ADAL" clId="{A8C62055-D957-4FAE-AF88-707BCE2B58F6}" dt="2025-07-25T13:49:10" v="85" actId="13244"/>
        <pc:sldMkLst>
          <pc:docMk/>
          <pc:sldMk cId="1066374680" sldId="1105"/>
        </pc:sldMkLst>
        <pc:spChg chg="ord">
          <ac:chgData name="Caylin Andrews" userId="b39fd84c-a637-463b-ba38-8685eda9252a" providerId="ADAL" clId="{A8C62055-D957-4FAE-AF88-707BCE2B58F6}" dt="2025-07-25T13:49:10" v="85" actId="13244"/>
          <ac:spMkLst>
            <pc:docMk/>
            <pc:sldMk cId="1066374680" sldId="1105"/>
            <ac:spMk id="24" creationId="{5FE8589D-A103-9848-FB4D-A04DFE960E7D}"/>
          </ac:spMkLst>
        </pc:spChg>
        <pc:picChg chg="mod">
          <ac:chgData name="Caylin Andrews" userId="b39fd84c-a637-463b-ba38-8685eda9252a" providerId="ADAL" clId="{A8C62055-D957-4FAE-AF88-707BCE2B58F6}" dt="2025-07-25T13:49:07.750" v="83" actId="962"/>
          <ac:picMkLst>
            <pc:docMk/>
            <pc:sldMk cId="1066374680" sldId="1105"/>
            <ac:picMk id="25" creationId="{00087015-E502-4E0A-F9B8-8FFB8872BEB7}"/>
          </ac:picMkLst>
        </pc:picChg>
        <pc:picChg chg="mod">
          <ac:chgData name="Caylin Andrews" userId="b39fd84c-a637-463b-ba38-8685eda9252a" providerId="ADAL" clId="{A8C62055-D957-4FAE-AF88-707BCE2B58F6}" dt="2025-07-25T13:49:08.146" v="84" actId="962"/>
          <ac:picMkLst>
            <pc:docMk/>
            <pc:sldMk cId="1066374680" sldId="1105"/>
            <ac:picMk id="26" creationId="{093D66B9-B38E-D1FA-E994-688E0312531A}"/>
          </ac:picMkLst>
        </pc:picChg>
      </pc:sldChg>
      <pc:sldChg chg="delSp modSp mod">
        <pc:chgData name="Caylin Andrews" userId="b39fd84c-a637-463b-ba38-8685eda9252a" providerId="ADAL" clId="{A8C62055-D957-4FAE-AF88-707BCE2B58F6}" dt="2025-07-25T13:49:15.107" v="87" actId="13244"/>
        <pc:sldMkLst>
          <pc:docMk/>
          <pc:sldMk cId="2524037202" sldId="1107"/>
        </pc:sldMkLst>
        <pc:spChg chg="ord">
          <ac:chgData name="Caylin Andrews" userId="b39fd84c-a637-463b-ba38-8685eda9252a" providerId="ADAL" clId="{A8C62055-D957-4FAE-AF88-707BCE2B58F6}" dt="2025-07-25T13:49:15.107" v="87" actId="13244"/>
          <ac:spMkLst>
            <pc:docMk/>
            <pc:sldMk cId="2524037202" sldId="1107"/>
            <ac:spMk id="24" creationId="{46DEF543-EA47-9E28-3E6C-0880EB4C588E}"/>
          </ac:spMkLst>
        </pc:spChg>
        <pc:picChg chg="mod">
          <ac:chgData name="Caylin Andrews" userId="b39fd84c-a637-463b-ba38-8685eda9252a" providerId="ADAL" clId="{A8C62055-D957-4FAE-AF88-707BCE2B58F6}" dt="2025-07-25T13:49:14.081" v="86" actId="962"/>
          <ac:picMkLst>
            <pc:docMk/>
            <pc:sldMk cId="2524037202" sldId="1107"/>
            <ac:picMk id="25" creationId="{1774E0A4-F820-2C14-8632-AE8B9EC7E813}"/>
          </ac:picMkLst>
        </pc:picChg>
      </pc:sldChg>
      <pc:sldChg chg="delSp modSp mod">
        <pc:chgData name="Caylin Andrews" userId="b39fd84c-a637-463b-ba38-8685eda9252a" providerId="ADAL" clId="{A8C62055-D957-4FAE-AF88-707BCE2B58F6}" dt="2025-07-25T13:49:21.834" v="89" actId="13244"/>
        <pc:sldMkLst>
          <pc:docMk/>
          <pc:sldMk cId="4158011717" sldId="1108"/>
        </pc:sldMkLst>
        <pc:spChg chg="ord">
          <ac:chgData name="Caylin Andrews" userId="b39fd84c-a637-463b-ba38-8685eda9252a" providerId="ADAL" clId="{A8C62055-D957-4FAE-AF88-707BCE2B58F6}" dt="2025-07-25T13:49:21.834" v="89" actId="13244"/>
          <ac:spMkLst>
            <pc:docMk/>
            <pc:sldMk cId="4158011717" sldId="1108"/>
            <ac:spMk id="24" creationId="{CD961CF6-957D-9AEA-E8FA-839224DD591A}"/>
          </ac:spMkLst>
        </pc:spChg>
        <pc:picChg chg="mod">
          <ac:chgData name="Caylin Andrews" userId="b39fd84c-a637-463b-ba38-8685eda9252a" providerId="ADAL" clId="{A8C62055-D957-4FAE-AF88-707BCE2B58F6}" dt="2025-07-25T13:49:20.639" v="88" actId="962"/>
          <ac:picMkLst>
            <pc:docMk/>
            <pc:sldMk cId="4158011717" sldId="1108"/>
            <ac:picMk id="25" creationId="{2EF8370C-EFAC-48E1-C23D-7AF005917E70}"/>
          </ac:picMkLst>
        </pc:picChg>
      </pc:sldChg>
      <pc:sldChg chg="delSp modSp mod modCm modNotesTx">
        <pc:chgData name="Caylin Andrews" userId="b39fd84c-a637-463b-ba38-8685eda9252a" providerId="ADAL" clId="{A8C62055-D957-4FAE-AF88-707BCE2B58F6}" dt="2025-07-28T11:53:53.109" v="100" actId="20577"/>
        <pc:sldMkLst>
          <pc:docMk/>
          <pc:sldMk cId="2367271073" sldId="1109"/>
        </pc:sldMkLst>
        <pc:spChg chg="mod ord">
          <ac:chgData name="Caylin Andrews" userId="b39fd84c-a637-463b-ba38-8685eda9252a" providerId="ADAL" clId="{A8C62055-D957-4FAE-AF88-707BCE2B58F6}" dt="2025-07-28T11:53:53.109" v="100" actId="20577"/>
          <ac:spMkLst>
            <pc:docMk/>
            <pc:sldMk cId="2367271073" sldId="1109"/>
            <ac:spMk id="3" creationId="{B1BEBDC3-FB6E-E125-76D7-83EB82D0E07E}"/>
          </ac:spMkLst>
        </pc:spChg>
        <pc:spChg chg="ord">
          <ac:chgData name="Caylin Andrews" userId="b39fd84c-a637-463b-ba38-8685eda9252a" providerId="ADAL" clId="{A8C62055-D957-4FAE-AF88-707BCE2B58F6}" dt="2025-07-25T13:49:42.030" v="94" actId="13244"/>
          <ac:spMkLst>
            <pc:docMk/>
            <pc:sldMk cId="2367271073" sldId="1109"/>
            <ac:spMk id="24" creationId="{344DD6A9-D2DF-73FF-F0CE-3E49E85F0835}"/>
          </ac:spMkLst>
        </pc:spChg>
        <pc:picChg chg="mod">
          <ac:chgData name="Caylin Andrews" userId="b39fd84c-a637-463b-ba38-8685eda9252a" providerId="ADAL" clId="{A8C62055-D957-4FAE-AF88-707BCE2B58F6}" dt="2025-07-25T13:49:40.251" v="92" actId="962"/>
          <ac:picMkLst>
            <pc:docMk/>
            <pc:sldMk cId="2367271073" sldId="1109"/>
            <ac:picMk id="25" creationId="{B7801192-486D-D644-E10F-53BA421B995B}"/>
          </ac:picMkLst>
        </pc:picChg>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A8C62055-D957-4FAE-AF88-707BCE2B58F6}" dt="2025-07-28T11:53:53.109" v="100" actId="20577"/>
              <pc2:cmMkLst xmlns:pc2="http://schemas.microsoft.com/office/powerpoint/2019/9/main/command">
                <pc:docMk/>
                <pc:sldMk cId="2367271073" sldId="1109"/>
                <pc2:cmMk id="{C7DFDE07-8B60-45D6-9AA2-6821549565D7}"/>
              </pc2:cmMkLst>
            </pc226:cmChg>
            <pc226:cmChg xmlns:pc226="http://schemas.microsoft.com/office/powerpoint/2022/06/main/command" chg="mod">
              <pc226:chgData name="Caylin Andrews" userId="b39fd84c-a637-463b-ba38-8685eda9252a" providerId="ADAL" clId="{A8C62055-D957-4FAE-AF88-707BCE2B58F6}" dt="2025-07-28T11:53:53.109" v="100" actId="20577"/>
              <pc2:cmMkLst xmlns:pc2="http://schemas.microsoft.com/office/powerpoint/2019/9/main/command">
                <pc:docMk/>
                <pc:sldMk cId="2367271073" sldId="1109"/>
                <pc2:cmMk id="{9334C142-9634-408F-B66D-4861BC2FEAD5}"/>
              </pc2:cmMkLst>
            </pc226:cmChg>
            <pc226:cmChg xmlns:pc226="http://schemas.microsoft.com/office/powerpoint/2022/06/main/command" chg="mod">
              <pc226:chgData name="Caylin Andrews" userId="b39fd84c-a637-463b-ba38-8685eda9252a" providerId="ADAL" clId="{A8C62055-D957-4FAE-AF88-707BCE2B58F6}" dt="2025-07-28T11:53:53.109" v="100" actId="20577"/>
              <pc2:cmMkLst xmlns:pc2="http://schemas.microsoft.com/office/powerpoint/2019/9/main/command">
                <pc:docMk/>
                <pc:sldMk cId="2367271073" sldId="1109"/>
                <pc2:cmMk id="{8E7BD25A-8A2A-4F03-BD1A-B530422798C1}"/>
              </pc2:cmMkLst>
            </pc226:cmChg>
            <pc226:cmChg xmlns:pc226="http://schemas.microsoft.com/office/powerpoint/2022/06/main/command" chg="mod">
              <pc226:chgData name="Caylin Andrews" userId="b39fd84c-a637-463b-ba38-8685eda9252a" providerId="ADAL" clId="{A8C62055-D957-4FAE-AF88-707BCE2B58F6}" dt="2025-07-28T11:53:53.109" v="100" actId="20577"/>
              <pc2:cmMkLst xmlns:pc2="http://schemas.microsoft.com/office/powerpoint/2019/9/main/command">
                <pc:docMk/>
                <pc:sldMk cId="2367271073" sldId="1109"/>
                <pc2:cmMk id="{98A7BC73-673F-4F3B-AFE9-F05451FB7F93}"/>
              </pc2:cmMkLst>
            </pc226:cmChg>
            <pc226:cmChg xmlns:pc226="http://schemas.microsoft.com/office/powerpoint/2022/06/main/command" chg="mod">
              <pc226:chgData name="Caylin Andrews" userId="b39fd84c-a637-463b-ba38-8685eda9252a" providerId="ADAL" clId="{A8C62055-D957-4FAE-AF88-707BCE2B58F6}" dt="2025-07-28T11:53:53.109" v="100" actId="20577"/>
              <pc2:cmMkLst xmlns:pc2="http://schemas.microsoft.com/office/powerpoint/2019/9/main/command">
                <pc:docMk/>
                <pc:sldMk cId="2367271073" sldId="1109"/>
                <pc2:cmMk id="{BA14E5CD-DA4A-49CB-BD0C-153F8BEB3DA8}"/>
              </pc2:cmMkLst>
            </pc226:cmChg>
          </p:ext>
        </pc:extLst>
      </pc:sldChg>
      <pc:sldChg chg="delSp modSp mod">
        <pc:chgData name="Caylin Andrews" userId="b39fd84c-a637-463b-ba38-8685eda9252a" providerId="ADAL" clId="{A8C62055-D957-4FAE-AF88-707BCE2B58F6}" dt="2025-07-28T11:54:56.237" v="176" actId="20577"/>
        <pc:sldMkLst>
          <pc:docMk/>
          <pc:sldMk cId="3517686092" sldId="1110"/>
        </pc:sldMkLst>
        <pc:spChg chg="mod">
          <ac:chgData name="Caylin Andrews" userId="b39fd84c-a637-463b-ba38-8685eda9252a" providerId="ADAL" clId="{A8C62055-D957-4FAE-AF88-707BCE2B58F6}" dt="2025-07-28T11:54:56.237" v="176" actId="20577"/>
          <ac:spMkLst>
            <pc:docMk/>
            <pc:sldMk cId="3517686092" sldId="1110"/>
            <ac:spMk id="3" creationId="{BDC43A4C-C168-EFB7-BFFC-891C84264899}"/>
          </ac:spMkLst>
        </pc:spChg>
      </pc:sldChg>
      <pc:sldChg chg="delSp modSp mod">
        <pc:chgData name="Caylin Andrews" userId="b39fd84c-a637-463b-ba38-8685eda9252a" providerId="ADAL" clId="{A8C62055-D957-4FAE-AF88-707BCE2B58F6}" dt="2025-07-25T13:11:02.195" v="35" actId="962"/>
        <pc:sldMkLst>
          <pc:docMk/>
          <pc:sldMk cId="4220027466" sldId="1117"/>
        </pc:sldMkLst>
        <pc:picChg chg="mod ord">
          <ac:chgData name="Caylin Andrews" userId="b39fd84c-a637-463b-ba38-8685eda9252a" providerId="ADAL" clId="{A8C62055-D957-4FAE-AF88-707BCE2B58F6}" dt="2025-07-25T13:11:02.195" v="35" actId="962"/>
          <ac:picMkLst>
            <pc:docMk/>
            <pc:sldMk cId="4220027466" sldId="1117"/>
            <ac:picMk id="3" creationId="{26B6B424-B080-F020-CA80-69F1017B133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9/4/2025</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9/4/2025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a:p>
        </p:txBody>
      </p:sp>
    </p:spTree>
    <p:extLst>
      <p:ext uri="{BB962C8B-B14F-4D97-AF65-F5344CB8AC3E}">
        <p14:creationId xmlns:p14="http://schemas.microsoft.com/office/powerpoint/2010/main" val="2424200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spcBef>
                <a:spcPts val="0"/>
              </a:spcBef>
              <a:buNone/>
            </a:pPr>
            <a:endParaRPr lang="en-US" sz="1100"/>
          </a:p>
        </p:txBody>
      </p:sp>
      <p:sp>
        <p:nvSpPr>
          <p:cNvPr id="4" name="Slide Number Placeholder 3"/>
          <p:cNvSpPr>
            <a:spLocks noGrp="1"/>
          </p:cNvSpPr>
          <p:nvPr>
            <p:ph type="sldNum" sz="quarter" idx="5"/>
          </p:nvPr>
        </p:nvSpPr>
        <p:spPr/>
        <p:txBody>
          <a:bodyPr/>
          <a:lstStyle/>
          <a:p>
            <a:fld id="{AEC31F21-2349-457A-A31A-9930FFB708BB}" type="slidenum">
              <a:rPr lang="en-US" smtClean="0"/>
              <a:t>22</a:t>
            </a:fld>
            <a:endParaRPr lang="en-US"/>
          </a:p>
        </p:txBody>
      </p:sp>
    </p:spTree>
    <p:extLst>
      <p:ext uri="{BB962C8B-B14F-4D97-AF65-F5344CB8AC3E}">
        <p14:creationId xmlns:p14="http://schemas.microsoft.com/office/powerpoint/2010/main" val="260618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spcAft>
                <a:spcPts val="1800"/>
              </a:spcAft>
              <a:buFont typeface="Arial"/>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396524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a:p>
        </p:txBody>
      </p:sp>
    </p:spTree>
    <p:extLst>
      <p:ext uri="{BB962C8B-B14F-4D97-AF65-F5344CB8AC3E}">
        <p14:creationId xmlns:p14="http://schemas.microsoft.com/office/powerpoint/2010/main" val="217726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spcBef>
                <a:spcPts val="0"/>
              </a:spcBef>
              <a:buFont typeface="+mj-lt"/>
              <a:buNone/>
            </a:pPr>
            <a:endParaRPr lang="en-US" sz="110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948635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a:p>
        </p:txBody>
      </p:sp>
    </p:spTree>
    <p:extLst>
      <p:ext uri="{BB962C8B-B14F-4D97-AF65-F5344CB8AC3E}">
        <p14:creationId xmlns:p14="http://schemas.microsoft.com/office/powerpoint/2010/main" val="165184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a:p>
        </p:txBody>
      </p:sp>
    </p:spTree>
    <p:extLst>
      <p:ext uri="{BB962C8B-B14F-4D97-AF65-F5344CB8AC3E}">
        <p14:creationId xmlns:p14="http://schemas.microsoft.com/office/powerpoint/2010/main" val="213055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a:p>
        </p:txBody>
      </p:sp>
    </p:spTree>
    <p:extLst>
      <p:ext uri="{BB962C8B-B14F-4D97-AF65-F5344CB8AC3E}">
        <p14:creationId xmlns:p14="http://schemas.microsoft.com/office/powerpoint/2010/main" val="233275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EF754-8978-FBA1-E3E6-11F6C81ED4D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588A3A93-39F1-7BCA-8E60-45D476C39F14}"/>
              </a:ext>
            </a:extLst>
          </p:cNvPr>
          <p:cNvSpPr txBox="1">
            <a:spLocks/>
          </p:cNvSpPr>
          <p:nvPr userDrawn="1"/>
        </p:nvSpPr>
        <p:spPr>
          <a:xfrm>
            <a:off x="1293395" y="248556"/>
            <a:ext cx="6557210" cy="975962"/>
          </a:xfrm>
          <a:prstGeom prst="rect">
            <a:avLst/>
          </a:prstGeom>
        </p:spPr>
        <p:txBody>
          <a:bodyPr vert="horz" lIns="91440" tIns="91440" rIns="91440" bIns="45720" rtlCol="0" anchor="ctr">
            <a:noAutofit/>
          </a:bodyPr>
          <a:lstStyle>
            <a:lvl1pPr algn="ctr" defTabSz="887553" rtl="0" eaLnBrk="1" latinLnBrk="0" hangingPunct="1">
              <a:lnSpc>
                <a:spcPct val="100000"/>
              </a:lnSpc>
              <a:spcBef>
                <a:spcPct val="0"/>
              </a:spcBef>
              <a:buNone/>
              <a:defRPr lang="en-US" sz="3600" b="1" i="0" kern="1200">
                <a:solidFill>
                  <a:schemeClr val="tx1"/>
                </a:solidFill>
                <a:effectLst/>
                <a:latin typeface="+mn-lt"/>
                <a:ea typeface="+mj-ea"/>
                <a:cs typeface="+mj-cs"/>
              </a:defRPr>
            </a:lvl1pPr>
          </a:lstStyle>
          <a:p>
            <a:pPr marL="0" marR="0" lvl="0" indent="0" algn="ctr" defTabSz="887553"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ysClr val="windowText" lastClr="000000"/>
                </a:solidFill>
                <a:effectLst/>
                <a:uLnTx/>
                <a:uFillTx/>
                <a:latin typeface="Calibri" panose="020F0502020204030204"/>
                <a:ea typeface="+mj-ea"/>
                <a:cs typeface="+mj-cs"/>
              </a:rPr>
              <a:t>Improving Skin Care and MDRO Prevention in Long-Term Care</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4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hasCustomPrompt="1"/>
          </p:nvPr>
        </p:nvSpPr>
        <p:spPr>
          <a:xfrm>
            <a:off x="1051560" y="4156586"/>
            <a:ext cx="7040880" cy="1005840"/>
          </a:xfrm>
        </p:spPr>
        <p:txBody>
          <a:bodyPr anchor="t">
            <a:normAutofit/>
          </a:bodyPr>
          <a:lstStyle>
            <a:lvl1pPr marL="0" indent="0" algn="ctr">
              <a:buFont typeface="Arial" panose="020B0604020202020204" pitchFamily="34" charset="0"/>
              <a:buNone/>
              <a:defRPr sz="3200">
                <a:solidFill>
                  <a:schemeClr val="tx1"/>
                </a:solidFill>
                <a:latin typeface="+mn-lt"/>
                <a:cs typeface="Arial" panose="020B0604020202020204" pitchFamily="34" charset="0"/>
              </a:defRPr>
            </a:lvl1pPr>
          </a:lstStyle>
          <a:p>
            <a:pPr lvl="0"/>
            <a:r>
              <a:rPr lang="en-US"/>
              <a:t>Long-Term Care</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 uri="{C183D7F6-B498-43B3-948B-1728B52AA6E4}">
                <adec:decorative xmlns:adec="http://schemas.microsoft.com/office/drawing/2017/decorative" val="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rect">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7550423"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0" name="Text Box 2">
            <a:extLst>
              <a:ext uri="{FF2B5EF4-FFF2-40B4-BE49-F238E27FC236}">
                <a16:creationId xmlns:a16="http://schemas.microsoft.com/office/drawing/2014/main" id="{5B44E993-A104-1C8D-E5D3-DAC2BC0B9C25}"/>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0"/>
              <a:t>AHRQ Safety Program for MRSA Prevention</a:t>
            </a:r>
          </a:p>
          <a:p>
            <a:pPr lvl="0"/>
            <a:r>
              <a:rPr lang="en-US"/>
              <a:t>Improving Skin Care and MDRO Prevention in Long-Term Care </a:t>
            </a:r>
          </a:p>
        </p:txBody>
      </p:sp>
      <p:cxnSp>
        <p:nvCxnSpPr>
          <p:cNvPr id="12" name="Straight Connector 11">
            <a:extLst>
              <a:ext uri="{FF2B5EF4-FFF2-40B4-BE49-F238E27FC236}">
                <a16:creationId xmlns:a16="http://schemas.microsoft.com/office/drawing/2014/main" id="{6CACD0E3-5715-B286-85C0-87F6FFD7A158}"/>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pic>
        <p:nvPicPr>
          <p:cNvPr id="13" name="Picture 2" descr="Teachable Moment Trademark Logo">
            <a:extLst>
              <a:ext uri="{FF2B5EF4-FFF2-40B4-BE49-F238E27FC236}">
                <a16:creationId xmlns:a16="http://schemas.microsoft.com/office/drawing/2014/main" id="{F60B8BAF-4D62-5CE0-14BA-1F2B199F2BBF}"/>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4614" r="18280"/>
          <a:stretch/>
        </p:blipFill>
        <p:spPr bwMode="auto">
          <a:xfrm>
            <a:off x="7955280" y="45720"/>
            <a:ext cx="822960" cy="8229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86868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t>Preventing Urinary Tract infections</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5" name="Text Box 2">
            <a:extLst>
              <a:ext uri="{FF2B5EF4-FFF2-40B4-BE49-F238E27FC236}">
                <a16:creationId xmlns:a16="http://schemas.microsoft.com/office/drawing/2014/main" id="{C5E41954-7618-D964-643C-70DFB596FD60}"/>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b="1"/>
              <a:t>Improving Skin Care and MDRO Prevention in Long-Term Care </a:t>
            </a: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1" r:id="rId3"/>
    <p:sldLayoutId id="2147483685"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s://www.ahrq.gov/hai/quality/tools/cauti-ltc/modules/resources/tools/prevent/insertion-checklist.html" TargetMode="External"/><Relationship Id="rId3" Type="http://schemas.openxmlformats.org/officeDocument/2006/relationships/hyperlink" Target="https://www.ahrq.gov/hai/tools/mrsa-prevention/MDRO-LTC/teachable-moments-1.html" TargetMode="External"/><Relationship Id="rId7" Type="http://schemas.openxmlformats.org/officeDocument/2006/relationships/hyperlink" Target="https://www.ahrq.gov/hai/quality/tools/cauti-ltc/modules/resources/tools/prevent/maintenance-checklist.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ahrq.gov/sites/default/files/wysiwyg/hai/tools/mdro-ltc/054-preventing-cauti-teachable-moment.docx" TargetMode="External"/><Relationship Id="rId11" Type="http://schemas.openxmlformats.org/officeDocument/2006/relationships/image" Target="../media/image25.png"/><Relationship Id="rId5" Type="http://schemas.openxmlformats.org/officeDocument/2006/relationships/hyperlink" Target="https://www.ahrq.gov/sites/default/files/wysiwyg/hai/tools/mdro-ltc/053-resident-foley-catheter-bowel-movement-teachable-moment.pdf" TargetMode="External"/><Relationship Id="rId10" Type="http://schemas.openxmlformats.org/officeDocument/2006/relationships/hyperlink" Target="https://www.ahrq.gov/hai/cauti-tools/guides/implguide-pt3.html" TargetMode="External"/><Relationship Id="rId4" Type="http://schemas.openxmlformats.org/officeDocument/2006/relationships/hyperlink" Target="https://www.ahrq.gov/sites/default/files/wysiwyg/hai/tools/mdro-ltc/052-indications-indwelling-urinary-catheters-teachable-moment.docx" TargetMode="External"/><Relationship Id="rId9" Type="http://schemas.openxmlformats.org/officeDocument/2006/relationships/hyperlink" Target="https://www.ahrq.gov/sites/default/files/wysiwyg/hai/tools/mdro-ltc/055-urinary-catheter-maintenance-audit-tool-supporting-materials.doc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nhsn/ltc/uti/index.html" TargetMode="External"/><Relationship Id="rId2" Type="http://schemas.openxmlformats.org/officeDocument/2006/relationships/hyperlink" Target="https://www.ahrq.gov/antibiotic-use/long-term-care/best-practices/uti-assess.html" TargetMode="External"/><Relationship Id="rId1" Type="http://schemas.openxmlformats.org/officeDocument/2006/relationships/slideLayout" Target="../slideLayouts/slideLayout3.xml"/><Relationship Id="rId5" Type="http://schemas.openxmlformats.org/officeDocument/2006/relationships/hyperlink" Target="https://www.cdc.gov/infection-control/hcp/cauti/?CDC_AAref_Val=https://www.cdc.gov/infectioncontrol/guidelines/cauti/index.html" TargetMode="External"/><Relationship Id="rId4" Type="http://schemas.openxmlformats.org/officeDocument/2006/relationships/hyperlink" Target="https://www.cdc.gov/uti/about/cauti-basics.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uti/hcp/clinical-guidance/culture-stewardship-strategize.html?CDC_AAref_Val=https://www.cdc.gov/hai/prevent/cauti/indwelling/strategize.html" TargetMode="External"/><Relationship Id="rId2" Type="http://schemas.openxmlformats.org/officeDocument/2006/relationships/hyperlink" Target="https://www.ahrq.gov/hai/cauti-tools/guides/implguide-pt3.html" TargetMode="External"/><Relationship Id="rId1" Type="http://schemas.openxmlformats.org/officeDocument/2006/relationships/slideLayout" Target="../slideLayouts/slideLayout3.xml"/><Relationship Id="rId5" Type="http://schemas.openxmlformats.org/officeDocument/2006/relationships/hyperlink" Target="https://www.ahrq.gov/hai/quality/tools/cauti-ltc/modules/resources/tools/prevent/insertion-checklist.html" TargetMode="External"/><Relationship Id="rId4" Type="http://schemas.openxmlformats.org/officeDocument/2006/relationships/hyperlink" Target="https://www.ahrq.gov/hai/quality/tools/cauti-ltc/modules/resources/tools/prevent/maintenance-checklis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844658" y="1870742"/>
            <a:ext cx="7454684" cy="2150362"/>
          </a:xfrm>
        </p:spPr>
        <p:txBody>
          <a:bodyPr>
            <a:normAutofit lnSpcReduction="10000"/>
          </a:bodyPr>
          <a:lstStyle/>
          <a:p>
            <a:r>
              <a:rPr lang="en-US"/>
              <a:t>Go With the Flow: </a:t>
            </a:r>
          </a:p>
          <a:p>
            <a:r>
              <a:rPr lang="en-US"/>
              <a:t>Preventing Urinary Tract Infections</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normAutofit/>
          </a:bodyPr>
          <a:lstStyle/>
          <a:p>
            <a:r>
              <a:rPr lang="en-US" sz="2800">
                <a:ea typeface="+mn-lt"/>
                <a:cs typeface="+mn-lt"/>
              </a:rPr>
              <a:t>AHRQ Safety Program for MRSA Prevention</a:t>
            </a:r>
            <a:endParaRPr lang="en-US" sz="2800"/>
          </a:p>
          <a:p>
            <a:endParaRPr lang="en-US">
              <a:ea typeface="Calibri"/>
            </a:endParaRPr>
          </a:p>
        </p:txBody>
      </p:sp>
      <p:sp>
        <p:nvSpPr>
          <p:cNvPr id="2" name="TextBox 1">
            <a:extLst>
              <a:ext uri="{FF2B5EF4-FFF2-40B4-BE49-F238E27FC236}">
                <a16:creationId xmlns:a16="http://schemas.microsoft.com/office/drawing/2014/main" id="{08B11581-8AB6-B6F9-2D1B-D9E7EBBF6431}"/>
              </a:ext>
            </a:extLst>
          </p:cNvPr>
          <p:cNvSpPr txBox="1"/>
          <p:nvPr/>
        </p:nvSpPr>
        <p:spPr>
          <a:xfrm>
            <a:off x="6912428" y="6364733"/>
            <a:ext cx="2231572" cy="523220"/>
          </a:xfrm>
          <a:prstGeom prst="rect">
            <a:avLst/>
          </a:prstGeom>
          <a:noFill/>
        </p:spPr>
        <p:txBody>
          <a:bodyPr wrap="square" rtlCol="0">
            <a:spAutoFit/>
          </a:bodyPr>
          <a:lstStyle/>
          <a:p>
            <a:pPr algn="r"/>
            <a:r>
              <a:rPr lang="en-US" sz="1400" dirty="0"/>
              <a:t>AHRQ Pub. No. 25(26)-0066</a:t>
            </a:r>
          </a:p>
          <a:p>
            <a:pPr algn="r"/>
            <a:r>
              <a:rPr lang="en-US" sz="1400" dirty="0"/>
              <a:t>October 2025</a:t>
            </a:r>
          </a:p>
        </p:txBody>
      </p:sp>
    </p:spTree>
    <p:extLst>
      <p:ext uri="{BB962C8B-B14F-4D97-AF65-F5344CB8AC3E}">
        <p14:creationId xmlns:p14="http://schemas.microsoft.com/office/powerpoint/2010/main" val="19150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AEB1-3061-5DD5-FD13-31712A8DD0AB}"/>
              </a:ext>
            </a:extLst>
          </p:cNvPr>
          <p:cNvSpPr>
            <a:spLocks noGrp="1"/>
          </p:cNvSpPr>
          <p:nvPr>
            <p:ph type="title"/>
          </p:nvPr>
        </p:nvSpPr>
        <p:spPr/>
        <p:txBody>
          <a:bodyPr>
            <a:noAutofit/>
          </a:bodyPr>
          <a:lstStyle/>
          <a:p>
            <a:r>
              <a:rPr lang="en-US" sz="3200"/>
              <a:t>Best Practices in Urinary Catheter Insertion</a:t>
            </a:r>
            <a:r>
              <a:rPr lang="en-US" sz="3200" baseline="30000"/>
              <a:t>7</a:t>
            </a:r>
            <a:endParaRPr lang="en-US" sz="3200"/>
          </a:p>
        </p:txBody>
      </p:sp>
      <p:sp>
        <p:nvSpPr>
          <p:cNvPr id="3" name="Content Placeholder 2">
            <a:extLst>
              <a:ext uri="{FF2B5EF4-FFF2-40B4-BE49-F238E27FC236}">
                <a16:creationId xmlns:a16="http://schemas.microsoft.com/office/drawing/2014/main" id="{FC9582F7-5268-7BB1-C2D9-7C4082F0808B}"/>
              </a:ext>
            </a:extLst>
          </p:cNvPr>
          <p:cNvSpPr>
            <a:spLocks noGrp="1"/>
          </p:cNvSpPr>
          <p:nvPr>
            <p:ph idx="1"/>
          </p:nvPr>
        </p:nvSpPr>
        <p:spPr>
          <a:xfrm>
            <a:off x="457199" y="1097279"/>
            <a:ext cx="5303521" cy="5212080"/>
          </a:xfrm>
        </p:spPr>
        <p:txBody>
          <a:bodyPr>
            <a:normAutofit fontScale="55000" lnSpcReduction="20000"/>
          </a:bodyPr>
          <a:lstStyle/>
          <a:p>
            <a:pPr marL="514350" indent="-514350">
              <a:buAutoNum type="arabicPeriod"/>
            </a:pPr>
            <a:r>
              <a:rPr lang="en-US" sz="4200">
                <a:cs typeface="Calibri"/>
              </a:rPr>
              <a:t>Only insert catheters when necessary.</a:t>
            </a:r>
          </a:p>
          <a:p>
            <a:pPr marL="514350" indent="-514350">
              <a:buAutoNum type="arabicPeriod"/>
            </a:pPr>
            <a:r>
              <a:rPr lang="en-US" sz="4200">
                <a:cs typeface="Calibri"/>
              </a:rPr>
              <a:t>Only trained staff should insert catheters. </a:t>
            </a:r>
          </a:p>
          <a:p>
            <a:pPr marL="514350" indent="-514350">
              <a:buAutoNum type="arabicPeriod"/>
            </a:pPr>
            <a:r>
              <a:rPr lang="en-US" sz="4200">
                <a:cs typeface="Calibri"/>
              </a:rPr>
              <a:t>Insert appropriate catheter size.</a:t>
            </a:r>
          </a:p>
          <a:p>
            <a:pPr marL="514350" indent="-514350">
              <a:buAutoNum type="arabicPeriod"/>
            </a:pPr>
            <a:r>
              <a:rPr lang="en-US" sz="4200">
                <a:cs typeface="Calibri"/>
              </a:rPr>
              <a:t>Obtain assistance to maintain sterilization and proper insertion technique. </a:t>
            </a:r>
          </a:p>
          <a:p>
            <a:pPr marL="514350" indent="-514350">
              <a:buAutoNum type="arabicPeriod"/>
            </a:pPr>
            <a:r>
              <a:rPr lang="en-US" sz="4200">
                <a:cs typeface="Calibri"/>
              </a:rPr>
              <a:t>Perform perineal care prior to insertion. </a:t>
            </a:r>
          </a:p>
          <a:p>
            <a:pPr marL="514350" indent="-514350">
              <a:buAutoNum type="arabicPeriod"/>
            </a:pPr>
            <a:r>
              <a:rPr lang="en-US" sz="4200">
                <a:cs typeface="Calibri"/>
              </a:rPr>
              <a:t>Perform hand hygiene before resident contact and immediately before insertion.</a:t>
            </a:r>
          </a:p>
          <a:p>
            <a:pPr marL="514350" indent="-514350">
              <a:buAutoNum type="arabicPeriod"/>
            </a:pPr>
            <a:r>
              <a:rPr lang="en-US" sz="4200">
                <a:cs typeface="Calibri"/>
              </a:rPr>
              <a:t>Check for urine flow before inflating catheter balloon. </a:t>
            </a:r>
          </a:p>
          <a:p>
            <a:pPr marL="514350" indent="-514350">
              <a:buAutoNum type="arabicPeriod"/>
            </a:pPr>
            <a:r>
              <a:rPr lang="en-US" sz="4200">
                <a:cs typeface="Calibri"/>
              </a:rPr>
              <a:t>Secure catheter and place below the level of the bladder but off the floor.</a:t>
            </a:r>
          </a:p>
          <a:p>
            <a:pPr marL="0" indent="0">
              <a:buNone/>
            </a:pPr>
            <a:endParaRPr lang="en-US"/>
          </a:p>
        </p:txBody>
      </p:sp>
      <p:pic>
        <p:nvPicPr>
          <p:cNvPr id="25" name="Picture 24" descr="An image of a Foley catheter.">
            <a:extLst>
              <a:ext uri="{FF2B5EF4-FFF2-40B4-BE49-F238E27FC236}">
                <a16:creationId xmlns:a16="http://schemas.microsoft.com/office/drawing/2014/main" id="{C0F7FCDE-6503-0A33-BEBB-40A82B2F6F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27"/>
          <a:stretch/>
        </p:blipFill>
        <p:spPr>
          <a:xfrm>
            <a:off x="6168495" y="1176916"/>
            <a:ext cx="2716641" cy="2161278"/>
          </a:xfrm>
          <a:prstGeom prst="rect">
            <a:avLst/>
          </a:prstGeom>
        </p:spPr>
      </p:pic>
      <p:pic>
        <p:nvPicPr>
          <p:cNvPr id="27" name="Picture 26" descr="A close-up of a urine collection bag.">
            <a:extLst>
              <a:ext uri="{FF2B5EF4-FFF2-40B4-BE49-F238E27FC236}">
                <a16:creationId xmlns:a16="http://schemas.microsoft.com/office/drawing/2014/main" id="{87EAFDB4-E0C8-AC47-1C5F-EB730F72C1C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68495" y="3946124"/>
            <a:ext cx="2716641" cy="2186155"/>
          </a:xfrm>
          <a:prstGeom prst="rect">
            <a:avLst/>
          </a:prstGeom>
        </p:spPr>
      </p:pic>
      <p:sp>
        <p:nvSpPr>
          <p:cNvPr id="24" name="Slide Number Placeholder 23">
            <a:extLst>
              <a:ext uri="{FF2B5EF4-FFF2-40B4-BE49-F238E27FC236}">
                <a16:creationId xmlns:a16="http://schemas.microsoft.com/office/drawing/2014/main" id="{ABF4D5D3-3819-13EB-C324-05A2C5D36FE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00048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20E4-42AC-8620-E3AF-122E16177E8D}"/>
              </a:ext>
            </a:extLst>
          </p:cNvPr>
          <p:cNvSpPr>
            <a:spLocks noGrp="1"/>
          </p:cNvSpPr>
          <p:nvPr>
            <p:ph type="title"/>
          </p:nvPr>
        </p:nvSpPr>
        <p:spPr/>
        <p:txBody>
          <a:bodyPr>
            <a:noAutofit/>
          </a:bodyPr>
          <a:lstStyle/>
          <a:p>
            <a:r>
              <a:rPr lang="en-US" sz="3600"/>
              <a:t>Best Practices in Urinary Catheter Care</a:t>
            </a:r>
            <a:r>
              <a:rPr lang="en-US" sz="3600" baseline="30000"/>
              <a:t>8</a:t>
            </a:r>
            <a:endParaRPr lang="en-US" sz="3600"/>
          </a:p>
        </p:txBody>
      </p:sp>
      <p:sp>
        <p:nvSpPr>
          <p:cNvPr id="3" name="Content Placeholder 2">
            <a:extLst>
              <a:ext uri="{FF2B5EF4-FFF2-40B4-BE49-F238E27FC236}">
                <a16:creationId xmlns:a16="http://schemas.microsoft.com/office/drawing/2014/main" id="{00E01F87-2BAA-EB43-B3E2-5531611BA9DD}"/>
              </a:ext>
            </a:extLst>
          </p:cNvPr>
          <p:cNvSpPr>
            <a:spLocks noGrp="1"/>
          </p:cNvSpPr>
          <p:nvPr>
            <p:ph idx="1"/>
          </p:nvPr>
        </p:nvSpPr>
        <p:spPr>
          <a:xfrm>
            <a:off x="457200" y="1097279"/>
            <a:ext cx="5410200" cy="5212080"/>
          </a:xfrm>
        </p:spPr>
        <p:txBody>
          <a:bodyPr>
            <a:normAutofit fontScale="92500" lnSpcReduction="20000"/>
          </a:bodyPr>
          <a:lstStyle/>
          <a:p>
            <a:pPr marL="514350" indent="-514350">
              <a:buFont typeface="+mj-lt"/>
              <a:buAutoNum type="arabicPeriod"/>
            </a:pPr>
            <a:r>
              <a:rPr lang="en-US"/>
              <a:t>Perform h</a:t>
            </a:r>
            <a:r>
              <a:rPr lang="en-US" sz="3200"/>
              <a:t>and hygiene.</a:t>
            </a:r>
          </a:p>
          <a:p>
            <a:pPr marL="514350" indent="-514350">
              <a:buFont typeface="+mj-lt"/>
              <a:buAutoNum type="arabicPeriod"/>
            </a:pPr>
            <a:r>
              <a:rPr lang="en-US" sz="3200"/>
              <a:t>Keep drainage bag below bladder.</a:t>
            </a:r>
            <a:endParaRPr lang="en-US" sz="3200">
              <a:cs typeface="Calibri" panose="020F0502020204030204"/>
            </a:endParaRPr>
          </a:p>
          <a:p>
            <a:pPr marL="514350" indent="-514350">
              <a:buFont typeface="+mj-lt"/>
              <a:buAutoNum type="arabicPeriod"/>
            </a:pPr>
            <a:r>
              <a:rPr lang="en-US" sz="3200"/>
              <a:t>Do not allow drainage bag to become full.</a:t>
            </a:r>
            <a:endParaRPr lang="en-US" sz="3200">
              <a:cs typeface="Calibri" panose="020F0502020204030204"/>
            </a:endParaRPr>
          </a:p>
          <a:p>
            <a:pPr marL="514350" indent="-514350">
              <a:buFont typeface="+mj-lt"/>
              <a:buAutoNum type="arabicPeriod"/>
            </a:pPr>
            <a:r>
              <a:rPr lang="en-US" sz="3200"/>
              <a:t>Perform regular, routine bathing and perineal care.</a:t>
            </a:r>
            <a:endParaRPr lang="en-US" sz="3200">
              <a:cs typeface="Calibri" panose="020F0502020204030204"/>
            </a:endParaRPr>
          </a:p>
          <a:p>
            <a:pPr marL="514350" indent="-514350">
              <a:buFont typeface="+mj-lt"/>
              <a:buAutoNum type="arabicPeriod"/>
            </a:pPr>
            <a:r>
              <a:rPr lang="en-US" sz="3200">
                <a:cs typeface="Calibri" panose="020F0502020204030204"/>
              </a:rPr>
              <a:t>Keep urinary catheter system closed.</a:t>
            </a:r>
          </a:p>
          <a:p>
            <a:pPr marL="514350" indent="-514350">
              <a:buFont typeface="+mj-lt"/>
              <a:buAutoNum type="arabicPeriod"/>
            </a:pPr>
            <a:r>
              <a:rPr lang="en-US" sz="3200">
                <a:ea typeface="Calibri"/>
                <a:cs typeface="Calibri"/>
              </a:rPr>
              <a:t>Encourage hydration.</a:t>
            </a:r>
          </a:p>
          <a:p>
            <a:pPr marL="514350" indent="-514350">
              <a:buFont typeface="+mj-lt"/>
              <a:buAutoNum type="arabicPeriod"/>
            </a:pPr>
            <a:r>
              <a:rPr lang="en-US" sz="3200"/>
              <a:t>Remove unnecessary urinary catheters.</a:t>
            </a:r>
          </a:p>
          <a:p>
            <a:endParaRPr lang="en-US"/>
          </a:p>
        </p:txBody>
      </p:sp>
      <p:pic>
        <p:nvPicPr>
          <p:cNvPr id="25" name="Picture 24">
            <a:extLst>
              <a:ext uri="{FF2B5EF4-FFF2-40B4-BE49-F238E27FC236}">
                <a16:creationId xmlns:a16="http://schemas.microsoft.com/office/drawing/2014/main" id="{6C8B7C8F-A5E7-5C64-2F5A-A40D2DC78B1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72417" y="1420346"/>
            <a:ext cx="3060709" cy="4346624"/>
          </a:xfrm>
          <a:prstGeom prst="rect">
            <a:avLst/>
          </a:prstGeom>
        </p:spPr>
      </p:pic>
      <p:sp>
        <p:nvSpPr>
          <p:cNvPr id="24" name="Slide Number Placeholder 23">
            <a:extLst>
              <a:ext uri="{FF2B5EF4-FFF2-40B4-BE49-F238E27FC236}">
                <a16:creationId xmlns:a16="http://schemas.microsoft.com/office/drawing/2014/main" id="{C85CB09F-3B58-E639-13AF-1D8999ED3C1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822718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62C9-EEF6-42D9-3BB9-82EC519F0C98}"/>
              </a:ext>
            </a:extLst>
          </p:cNvPr>
          <p:cNvSpPr>
            <a:spLocks noGrp="1"/>
          </p:cNvSpPr>
          <p:nvPr>
            <p:ph type="title"/>
          </p:nvPr>
        </p:nvSpPr>
        <p:spPr/>
        <p:txBody>
          <a:bodyPr/>
          <a:lstStyle/>
          <a:p>
            <a:r>
              <a:rPr lang="en-US"/>
              <a:t>Urinary Catheter Checklist</a:t>
            </a:r>
          </a:p>
        </p:txBody>
      </p:sp>
      <p:sp>
        <p:nvSpPr>
          <p:cNvPr id="3" name="Content Placeholder 2">
            <a:extLst>
              <a:ext uri="{FF2B5EF4-FFF2-40B4-BE49-F238E27FC236}">
                <a16:creationId xmlns:a16="http://schemas.microsoft.com/office/drawing/2014/main" id="{79D70737-B7DB-1414-C43B-466F70A9F1E2}"/>
              </a:ext>
            </a:extLst>
          </p:cNvPr>
          <p:cNvSpPr>
            <a:spLocks noGrp="1"/>
          </p:cNvSpPr>
          <p:nvPr>
            <p:ph idx="1"/>
          </p:nvPr>
        </p:nvSpPr>
        <p:spPr/>
        <p:txBody>
          <a:bodyPr/>
          <a:lstStyle/>
          <a:p>
            <a:r>
              <a:rPr lang="en-US" sz="3050"/>
              <a:t>Observe and provide feedback on</a:t>
            </a:r>
            <a:r>
              <a:rPr lang="en-US" sz="3050" baseline="30000"/>
              <a:t>9</a:t>
            </a:r>
            <a:r>
              <a:rPr lang="en-US" sz="3050">
                <a:latin typeface="Arial" panose="020B0604020202020204" pitchFamily="34" charset="0"/>
                <a:cs typeface="Arial" panose="020B0604020202020204" pitchFamily="34" charset="0"/>
              </a:rPr>
              <a:t>— </a:t>
            </a:r>
            <a:r>
              <a:rPr lang="en-US" sz="3050"/>
              <a:t> </a:t>
            </a:r>
            <a:endParaRPr lang="en-US"/>
          </a:p>
          <a:p>
            <a:pPr lvl="1"/>
            <a:r>
              <a:rPr lang="en-US" sz="2800"/>
              <a:t>Urinary catheter care</a:t>
            </a:r>
            <a:endParaRPr lang="en-US" sz="2800">
              <a:cs typeface="Calibri"/>
            </a:endParaRPr>
          </a:p>
          <a:p>
            <a:pPr lvl="1"/>
            <a:r>
              <a:rPr lang="en-US" sz="2800"/>
              <a:t>Urinary catheter insertion</a:t>
            </a:r>
            <a:endParaRPr lang="en-US" sz="2800">
              <a:cs typeface="Calibri"/>
            </a:endParaRPr>
          </a:p>
          <a:p>
            <a:pPr lvl="1"/>
            <a:r>
              <a:rPr lang="en-US" sz="2800"/>
              <a:t>Manipulation and care of urinary catheter during bathing or showering</a:t>
            </a:r>
            <a:endParaRPr lang="en-US" sz="2800">
              <a:ea typeface="+mn-lt"/>
              <a:cs typeface="+mn-lt"/>
            </a:endParaRPr>
          </a:p>
          <a:p>
            <a:pPr marL="57150" lvl="1" indent="445770">
              <a:buFont typeface="Arial" panose="020F0502020204030204" pitchFamily="34" charset="0"/>
              <a:buChar char="•"/>
            </a:pPr>
            <a:r>
              <a:rPr lang="en-US" sz="3050">
                <a:ea typeface="+mn-lt"/>
                <a:cs typeface="+mn-lt"/>
              </a:rPr>
              <a:t>Ask for feedback from frontline staff</a:t>
            </a:r>
            <a:endParaRPr lang="en-US" sz="3050">
              <a:cs typeface="Calibri"/>
            </a:endParaRPr>
          </a:p>
          <a:p>
            <a:pPr marL="0" indent="0">
              <a:buNone/>
            </a:pPr>
            <a:endParaRPr lang="en-US"/>
          </a:p>
        </p:txBody>
      </p:sp>
      <p:pic>
        <p:nvPicPr>
          <p:cNvPr id="25" name="Picture 24">
            <a:extLst>
              <a:ext uri="{FF2B5EF4-FFF2-40B4-BE49-F238E27FC236}">
                <a16:creationId xmlns:a16="http://schemas.microsoft.com/office/drawing/2014/main" id="{5290BF25-8691-700F-93F4-61F1AB6901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3743" y="4113842"/>
            <a:ext cx="3296513" cy="2195517"/>
          </a:xfrm>
          <a:prstGeom prst="rect">
            <a:avLst/>
          </a:prstGeom>
        </p:spPr>
      </p:pic>
      <p:sp>
        <p:nvSpPr>
          <p:cNvPr id="24" name="Slide Number Placeholder 23">
            <a:extLst>
              <a:ext uri="{FF2B5EF4-FFF2-40B4-BE49-F238E27FC236}">
                <a16:creationId xmlns:a16="http://schemas.microsoft.com/office/drawing/2014/main" id="{3D249B25-E332-F3C4-246D-AE9C6567878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14489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9CB1EF-5ACC-C27C-C049-3CE6E75370ED}"/>
              </a:ext>
            </a:extLst>
          </p:cNvPr>
          <p:cNvSpPr>
            <a:spLocks noGrp="1"/>
          </p:cNvSpPr>
          <p:nvPr>
            <p:ph type="title"/>
          </p:nvPr>
        </p:nvSpPr>
        <p:spPr/>
        <p:txBody>
          <a:bodyPr/>
          <a:lstStyle/>
          <a:p>
            <a:r>
              <a:rPr lang="en-US"/>
              <a:t>Teachable Moment</a:t>
            </a:r>
          </a:p>
        </p:txBody>
      </p:sp>
      <p:sp>
        <p:nvSpPr>
          <p:cNvPr id="26" name="Content Placeholder 25">
            <a:extLst>
              <a:ext uri="{FF2B5EF4-FFF2-40B4-BE49-F238E27FC236}">
                <a16:creationId xmlns:a16="http://schemas.microsoft.com/office/drawing/2014/main" id="{175A4FDF-F7F7-CE13-E6C3-B411735E19E0}"/>
              </a:ext>
            </a:extLst>
          </p:cNvPr>
          <p:cNvSpPr>
            <a:spLocks noGrp="1"/>
          </p:cNvSpPr>
          <p:nvPr>
            <p:ph idx="1"/>
          </p:nvPr>
        </p:nvSpPr>
        <p:spPr/>
        <p:txBody>
          <a:bodyPr/>
          <a:lstStyle/>
          <a:p>
            <a:pPr marL="228600" indent="-228600">
              <a:buNone/>
            </a:pPr>
            <a:r>
              <a:rPr lang="en-US" sz="3400" b="1"/>
              <a:t>Questions to consider:</a:t>
            </a:r>
            <a:endParaRPr lang="en-US" sz="3400" b="1">
              <a:cs typeface="Calibri"/>
            </a:endParaRPr>
          </a:p>
          <a:p>
            <a:pPr marL="514350" indent="-514350">
              <a:buFont typeface="+mj-lt"/>
              <a:buAutoNum type="arabicPeriod"/>
            </a:pPr>
            <a:r>
              <a:rPr lang="en-US" sz="3200">
                <a:cs typeface="Calibri"/>
              </a:rPr>
              <a:t>Does the resident need the catheter? </a:t>
            </a:r>
          </a:p>
          <a:p>
            <a:pPr marL="514350" indent="-514350">
              <a:buFont typeface="+mj-lt"/>
              <a:buAutoNum type="arabicPeriod"/>
            </a:pPr>
            <a:r>
              <a:rPr lang="en-US" sz="3200">
                <a:cs typeface="Calibri"/>
              </a:rPr>
              <a:t>How might the CNA prevent the loose stool from reaching the catheter, increasing the risk of catheter-associated UTI?</a:t>
            </a:r>
          </a:p>
          <a:p>
            <a:pPr marL="0" indent="0">
              <a:buNone/>
            </a:pPr>
            <a:endParaRPr lang="en-US"/>
          </a:p>
        </p:txBody>
      </p:sp>
      <p:sp>
        <p:nvSpPr>
          <p:cNvPr id="24" name="Slide Number Placeholder 23">
            <a:extLst>
              <a:ext uri="{FF2B5EF4-FFF2-40B4-BE49-F238E27FC236}">
                <a16:creationId xmlns:a16="http://schemas.microsoft.com/office/drawing/2014/main" id="{7331A79F-15E2-810B-5F3A-05DF2BD64715}"/>
              </a:ext>
            </a:extLst>
          </p:cNvPr>
          <p:cNvSpPr>
            <a:spLocks noGrp="1"/>
          </p:cNvSpPr>
          <p:nvPr>
            <p:ph type="sldNum" sz="quarter" idx="4"/>
          </p:nvPr>
        </p:nvSpPr>
        <p:spPr/>
        <p:txBody>
          <a:bodyPr/>
          <a:lstStyle/>
          <a:p>
            <a:r>
              <a:rPr lang="en-US"/>
              <a:t> | </a:t>
            </a:r>
            <a:fld id="{3EAF645E-7E2B-4792-90B1-7B7BA0A8390A}" type="slidenum">
              <a:rPr lang="en-US" smtClean="0"/>
              <a:pPr/>
              <a:t>13</a:t>
            </a:fld>
            <a:endParaRPr lang="en-US"/>
          </a:p>
        </p:txBody>
      </p:sp>
    </p:spTree>
    <p:extLst>
      <p:ext uri="{BB962C8B-B14F-4D97-AF65-F5344CB8AC3E}">
        <p14:creationId xmlns:p14="http://schemas.microsoft.com/office/powerpoint/2010/main" val="127916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16B70-C5E2-7237-B573-65F652B78393}"/>
              </a:ext>
            </a:extLst>
          </p:cNvPr>
          <p:cNvSpPr>
            <a:spLocks noGrp="1"/>
          </p:cNvSpPr>
          <p:nvPr>
            <p:ph type="title"/>
          </p:nvPr>
        </p:nvSpPr>
        <p:spPr/>
        <p:txBody>
          <a:bodyPr/>
          <a:lstStyle/>
          <a:p>
            <a:r>
              <a:rPr lang="en-US"/>
              <a:t>The Case</a:t>
            </a:r>
          </a:p>
        </p:txBody>
      </p:sp>
      <p:pic>
        <p:nvPicPr>
          <p:cNvPr id="3" name="Picture 2">
            <a:extLst>
              <a:ext uri="{FF2B5EF4-FFF2-40B4-BE49-F238E27FC236}">
                <a16:creationId xmlns:a16="http://schemas.microsoft.com/office/drawing/2014/main" id="{77F30A24-E5E3-58D0-3E6E-FB1AB3599161}"/>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4943" y="2332225"/>
            <a:ext cx="5603865" cy="3872897"/>
          </a:xfrm>
          <a:prstGeom prst="rect">
            <a:avLst/>
          </a:prstGeom>
        </p:spPr>
      </p:pic>
      <p:sp>
        <p:nvSpPr>
          <p:cNvPr id="5" name="Content Placeholder 4">
            <a:extLst>
              <a:ext uri="{FF2B5EF4-FFF2-40B4-BE49-F238E27FC236}">
                <a16:creationId xmlns:a16="http://schemas.microsoft.com/office/drawing/2014/main" id="{CA915173-1E25-5722-4AEA-7768813B1929}"/>
              </a:ext>
            </a:extLst>
          </p:cNvPr>
          <p:cNvSpPr>
            <a:spLocks noGrp="1"/>
          </p:cNvSpPr>
          <p:nvPr>
            <p:ph idx="1"/>
          </p:nvPr>
        </p:nvSpPr>
        <p:spPr/>
        <p:txBody>
          <a:bodyPr/>
          <a:lstStyle/>
          <a:p>
            <a:pPr marL="285750" indent="-285750">
              <a:buFont typeface="Arial" panose="020B0604020202020204" pitchFamily="34" charset="0"/>
              <a:buChar char="•"/>
            </a:pPr>
            <a:r>
              <a:rPr lang="en-US" sz="3200"/>
              <a:t>Nurse assisting 69-year-old female resident with a bed bath</a:t>
            </a:r>
          </a:p>
          <a:p>
            <a:pPr marL="285750" indent="-285750">
              <a:buFont typeface="Arial" panose="020B0604020202020204" pitchFamily="34" charset="0"/>
              <a:buChar char="•"/>
            </a:pPr>
            <a:r>
              <a:rPr lang="en-US" sz="3200"/>
              <a:t>Resident with a urinary catheter due to urinary incontinence</a:t>
            </a:r>
            <a:endParaRPr lang="en-US" sz="3200">
              <a:cs typeface="Calibri"/>
            </a:endParaRPr>
          </a:p>
          <a:p>
            <a:endParaRPr lang="en-US"/>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14</a:t>
            </a:fld>
            <a:endParaRPr lang="en-US"/>
          </a:p>
        </p:txBody>
      </p:sp>
    </p:spTree>
    <p:extLst>
      <p:ext uri="{BB962C8B-B14F-4D97-AF65-F5344CB8AC3E}">
        <p14:creationId xmlns:p14="http://schemas.microsoft.com/office/powerpoint/2010/main" val="119245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C3B1-5887-951A-1D6A-EBBA55622454}"/>
              </a:ext>
            </a:extLst>
          </p:cNvPr>
          <p:cNvSpPr>
            <a:spLocks noGrp="1"/>
          </p:cNvSpPr>
          <p:nvPr>
            <p:ph type="title"/>
          </p:nvPr>
        </p:nvSpPr>
        <p:spPr/>
        <p:txBody>
          <a:bodyPr/>
          <a:lstStyle/>
          <a:p>
            <a:r>
              <a:rPr lang="en-US"/>
              <a:t>The Challenge</a:t>
            </a:r>
          </a:p>
        </p:txBody>
      </p:sp>
      <p:sp>
        <p:nvSpPr>
          <p:cNvPr id="3" name="Content Placeholder 2">
            <a:extLst>
              <a:ext uri="{FF2B5EF4-FFF2-40B4-BE49-F238E27FC236}">
                <a16:creationId xmlns:a16="http://schemas.microsoft.com/office/drawing/2014/main" id="{6B8864CD-DC06-2416-4272-FC387D4B252A}"/>
              </a:ext>
            </a:extLst>
          </p:cNvPr>
          <p:cNvSpPr>
            <a:spLocks noGrp="1"/>
          </p:cNvSpPr>
          <p:nvPr>
            <p:ph idx="1"/>
          </p:nvPr>
        </p:nvSpPr>
        <p:spPr/>
        <p:txBody>
          <a:bodyPr/>
          <a:lstStyle/>
          <a:p>
            <a:r>
              <a:rPr lang="en-US" sz="3200"/>
              <a:t>Resident is also incontinent of stool and needs assistance after recent incontinence</a:t>
            </a:r>
            <a:endParaRPr lang="en-US" sz="3200">
              <a:cs typeface="Calibri"/>
            </a:endParaRPr>
          </a:p>
          <a:p>
            <a:endParaRPr lang="en-US"/>
          </a:p>
        </p:txBody>
      </p:sp>
      <p:pic>
        <p:nvPicPr>
          <p:cNvPr id="25" name="Picture 24">
            <a:extLst>
              <a:ext uri="{FF2B5EF4-FFF2-40B4-BE49-F238E27FC236}">
                <a16:creationId xmlns:a16="http://schemas.microsoft.com/office/drawing/2014/main" id="{880ADBE8-15C4-7322-ECA9-CAB3AF24997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8788" y="2256586"/>
            <a:ext cx="5656175" cy="3775388"/>
          </a:xfrm>
          <a:prstGeom prst="rect">
            <a:avLst/>
          </a:prstGeom>
        </p:spPr>
      </p:pic>
      <p:sp>
        <p:nvSpPr>
          <p:cNvPr id="24" name="Slide Number Placeholder 23">
            <a:extLst>
              <a:ext uri="{FF2B5EF4-FFF2-40B4-BE49-F238E27FC236}">
                <a16:creationId xmlns:a16="http://schemas.microsoft.com/office/drawing/2014/main" id="{E90BF2B4-4B82-6986-96B0-4D6B35FF3CD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31543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55A1-9599-0D26-6231-187266558C99}"/>
              </a:ext>
            </a:extLst>
          </p:cNvPr>
          <p:cNvSpPr>
            <a:spLocks noGrp="1"/>
          </p:cNvSpPr>
          <p:nvPr>
            <p:ph type="title"/>
          </p:nvPr>
        </p:nvSpPr>
        <p:spPr/>
        <p:txBody>
          <a:bodyPr/>
          <a:lstStyle/>
          <a:p>
            <a:r>
              <a:rPr lang="en-US"/>
              <a:t>Knowledge Check</a:t>
            </a:r>
          </a:p>
        </p:txBody>
      </p:sp>
      <p:sp>
        <p:nvSpPr>
          <p:cNvPr id="3" name="Content Placeholder 2">
            <a:extLst>
              <a:ext uri="{FF2B5EF4-FFF2-40B4-BE49-F238E27FC236}">
                <a16:creationId xmlns:a16="http://schemas.microsoft.com/office/drawing/2014/main" id="{115E1D7D-CF6E-5760-9692-E64CAB5937C8}"/>
              </a:ext>
            </a:extLst>
          </p:cNvPr>
          <p:cNvSpPr>
            <a:spLocks noGrp="1"/>
          </p:cNvSpPr>
          <p:nvPr>
            <p:ph idx="1"/>
          </p:nvPr>
        </p:nvSpPr>
        <p:spPr/>
        <p:txBody>
          <a:bodyPr/>
          <a:lstStyle/>
          <a:p>
            <a:pPr marL="0" indent="0">
              <a:buNone/>
            </a:pPr>
            <a:r>
              <a:rPr lang="en-US" sz="3200" b="1"/>
              <a:t>How should the CNA care for the resident's indwelling catheter after the stool incontinence? </a:t>
            </a:r>
            <a:endParaRPr lang="en-US" sz="3200" b="1">
              <a:cs typeface="Calibri"/>
            </a:endParaRPr>
          </a:p>
          <a:p>
            <a:pPr marL="0" indent="0">
              <a:buNone/>
            </a:pPr>
            <a:endParaRPr lang="en-US"/>
          </a:p>
        </p:txBody>
      </p:sp>
      <p:pic>
        <p:nvPicPr>
          <p:cNvPr id="25" name="Picture 24">
            <a:extLst>
              <a:ext uri="{FF2B5EF4-FFF2-40B4-BE49-F238E27FC236}">
                <a16:creationId xmlns:a16="http://schemas.microsoft.com/office/drawing/2014/main" id="{70B9559C-07E5-919F-AC26-7E83DEA3DD9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5580" y="2765052"/>
            <a:ext cx="4692840" cy="3156379"/>
          </a:xfrm>
          <a:prstGeom prst="rect">
            <a:avLst/>
          </a:prstGeom>
        </p:spPr>
      </p:pic>
      <p:sp>
        <p:nvSpPr>
          <p:cNvPr id="24" name="Slide Number Placeholder 23">
            <a:extLst>
              <a:ext uri="{FF2B5EF4-FFF2-40B4-BE49-F238E27FC236}">
                <a16:creationId xmlns:a16="http://schemas.microsoft.com/office/drawing/2014/main" id="{4C4F3846-778B-3185-FDA2-4A14ED2435D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669570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069A-D2D0-FAA9-D106-5E0334953A58}"/>
              </a:ext>
            </a:extLst>
          </p:cNvPr>
          <p:cNvSpPr>
            <a:spLocks noGrp="1"/>
          </p:cNvSpPr>
          <p:nvPr>
            <p:ph type="title"/>
          </p:nvPr>
        </p:nvSpPr>
        <p:spPr/>
        <p:txBody>
          <a:bodyPr/>
          <a:lstStyle/>
          <a:p>
            <a:r>
              <a:rPr lang="en-US"/>
              <a:t>The Error</a:t>
            </a:r>
          </a:p>
        </p:txBody>
      </p:sp>
      <p:sp>
        <p:nvSpPr>
          <p:cNvPr id="3" name="Content Placeholder 2">
            <a:extLst>
              <a:ext uri="{FF2B5EF4-FFF2-40B4-BE49-F238E27FC236}">
                <a16:creationId xmlns:a16="http://schemas.microsoft.com/office/drawing/2014/main" id="{C770B517-C8CC-118C-E4AD-80A8A661CEC0}"/>
              </a:ext>
            </a:extLst>
          </p:cNvPr>
          <p:cNvSpPr>
            <a:spLocks noGrp="1"/>
          </p:cNvSpPr>
          <p:nvPr>
            <p:ph idx="1"/>
          </p:nvPr>
        </p:nvSpPr>
        <p:spPr>
          <a:xfrm>
            <a:off x="801229" y="1180821"/>
            <a:ext cx="5172851" cy="5000904"/>
          </a:xfrm>
        </p:spPr>
        <p:txBody>
          <a:bodyPr>
            <a:normAutofit fontScale="92500"/>
          </a:bodyPr>
          <a:lstStyle/>
          <a:p>
            <a:pPr marL="285750" indent="-285750">
              <a:buFont typeface="Arial" panose="020B0604020202020204" pitchFamily="34" charset="0"/>
              <a:buChar char="•"/>
            </a:pPr>
            <a:r>
              <a:rPr lang="en-US" sz="3200"/>
              <a:t>When cleaning the resident, the CNA wipes stool toward the urethral opening (meatus) instead of away. </a:t>
            </a:r>
            <a:endParaRPr lang="en-US" sz="3200">
              <a:cs typeface="Calibri"/>
            </a:endParaRPr>
          </a:p>
          <a:p>
            <a:pPr marL="285750" indent="-285750">
              <a:buFont typeface="Arial" panose="020B0604020202020204" pitchFamily="34" charset="0"/>
              <a:buChar char="•"/>
            </a:pPr>
            <a:r>
              <a:rPr lang="en-US" sz="3200"/>
              <a:t>The CNA cleans the catheter by wiping toward the meatus. </a:t>
            </a:r>
            <a:endParaRPr lang="en-US" sz="3200">
              <a:cs typeface="Calibri"/>
            </a:endParaRPr>
          </a:p>
          <a:p>
            <a:pPr marL="285750" indent="-285750">
              <a:buFont typeface="Arial" panose="020B0604020202020204" pitchFamily="34" charset="0"/>
              <a:buChar char="•"/>
            </a:pPr>
            <a:r>
              <a:rPr lang="en-US" sz="3200">
                <a:cs typeface="Calibri"/>
              </a:rPr>
              <a:t>The CNA does not bring their concerns about the catheter use to the attention of the nurse or provider. </a:t>
            </a:r>
            <a:endParaRPr lang="en-US" sz="3200">
              <a:ea typeface="Calibri"/>
              <a:cs typeface="Calibri"/>
            </a:endParaRPr>
          </a:p>
          <a:p>
            <a:pPr marL="0" indent="0">
              <a:buNone/>
            </a:pPr>
            <a:endParaRPr lang="en-US"/>
          </a:p>
        </p:txBody>
      </p:sp>
      <p:pic>
        <p:nvPicPr>
          <p:cNvPr id="25" name="Picture 24">
            <a:extLst>
              <a:ext uri="{FF2B5EF4-FFF2-40B4-BE49-F238E27FC236}">
                <a16:creationId xmlns:a16="http://schemas.microsoft.com/office/drawing/2014/main" id="{5E9E6683-8F07-1B62-9A6A-9F6991C5A51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1955" y="2006592"/>
            <a:ext cx="2844511" cy="2844815"/>
          </a:xfrm>
          <a:prstGeom prst="rect">
            <a:avLst/>
          </a:prstGeom>
        </p:spPr>
      </p:pic>
      <p:sp>
        <p:nvSpPr>
          <p:cNvPr id="24" name="Slide Number Placeholder 23">
            <a:extLst>
              <a:ext uri="{FF2B5EF4-FFF2-40B4-BE49-F238E27FC236}">
                <a16:creationId xmlns:a16="http://schemas.microsoft.com/office/drawing/2014/main" id="{7DA07537-689B-BF25-AC7B-D6402EE2213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25963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862-F40C-AB0E-9420-4F54E564855F}"/>
              </a:ext>
            </a:extLst>
          </p:cNvPr>
          <p:cNvSpPr>
            <a:spLocks noGrp="1"/>
          </p:cNvSpPr>
          <p:nvPr>
            <p:ph type="title"/>
          </p:nvPr>
        </p:nvSpPr>
        <p:spPr/>
        <p:txBody>
          <a:bodyPr/>
          <a:lstStyle/>
          <a:p>
            <a:r>
              <a:rPr lang="en-US"/>
              <a:t>The Consequence</a:t>
            </a:r>
          </a:p>
        </p:txBody>
      </p:sp>
      <p:sp>
        <p:nvSpPr>
          <p:cNvPr id="3" name="Content Placeholder 2">
            <a:extLst>
              <a:ext uri="{FF2B5EF4-FFF2-40B4-BE49-F238E27FC236}">
                <a16:creationId xmlns:a16="http://schemas.microsoft.com/office/drawing/2014/main" id="{7C86CFEE-00B2-63AC-65FA-A19EDAA52B90}"/>
              </a:ext>
            </a:extLst>
          </p:cNvPr>
          <p:cNvSpPr>
            <a:spLocks noGrp="1"/>
          </p:cNvSpPr>
          <p:nvPr>
            <p:ph idx="1"/>
          </p:nvPr>
        </p:nvSpPr>
        <p:spPr>
          <a:xfrm>
            <a:off x="2785674" y="2765052"/>
            <a:ext cx="3572651" cy="5000904"/>
          </a:xfrm>
        </p:spPr>
        <p:txBody>
          <a:bodyPr/>
          <a:lstStyle/>
          <a:p>
            <a:pPr marL="0" indent="0" algn="ctr">
              <a:buNone/>
            </a:pPr>
            <a:r>
              <a:rPr lang="en-US" b="1"/>
              <a:t>What consequences might this lead to in the future?</a:t>
            </a:r>
          </a:p>
        </p:txBody>
      </p:sp>
      <p:pic>
        <p:nvPicPr>
          <p:cNvPr id="25" name="Picture 24">
            <a:extLst>
              <a:ext uri="{FF2B5EF4-FFF2-40B4-BE49-F238E27FC236}">
                <a16:creationId xmlns:a16="http://schemas.microsoft.com/office/drawing/2014/main" id="{00087015-E502-4E0A-F9B8-8FFB8872BEB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243" y="3703320"/>
            <a:ext cx="2437476" cy="2355923"/>
          </a:xfrm>
          <a:prstGeom prst="rect">
            <a:avLst/>
          </a:prstGeom>
        </p:spPr>
      </p:pic>
      <p:pic>
        <p:nvPicPr>
          <p:cNvPr id="26" name="Picture 25">
            <a:extLst>
              <a:ext uri="{FF2B5EF4-FFF2-40B4-BE49-F238E27FC236}">
                <a16:creationId xmlns:a16="http://schemas.microsoft.com/office/drawing/2014/main" id="{093D66B9-B38E-D1FA-E994-688E0312531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6560" y="1180822"/>
            <a:ext cx="1961724" cy="1961724"/>
          </a:xfrm>
          <a:prstGeom prst="rect">
            <a:avLst/>
          </a:prstGeom>
        </p:spPr>
      </p:pic>
      <p:sp>
        <p:nvSpPr>
          <p:cNvPr id="24" name="Slide Number Placeholder 23">
            <a:extLst>
              <a:ext uri="{FF2B5EF4-FFF2-40B4-BE49-F238E27FC236}">
                <a16:creationId xmlns:a16="http://schemas.microsoft.com/office/drawing/2014/main" id="{5FE8589D-A103-9848-FB4D-A04DFE960E7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066374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62CD-8F3E-82AF-DB6F-18962B54BF27}"/>
              </a:ext>
            </a:extLst>
          </p:cNvPr>
          <p:cNvSpPr>
            <a:spLocks noGrp="1"/>
          </p:cNvSpPr>
          <p:nvPr>
            <p:ph type="title"/>
          </p:nvPr>
        </p:nvSpPr>
        <p:spPr/>
        <p:txBody>
          <a:bodyPr/>
          <a:lstStyle/>
          <a:p>
            <a:r>
              <a:rPr lang="en-US"/>
              <a:t>Preventing the Next Harm</a:t>
            </a:r>
          </a:p>
        </p:txBody>
      </p:sp>
      <p:sp>
        <p:nvSpPr>
          <p:cNvPr id="3" name="Content Placeholder 2">
            <a:extLst>
              <a:ext uri="{FF2B5EF4-FFF2-40B4-BE49-F238E27FC236}">
                <a16:creationId xmlns:a16="http://schemas.microsoft.com/office/drawing/2014/main" id="{2D7E5335-4B90-4FFE-F939-4D77B0EAB687}"/>
              </a:ext>
            </a:extLst>
          </p:cNvPr>
          <p:cNvSpPr>
            <a:spLocks noGrp="1"/>
          </p:cNvSpPr>
          <p:nvPr>
            <p:ph idx="1"/>
          </p:nvPr>
        </p:nvSpPr>
        <p:spPr/>
        <p:txBody>
          <a:bodyPr>
            <a:normAutofit/>
          </a:bodyPr>
          <a:lstStyle/>
          <a:p>
            <a:pPr marL="0" indent="0">
              <a:buNone/>
            </a:pPr>
            <a:r>
              <a:rPr lang="en-US"/>
              <a:t>What can be done to avoid the same error happening again?</a:t>
            </a:r>
            <a:endParaRPr lang="en-US" sz="2400">
              <a:cs typeface="Calibri"/>
            </a:endParaRPr>
          </a:p>
          <a:p>
            <a:pPr marL="0" indent="0">
              <a:buNone/>
            </a:pPr>
            <a:endParaRPr lang="en-US"/>
          </a:p>
        </p:txBody>
      </p:sp>
      <p:sp>
        <p:nvSpPr>
          <p:cNvPr id="4" name="Text Placeholder 3">
            <a:extLst>
              <a:ext uri="{FF2B5EF4-FFF2-40B4-BE49-F238E27FC236}">
                <a16:creationId xmlns:a16="http://schemas.microsoft.com/office/drawing/2014/main" id="{028A7994-A428-D593-DD92-BA605DF0114F}"/>
              </a:ext>
            </a:extLst>
          </p:cNvPr>
          <p:cNvSpPr>
            <a:spLocks noGrp="1"/>
          </p:cNvSpPr>
          <p:nvPr>
            <p:ph type="body" sz="quarter" idx="11"/>
          </p:nvPr>
        </p:nvSpPr>
        <p:spPr>
          <a:xfrm>
            <a:off x="801229" y="2286001"/>
            <a:ext cx="5599571" cy="3895724"/>
          </a:xfrm>
        </p:spPr>
        <p:txBody>
          <a:bodyPr>
            <a:normAutofit fontScale="85000" lnSpcReduction="10000"/>
          </a:bodyPr>
          <a:lstStyle/>
          <a:p>
            <a:pPr marL="457200" indent="-168275"/>
            <a:r>
              <a:rPr lang="en-US" sz="3200">
                <a:cs typeface="Calibri"/>
              </a:rPr>
              <a:t>Educate CNAs on importance of wiping stool away from the urethral opening</a:t>
            </a:r>
          </a:p>
          <a:p>
            <a:pPr marL="457200" indent="-168275"/>
            <a:r>
              <a:rPr lang="en-US" sz="3200">
                <a:cs typeface="Calibri"/>
              </a:rPr>
              <a:t>Provide in-service trainings about urinary catheter care</a:t>
            </a:r>
          </a:p>
          <a:p>
            <a:pPr marL="457200" indent="-168275"/>
            <a:r>
              <a:rPr lang="en-US" sz="3200"/>
              <a:t>Use products to protect urinary catheters from stool incontinence</a:t>
            </a:r>
          </a:p>
          <a:p>
            <a:pPr marL="457200" indent="-168275"/>
            <a:r>
              <a:rPr lang="en-US" sz="3200">
                <a:cs typeface="Calibri"/>
              </a:rPr>
              <a:t>Consider alternate options to indwelling urinary catheters</a:t>
            </a:r>
          </a:p>
          <a:p>
            <a:endParaRPr lang="en-US"/>
          </a:p>
        </p:txBody>
      </p:sp>
      <p:pic>
        <p:nvPicPr>
          <p:cNvPr id="25" name="Picture 24">
            <a:extLst>
              <a:ext uri="{FF2B5EF4-FFF2-40B4-BE49-F238E27FC236}">
                <a16:creationId xmlns:a16="http://schemas.microsoft.com/office/drawing/2014/main" id="{1774E0A4-F820-2C14-8632-AE8B9EC7E81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7873" y="2735637"/>
            <a:ext cx="2240483" cy="2240483"/>
          </a:xfrm>
          <a:prstGeom prst="rect">
            <a:avLst/>
          </a:prstGeom>
        </p:spPr>
      </p:pic>
      <p:sp>
        <p:nvSpPr>
          <p:cNvPr id="24" name="Slide Number Placeholder 23">
            <a:extLst>
              <a:ext uri="{FF2B5EF4-FFF2-40B4-BE49-F238E27FC236}">
                <a16:creationId xmlns:a16="http://schemas.microsoft.com/office/drawing/2014/main" id="{46DEF543-EA47-9E28-3E6C-0880EB4C588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52403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Autofit/>
          </a:bodyPr>
          <a:lstStyle/>
          <a:p>
            <a:pPr algn="l" rtl="0" fontAlgn="base"/>
            <a:r>
              <a:rPr lang="en-US" sz="3600"/>
              <a:t>All Staff Support Resident Care and Safety</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8"/>
            <a:ext cx="5432208" cy="5569336"/>
          </a:xfrm>
        </p:spPr>
        <p:txBody>
          <a:bodyPr vert="horz" lIns="91440" tIns="45720" rIns="91440" bIns="45720" rtlCol="0" anchor="t">
            <a:normAutofit fontScale="92500"/>
          </a:bodyPr>
          <a:lstStyle/>
          <a:p>
            <a:pPr marL="457200" indent="-457200">
              <a:spcAft>
                <a:spcPts val="1800"/>
              </a:spcAft>
              <a:buFont typeface="Arial"/>
              <a:buChar char="•"/>
            </a:pPr>
            <a:r>
              <a:rPr lang="en-US" sz="2800">
                <a:solidFill>
                  <a:srgbClr val="000000"/>
                </a:solidFill>
              </a:rPr>
              <a:t>T</a:t>
            </a:r>
            <a:r>
              <a:rPr lang="en-US" sz="2800" b="0" i="0">
                <a:solidFill>
                  <a:srgbClr val="000000"/>
                </a:solidFill>
                <a:effectLst/>
              </a:rPr>
              <a:t>he information provided in this presentation is important in the care of l</a:t>
            </a:r>
            <a:r>
              <a:rPr lang="en-US" sz="2800">
                <a:solidFill>
                  <a:srgbClr val="000000"/>
                </a:solidFill>
              </a:rPr>
              <a:t>ong-term care (LTC) </a:t>
            </a:r>
            <a:r>
              <a:rPr lang="en-US" sz="2800" b="0" i="0">
                <a:solidFill>
                  <a:srgbClr val="000000"/>
                </a:solidFill>
                <a:effectLst/>
              </a:rPr>
              <a:t>residents. In LTC facilities, each member of the </a:t>
            </a:r>
            <a:r>
              <a:rPr lang="en-US" sz="2800">
                <a:solidFill>
                  <a:srgbClr val="000000"/>
                </a:solidFill>
              </a:rPr>
              <a:t>facility’s staff </a:t>
            </a:r>
            <a:r>
              <a:rPr lang="en-US" sz="2800" b="0" i="0">
                <a:solidFill>
                  <a:srgbClr val="000000"/>
                </a:solidFill>
                <a:effectLst/>
              </a:rPr>
              <a:t>supports resident care and safety.</a:t>
            </a:r>
          </a:p>
          <a:p>
            <a:pPr marL="457200" indent="-457200">
              <a:buFont typeface="Arial"/>
              <a:buChar char="•"/>
            </a:pPr>
            <a:r>
              <a:rPr lang="en-US" sz="2800" b="0" i="0">
                <a:solidFill>
                  <a:srgbClr val="000000"/>
                </a:solidFill>
                <a:effectLst/>
              </a:rPr>
              <a:t>Some actions described in these presentations may not be in your scope of practice, but it is important to learn how all staff </a:t>
            </a:r>
            <a:r>
              <a:rPr lang="en-US" sz="2800">
                <a:solidFill>
                  <a:srgbClr val="000000"/>
                </a:solidFill>
              </a:rPr>
              <a:t>contribute to</a:t>
            </a:r>
            <a:r>
              <a:rPr lang="en-US" sz="2800" b="0" i="0">
                <a:solidFill>
                  <a:srgbClr val="000000"/>
                </a:solidFill>
                <a:effectLst/>
              </a:rPr>
              <a:t> resident care and safety. </a:t>
            </a:r>
            <a:br>
              <a:rPr lang="en-US" sz="2800"/>
            </a:br>
            <a:endParaRPr lang="en-US" sz="2800">
              <a:ea typeface="+mn-lt"/>
              <a:cs typeface="+mn-lt"/>
            </a:endParaRPr>
          </a:p>
        </p:txBody>
      </p:sp>
      <p:pic>
        <p:nvPicPr>
          <p:cNvPr id="3" name="Picture 2" descr="Healthcare workers standing arm in arm.">
            <a:extLst>
              <a:ext uri="{FF2B5EF4-FFF2-40B4-BE49-F238E27FC236}">
                <a16:creationId xmlns:a16="http://schemas.microsoft.com/office/drawing/2014/main" id="{26B6B424-B080-F020-CA80-69F1017B1337}"/>
              </a:ext>
            </a:extLst>
          </p:cNvPr>
          <p:cNvPicPr>
            <a:picLocks noChangeAspect="1"/>
          </p:cNvPicPr>
          <p:nvPr/>
        </p:nvPicPr>
        <p:blipFill>
          <a:blip r:embed="rId3"/>
          <a:srcRect t="34865" b="8939"/>
          <a:stretch/>
        </p:blipFill>
        <p:spPr>
          <a:xfrm>
            <a:off x="5683827" y="2567241"/>
            <a:ext cx="3185853" cy="1790303"/>
          </a:xfrm>
          <a:prstGeom prst="rect">
            <a:avLst/>
          </a:prstGeom>
          <a:effectLst>
            <a:outerShdw blurRad="50800" dist="38100" dir="2700000" algn="tl" rotWithShape="0">
              <a:prstClr val="black">
                <a:alpha val="40000"/>
              </a:prstClr>
            </a:outerShdw>
          </a:effec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422002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316A-4BB4-F4B7-39ED-A78D661F20B6}"/>
              </a:ext>
            </a:extLst>
          </p:cNvPr>
          <p:cNvSpPr>
            <a:spLocks noGrp="1"/>
          </p:cNvSpPr>
          <p:nvPr>
            <p:ph type="title"/>
          </p:nvPr>
        </p:nvSpPr>
        <p:spPr/>
        <p:txBody>
          <a:bodyPr/>
          <a:lstStyle/>
          <a:p>
            <a:r>
              <a:rPr lang="en-US"/>
              <a:t>System-Based Safety Changes</a:t>
            </a:r>
          </a:p>
        </p:txBody>
      </p:sp>
      <p:sp>
        <p:nvSpPr>
          <p:cNvPr id="3" name="Content Placeholder 2">
            <a:extLst>
              <a:ext uri="{FF2B5EF4-FFF2-40B4-BE49-F238E27FC236}">
                <a16:creationId xmlns:a16="http://schemas.microsoft.com/office/drawing/2014/main" id="{29A5B1B2-B792-2D4F-B733-31333D69805A}"/>
              </a:ext>
            </a:extLst>
          </p:cNvPr>
          <p:cNvSpPr>
            <a:spLocks noGrp="1"/>
          </p:cNvSpPr>
          <p:nvPr>
            <p:ph idx="1"/>
          </p:nvPr>
        </p:nvSpPr>
        <p:spPr>
          <a:xfrm>
            <a:off x="801229" y="3794761"/>
            <a:ext cx="7971295" cy="2386964"/>
          </a:xfrm>
        </p:spPr>
        <p:txBody>
          <a:bodyPr>
            <a:normAutofit fontScale="92500" lnSpcReduction="10000"/>
          </a:bodyPr>
          <a:lstStyle/>
          <a:p>
            <a:pPr marL="514350" indent="-514350">
              <a:buAutoNum type="arabicPeriod"/>
            </a:pPr>
            <a:r>
              <a:rPr lang="en-US" sz="3200">
                <a:ea typeface="+mn-lt"/>
                <a:cs typeface="+mn-lt"/>
              </a:rPr>
              <a:t>Reframe ongoing monitoring and feedback about urinary catheter care practices as coaching. </a:t>
            </a:r>
          </a:p>
          <a:p>
            <a:pPr marL="514350" indent="-514350">
              <a:buAutoNum type="arabicPeriod"/>
            </a:pPr>
            <a:r>
              <a:rPr lang="en-US" sz="3200">
                <a:ea typeface="+mn-lt"/>
                <a:cs typeface="+mn-lt"/>
              </a:rPr>
              <a:t>Create an environment where staff are encouraged to speak up.</a:t>
            </a:r>
            <a:endParaRPr lang="en-US" sz="3200">
              <a:cs typeface="Calibri"/>
            </a:endParaRPr>
          </a:p>
          <a:p>
            <a:endParaRPr lang="en-US"/>
          </a:p>
        </p:txBody>
      </p:sp>
      <p:pic>
        <p:nvPicPr>
          <p:cNvPr id="25" name="Picture 24">
            <a:extLst>
              <a:ext uri="{FF2B5EF4-FFF2-40B4-BE49-F238E27FC236}">
                <a16:creationId xmlns:a16="http://schemas.microsoft.com/office/drawing/2014/main" id="{2EF8370C-EFAC-48E1-C23D-7AF005917E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58427" y="1220306"/>
            <a:ext cx="5227145" cy="2610441"/>
          </a:xfrm>
          <a:prstGeom prst="rect">
            <a:avLst/>
          </a:prstGeom>
        </p:spPr>
      </p:pic>
      <p:sp>
        <p:nvSpPr>
          <p:cNvPr id="24" name="Slide Number Placeholder 23">
            <a:extLst>
              <a:ext uri="{FF2B5EF4-FFF2-40B4-BE49-F238E27FC236}">
                <a16:creationId xmlns:a16="http://schemas.microsoft.com/office/drawing/2014/main" id="{CD961CF6-957D-9AEA-E8FA-839224DD591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4158011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a:t>Key Takeaways</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a:xfrm>
            <a:off x="873125" y="1383368"/>
            <a:ext cx="4354196" cy="4617664"/>
          </a:xfrm>
        </p:spPr>
        <p:txBody>
          <a:bodyPr>
            <a:normAutofit fontScale="92500"/>
          </a:bodyPr>
          <a:lstStyle/>
          <a:p>
            <a:r>
              <a:rPr lang="en-US" sz="3200"/>
              <a:t>Careful urinary catheter care prevents UTIs </a:t>
            </a:r>
          </a:p>
          <a:p>
            <a:r>
              <a:rPr lang="en-US" sz="3200"/>
              <a:t>When there are errors or problems, think about solutions to help prevent the next harm</a:t>
            </a:r>
          </a:p>
          <a:p>
            <a:r>
              <a:rPr lang="en-US" sz="3200"/>
              <a:t>Some solutions are technical; some are more systems based</a:t>
            </a:r>
            <a:endParaRPr lang="en-US" sz="3200">
              <a:cs typeface="Calibri"/>
            </a:endParaRPr>
          </a:p>
          <a:p>
            <a:endParaRPr lang="en-US"/>
          </a:p>
        </p:txBody>
      </p:sp>
      <p:pic>
        <p:nvPicPr>
          <p:cNvPr id="2" name="Picture 1">
            <a:extLst>
              <a:ext uri="{FF2B5EF4-FFF2-40B4-BE49-F238E27FC236}">
                <a16:creationId xmlns:a16="http://schemas.microsoft.com/office/drawing/2014/main" id="{02DABDFE-3722-D422-6DA6-9F590E2704D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76749" y="1987645"/>
            <a:ext cx="3713428" cy="3691078"/>
          </a:xfrm>
          <a:prstGeom prst="rect">
            <a:avLst/>
          </a:prstGeom>
        </p:spPr>
      </p:pic>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21</a:t>
            </a:fld>
            <a:endParaRPr lang="en-US"/>
          </a:p>
        </p:txBody>
      </p:sp>
    </p:spTree>
    <p:extLst>
      <p:ext uri="{BB962C8B-B14F-4D97-AF65-F5344CB8AC3E}">
        <p14:creationId xmlns:p14="http://schemas.microsoft.com/office/powerpoint/2010/main" val="214662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4C7D-1E00-9074-EE2A-14826C8E708D}"/>
              </a:ext>
            </a:extLst>
          </p:cNvPr>
          <p:cNvSpPr>
            <a:spLocks noGrp="1"/>
          </p:cNvSpPr>
          <p:nvPr>
            <p:ph type="title"/>
          </p:nvPr>
        </p:nvSpPr>
        <p:spPr/>
        <p:txBody>
          <a:bodyPr/>
          <a:lstStyle/>
          <a:p>
            <a:r>
              <a:rPr lang="en-US"/>
              <a:t>Supporting Materials</a:t>
            </a:r>
          </a:p>
        </p:txBody>
      </p:sp>
      <p:sp>
        <p:nvSpPr>
          <p:cNvPr id="3" name="Content Placeholder 2">
            <a:extLst>
              <a:ext uri="{FF2B5EF4-FFF2-40B4-BE49-F238E27FC236}">
                <a16:creationId xmlns:a16="http://schemas.microsoft.com/office/drawing/2014/main" id="{B1BEBDC3-FB6E-E125-76D7-83EB82D0E07E}"/>
              </a:ext>
            </a:extLst>
          </p:cNvPr>
          <p:cNvSpPr>
            <a:spLocks noGrp="1"/>
          </p:cNvSpPr>
          <p:nvPr>
            <p:ph idx="1"/>
          </p:nvPr>
        </p:nvSpPr>
        <p:spPr>
          <a:xfrm>
            <a:off x="457201" y="1097278"/>
            <a:ext cx="4343400" cy="5394961"/>
          </a:xfrm>
        </p:spPr>
        <p:txBody>
          <a:bodyPr>
            <a:normAutofit fontScale="70000" lnSpcReduction="20000"/>
          </a:bodyPr>
          <a:lstStyle/>
          <a:p>
            <a:pPr>
              <a:lnSpc>
                <a:spcPct val="100000"/>
              </a:lnSpc>
              <a:spcBef>
                <a:spcPts val="0"/>
              </a:spcBef>
              <a:spcAft>
                <a:spcPts val="600"/>
              </a:spcAft>
            </a:pPr>
            <a:r>
              <a:rPr lang="en-US" dirty="0">
                <a:hlinkClick r:id="rId3"/>
              </a:rPr>
              <a:t>T</a:t>
            </a:r>
            <a:r>
              <a:rPr lang="en-US" sz="3200" dirty="0">
                <a:hlinkClick r:id="rId3"/>
              </a:rPr>
              <a:t>eachable </a:t>
            </a:r>
            <a:r>
              <a:rPr lang="en-US" dirty="0">
                <a:hlinkClick r:id="rId3"/>
              </a:rPr>
              <a:t>M</a:t>
            </a:r>
            <a:r>
              <a:rPr lang="en-US" sz="3200" dirty="0">
                <a:hlinkClick r:id="rId3"/>
              </a:rPr>
              <a:t>oments</a:t>
            </a:r>
            <a:endParaRPr lang="en-US" sz="3200" dirty="0"/>
          </a:p>
          <a:p>
            <a:pPr lvl="1">
              <a:spcBef>
                <a:spcPts val="0"/>
              </a:spcBef>
              <a:spcAft>
                <a:spcPts val="600"/>
              </a:spcAft>
            </a:pPr>
            <a:r>
              <a:rPr lang="en-US" dirty="0">
                <a:hlinkClick r:id="rId4"/>
              </a:rPr>
              <a:t>Indications for Indwelling Urinary Catheters</a:t>
            </a:r>
            <a:endParaRPr lang="en-US" dirty="0"/>
          </a:p>
          <a:p>
            <a:pPr lvl="1">
              <a:spcBef>
                <a:spcPts val="0"/>
              </a:spcBef>
              <a:spcAft>
                <a:spcPts val="600"/>
              </a:spcAft>
            </a:pPr>
            <a:r>
              <a:rPr lang="en-US" dirty="0">
                <a:effectLst/>
                <a:latin typeface="+mj-lt"/>
                <a:ea typeface="Aptos" panose="020B0004020202020204" pitchFamily="34" charset="0"/>
                <a:cs typeface="Times New Roman" panose="02020603050405020304" pitchFamily="18" charset="0"/>
                <a:hlinkClick r:id="rId5"/>
              </a:rPr>
              <a:t>The Case of a Resident With a Foley Catheter Who Had a Bowel Movement</a:t>
            </a:r>
            <a:endParaRPr lang="en-US" dirty="0">
              <a:effectLst/>
              <a:latin typeface="+mj-lt"/>
              <a:ea typeface="Aptos" panose="020B0004020202020204" pitchFamily="34" charset="0"/>
              <a:cs typeface="Times New Roman" panose="02020603050405020304" pitchFamily="18" charset="0"/>
            </a:endParaRPr>
          </a:p>
          <a:p>
            <a:pPr lvl="1">
              <a:spcBef>
                <a:spcPts val="0"/>
              </a:spcBef>
              <a:spcAft>
                <a:spcPts val="600"/>
              </a:spcAft>
            </a:pPr>
            <a:r>
              <a:rPr lang="en-US" dirty="0">
                <a:cs typeface="Calibri" panose="020F0502020204030204"/>
                <a:hlinkClick r:id="rId6"/>
              </a:rPr>
              <a:t>Preventing CAUTI</a:t>
            </a:r>
            <a:endParaRPr lang="en-US" dirty="0">
              <a:cs typeface="Calibri" panose="020F0502020204030204"/>
            </a:endParaRPr>
          </a:p>
          <a:p>
            <a:pPr>
              <a:lnSpc>
                <a:spcPct val="100000"/>
              </a:lnSpc>
              <a:spcBef>
                <a:spcPts val="0"/>
              </a:spcBef>
              <a:spcAft>
                <a:spcPts val="600"/>
              </a:spcAft>
            </a:pPr>
            <a:r>
              <a:rPr lang="en-US" dirty="0">
                <a:hlinkClick r:id="rId7"/>
              </a:rPr>
              <a:t>AHRQ Indwelling Urinary Catheter Maintenance Checklist tool</a:t>
            </a:r>
            <a:r>
              <a:rPr lang="en-US" baseline="30000" dirty="0"/>
              <a:t>9</a:t>
            </a:r>
            <a:endParaRPr lang="en-US" sz="3200" baseline="30000" dirty="0">
              <a:cs typeface="Calibri"/>
            </a:endParaRPr>
          </a:p>
          <a:p>
            <a:pPr>
              <a:lnSpc>
                <a:spcPct val="100000"/>
              </a:lnSpc>
              <a:spcBef>
                <a:spcPts val="0"/>
              </a:spcBef>
              <a:spcAft>
                <a:spcPts val="600"/>
              </a:spcAft>
            </a:pPr>
            <a:r>
              <a:rPr lang="en-US" dirty="0">
                <a:cs typeface="Calibri"/>
                <a:hlinkClick r:id="rId8"/>
              </a:rPr>
              <a:t>AHRQ Indwelling Urinary Catheter Insertion Checklist</a:t>
            </a:r>
            <a:r>
              <a:rPr lang="en-US" baseline="30000" dirty="0">
                <a:cs typeface="Calibri"/>
              </a:rPr>
              <a:t>10</a:t>
            </a:r>
            <a:endParaRPr lang="en-US" sz="3200" dirty="0">
              <a:cs typeface="Calibri"/>
            </a:endParaRPr>
          </a:p>
          <a:p>
            <a:pPr>
              <a:lnSpc>
                <a:spcPct val="100000"/>
              </a:lnSpc>
              <a:spcBef>
                <a:spcPts val="0"/>
              </a:spcBef>
              <a:spcAft>
                <a:spcPts val="600"/>
              </a:spcAft>
            </a:pPr>
            <a:r>
              <a:rPr lang="en-US" sz="3200" dirty="0">
                <a:ea typeface="Calibri"/>
                <a:cs typeface="Calibri"/>
                <a:hlinkClick r:id="rId9"/>
              </a:rPr>
              <a:t>LTC Urinary Catheter Maintenance Checklist</a:t>
            </a:r>
            <a:r>
              <a:rPr lang="en-US" sz="3200" dirty="0">
                <a:ea typeface="Calibri"/>
                <a:cs typeface="Calibri"/>
              </a:rPr>
              <a:t> </a:t>
            </a:r>
          </a:p>
          <a:p>
            <a:pPr>
              <a:spcBef>
                <a:spcPts val="0"/>
              </a:spcBef>
              <a:spcAft>
                <a:spcPts val="600"/>
              </a:spcAft>
            </a:pPr>
            <a:r>
              <a:rPr lang="en-US" sz="3200" dirty="0">
                <a:cs typeface="Calibri"/>
                <a:hlinkClick r:id="rId10"/>
              </a:rPr>
              <a:t>One-pagers and pocket cards from the AHRQ Antibiotic Stewardship Toolkit</a:t>
            </a:r>
            <a:r>
              <a:rPr lang="en-US" sz="3200" baseline="30000" dirty="0">
                <a:cs typeface="Calibri"/>
              </a:rPr>
              <a:t>7</a:t>
            </a:r>
            <a:endParaRPr lang="en-US" sz="3600" dirty="0">
              <a:cs typeface="Calibri" panose="020F0502020204030204"/>
            </a:endParaRPr>
          </a:p>
        </p:txBody>
      </p:sp>
      <p:pic>
        <p:nvPicPr>
          <p:cNvPr id="25" name="Picture 24" descr="AHRQ Safety Program for MRSA Long-term care four key strategies graphic. The four key strategies are keep skin clean and safe, reduce MDRO transmission, use antibiotics wisely, and clean high touch surfaces.">
            <a:extLst>
              <a:ext uri="{FF2B5EF4-FFF2-40B4-BE49-F238E27FC236}">
                <a16:creationId xmlns:a16="http://schemas.microsoft.com/office/drawing/2014/main" id="{B7801192-486D-D644-E10F-53BA421B995B}"/>
              </a:ext>
              <a:ext uri="{C183D7F6-B498-43B3-948B-1728B52AA6E4}">
                <adec:decorative xmlns:adec="http://schemas.microsoft.com/office/drawing/2017/decorative" val="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65635" y="1659872"/>
            <a:ext cx="4668327" cy="3478344"/>
          </a:xfrm>
          <a:prstGeom prst="rect">
            <a:avLst/>
          </a:prstGeom>
        </p:spPr>
      </p:pic>
      <p:sp>
        <p:nvSpPr>
          <p:cNvPr id="24" name="Slide Number Placeholder 23">
            <a:extLst>
              <a:ext uri="{FF2B5EF4-FFF2-40B4-BE49-F238E27FC236}">
                <a16:creationId xmlns:a16="http://schemas.microsoft.com/office/drawing/2014/main" id="{344DD6A9-D2DF-73FF-F0CE-3E49E85F083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367271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a:t>Disclaimer</a:t>
            </a:r>
          </a:p>
        </p:txBody>
      </p:sp>
      <p:sp>
        <p:nvSpPr>
          <p:cNvPr id="7" name="Content Placeholder 6">
            <a:extLst>
              <a:ext uri="{FF2B5EF4-FFF2-40B4-BE49-F238E27FC236}">
                <a16:creationId xmlns:a16="http://schemas.microsoft.com/office/drawing/2014/main" id="{07566B40-2960-5555-5F32-A6855EA6A2EC}"/>
              </a:ext>
            </a:extLst>
          </p:cNvPr>
          <p:cNvSpPr>
            <a:spLocks noGrp="1"/>
          </p:cNvSpPr>
          <p:nvPr>
            <p:ph idx="1"/>
          </p:nvPr>
        </p:nvSpPr>
        <p:spPr/>
        <p:txBody>
          <a:bodyPr>
            <a:normAutofit/>
          </a:bodyPr>
          <a:lstStyle/>
          <a:p>
            <a:pPr lvl="0">
              <a:spcBef>
                <a:spcPts val="1800"/>
              </a:spcBef>
            </a:pPr>
            <a:r>
              <a:rPr lang="en-US" sz="24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lvl="0">
              <a:spcBef>
                <a:spcPts val="1800"/>
              </a:spcBef>
            </a:pPr>
            <a:r>
              <a:rPr lang="en-US" sz="24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23</a:t>
            </a:fld>
            <a:endParaRPr lang="en-US"/>
          </a:p>
        </p:txBody>
      </p:sp>
    </p:spTree>
    <p:extLst>
      <p:ext uri="{BB962C8B-B14F-4D97-AF65-F5344CB8AC3E}">
        <p14:creationId xmlns:p14="http://schemas.microsoft.com/office/powerpoint/2010/main" val="2175414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References—1 </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a:xfrm>
            <a:off x="457200" y="1097278"/>
            <a:ext cx="8412480" cy="4859022"/>
          </a:xfrm>
        </p:spPr>
        <p:txBody>
          <a:bodyPr>
            <a:normAutofit fontScale="25000" lnSpcReduction="20000"/>
          </a:bodyPr>
          <a:lstStyle/>
          <a:p>
            <a:pPr marL="457200" indent="-457200">
              <a:lnSpc>
                <a:spcPct val="120000"/>
              </a:lnSpc>
              <a:spcBef>
                <a:spcPts val="0"/>
              </a:spcBef>
              <a:buFont typeface="+mj-lt"/>
              <a:buAutoNum type="arabicPeriod"/>
            </a:pPr>
            <a:r>
              <a:rPr lang="en-US" sz="6800"/>
              <a:t>Agency for Healthcare Research and Quality. Assessment and Management of the Resident With a Suspected Urinary Tract Infection. </a:t>
            </a:r>
            <a:br>
              <a:rPr lang="en-US" sz="6800"/>
            </a:br>
            <a:r>
              <a:rPr lang="en-US" sz="6800">
                <a:solidFill>
                  <a:schemeClr val="accent1"/>
                </a:solidFill>
                <a:hlinkClick r:id="rId2">
                  <a:extLst>
                    <a:ext uri="{A12FA001-AC4F-418D-AE19-62706E023703}">
                      <ahyp:hlinkClr xmlns:ahyp="http://schemas.microsoft.com/office/drawing/2018/hyperlinkcolor" val="tx"/>
                    </a:ext>
                  </a:extLst>
                </a:hlinkClick>
              </a:rPr>
              <a:t>https://www.ahrq.gov/antibiotic-use/long-term-care/best-practices/uti-assess.html</a:t>
            </a:r>
            <a:r>
              <a:rPr lang="en-US" sz="6800"/>
              <a:t>. Accessed July 28, 2025.  </a:t>
            </a:r>
            <a:endParaRPr lang="en-US" sz="6800">
              <a:cs typeface="Calibri"/>
            </a:endParaRPr>
          </a:p>
          <a:p>
            <a:pPr marL="457200" lvl="0" indent="-457200">
              <a:lnSpc>
                <a:spcPct val="120000"/>
              </a:lnSpc>
              <a:spcBef>
                <a:spcPts val="0"/>
              </a:spcBef>
              <a:buFont typeface="+mj-lt"/>
              <a:buAutoNum type="arabicPeriod"/>
            </a:pPr>
            <a:r>
              <a:rPr lang="en-US" sz="6800"/>
              <a:t>Centers for Disease Control and Prevention. Urinary Tract Infections (UTI). </a:t>
            </a:r>
            <a:r>
              <a:rPr lang="en-US" sz="6800" u="sng">
                <a:solidFill>
                  <a:schemeClr val="accent1"/>
                </a:solidFill>
                <a:hlinkClick r:id="rId3">
                  <a:extLst>
                    <a:ext uri="{A12FA001-AC4F-418D-AE19-62706E023703}">
                      <ahyp:hlinkClr xmlns:ahyp="http://schemas.microsoft.com/office/drawing/2018/hyperlinkcolor" val="tx"/>
                    </a:ext>
                  </a:extLst>
                </a:hlinkClick>
              </a:rPr>
              <a:t>https://www.cdc.gov/nhsn/ltc/uti/index.html</a:t>
            </a:r>
            <a:r>
              <a:rPr lang="en-US" sz="6800"/>
              <a:t>. Accessed July 28, 2025. </a:t>
            </a:r>
            <a:endParaRPr lang="en-US" sz="6800">
              <a:cs typeface="Calibri"/>
            </a:endParaRPr>
          </a:p>
          <a:p>
            <a:pPr marL="457200" lvl="0" indent="-457200">
              <a:lnSpc>
                <a:spcPct val="120000"/>
              </a:lnSpc>
              <a:spcBef>
                <a:spcPts val="0"/>
              </a:spcBef>
              <a:buFont typeface="+mj-lt"/>
              <a:buAutoNum type="arabicPeriod"/>
            </a:pPr>
            <a:r>
              <a:rPr lang="en-US" sz="6800"/>
              <a:t>Genao L, Buhr GT. Urinary tract infections in older adults residing in long-term care facilities. Ann Longterm Care. 2012 Apr;20(4):33-8. PMID: 23418402.</a:t>
            </a:r>
            <a:endParaRPr lang="en-US" sz="6800">
              <a:cs typeface="Calibri"/>
            </a:endParaRPr>
          </a:p>
          <a:p>
            <a:pPr marL="457200" lvl="0" indent="-457200">
              <a:lnSpc>
                <a:spcPct val="120000"/>
              </a:lnSpc>
              <a:spcBef>
                <a:spcPts val="0"/>
              </a:spcBef>
              <a:buFont typeface="+mj-lt"/>
              <a:buAutoNum type="arabicPeriod"/>
            </a:pPr>
            <a:r>
              <a:rPr lang="en-US" sz="6800"/>
              <a:t>Centers for Disease Control and Prevention. Catheter-Associated Urinary Tract Infections Basics. </a:t>
            </a:r>
            <a:r>
              <a:rPr lang="en-US" sz="6800">
                <a:solidFill>
                  <a:schemeClr val="accent1"/>
                </a:solidFill>
                <a:hlinkClick r:id="rId4">
                  <a:extLst>
                    <a:ext uri="{A12FA001-AC4F-418D-AE19-62706E023703}">
                      <ahyp:hlinkClr xmlns:ahyp="http://schemas.microsoft.com/office/drawing/2018/hyperlinkcolor" val="tx"/>
                    </a:ext>
                  </a:extLst>
                </a:hlinkClick>
              </a:rPr>
              <a:t>https://www.cdc.gov/uti/about/cauti-basics.html</a:t>
            </a:r>
            <a:r>
              <a:rPr lang="en-US" sz="6800"/>
              <a:t>.  Accessed July 28, 2025. </a:t>
            </a:r>
            <a:endParaRPr lang="en-US" sz="6800">
              <a:cs typeface="Calibri"/>
            </a:endParaRPr>
          </a:p>
          <a:p>
            <a:pPr marL="457200" lvl="0" indent="-457200">
              <a:lnSpc>
                <a:spcPct val="120000"/>
              </a:lnSpc>
              <a:spcBef>
                <a:spcPts val="0"/>
              </a:spcBef>
              <a:buFont typeface="+mj-lt"/>
              <a:buAutoNum type="arabicPeriod"/>
            </a:pPr>
            <a:r>
              <a:rPr lang="en-US" sz="6800"/>
              <a:t>Meddings J, Saint S, Krein SL, et al. Systematic review of interventions to reduce urinary tract infection in nursing home residents. J Hosp Med. 2017 May;12(5):356-68. PMID: 28459908.</a:t>
            </a:r>
          </a:p>
          <a:p>
            <a:pPr marL="457200" indent="-457200">
              <a:lnSpc>
                <a:spcPct val="120000"/>
              </a:lnSpc>
              <a:spcBef>
                <a:spcPts val="0"/>
              </a:spcBef>
              <a:buFont typeface="+mj-lt"/>
              <a:buAutoNum type="arabicPeriod"/>
            </a:pPr>
            <a:r>
              <a:rPr lang="en-US" sz="6800"/>
              <a:t>Centers for Disease Control and Prevention. Catheter-Associated Urinary Tract Infections (CAUTI) Prevention Guideline. </a:t>
            </a:r>
            <a:r>
              <a:rPr lang="en-US" sz="6800" u="sng">
                <a:solidFill>
                  <a:schemeClr val="accent1"/>
                </a:solidFill>
                <a:hlinkClick r:id="rId5">
                  <a:extLst>
                    <a:ext uri="{A12FA001-AC4F-418D-AE19-62706E023703}">
                      <ahyp:hlinkClr xmlns:ahyp="http://schemas.microsoft.com/office/drawing/2018/hyperlinkcolor" val="tx"/>
                    </a:ext>
                  </a:extLst>
                </a:hlinkClick>
              </a:rPr>
              <a:t>https://www.cdc.gov/infection-control/hcp/cauti/?CDC_AAref_Val=https://www.cdc.gov/infectioncontrol/guidelines/cauti/index.html</a:t>
            </a:r>
            <a:r>
              <a:rPr lang="en-US" sz="6800" u="sng"/>
              <a:t>.</a:t>
            </a:r>
            <a:r>
              <a:rPr lang="en-US" sz="6800"/>
              <a:t> Accessed June 28, 2025.</a:t>
            </a:r>
            <a:endParaRPr lang="en-US" sz="6800">
              <a:cs typeface="Calibri"/>
            </a:endParaRPr>
          </a:p>
          <a:p>
            <a:pPr marL="457200" lvl="0" indent="-457200">
              <a:lnSpc>
                <a:spcPct val="120000"/>
              </a:lnSpc>
              <a:spcBef>
                <a:spcPts val="0"/>
              </a:spcBef>
              <a:buFont typeface="+mj-lt"/>
              <a:buAutoNum type="arabicPeriod"/>
            </a:pPr>
            <a:endParaRPr lang="en-US" sz="6800">
              <a:cs typeface="Calibri"/>
            </a:endParaRPr>
          </a:p>
          <a:p>
            <a:pPr marL="0" indent="0">
              <a:buNone/>
            </a:pPr>
            <a:endParaRPr lang="en-US"/>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24</a:t>
            </a:fld>
            <a:endParaRPr lang="en-US"/>
          </a:p>
        </p:txBody>
      </p:sp>
    </p:spTree>
    <p:extLst>
      <p:ext uri="{BB962C8B-B14F-4D97-AF65-F5344CB8AC3E}">
        <p14:creationId xmlns:p14="http://schemas.microsoft.com/office/powerpoint/2010/main" val="1456226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937E-87DD-C77E-2E4E-A36E17189CE0}"/>
              </a:ext>
            </a:extLst>
          </p:cNvPr>
          <p:cNvSpPr>
            <a:spLocks noGrp="1"/>
          </p:cNvSpPr>
          <p:nvPr>
            <p:ph type="title"/>
          </p:nvPr>
        </p:nvSpPr>
        <p:spPr/>
        <p:txBody>
          <a:bodyPr/>
          <a:lstStyle/>
          <a:p>
            <a:r>
              <a:rPr lang="en-US"/>
              <a:t>References—2</a:t>
            </a:r>
          </a:p>
        </p:txBody>
      </p:sp>
      <p:sp>
        <p:nvSpPr>
          <p:cNvPr id="3" name="Content Placeholder 2">
            <a:extLst>
              <a:ext uri="{FF2B5EF4-FFF2-40B4-BE49-F238E27FC236}">
                <a16:creationId xmlns:a16="http://schemas.microsoft.com/office/drawing/2014/main" id="{BDC43A4C-C168-EFB7-BFFC-891C84264899}"/>
              </a:ext>
            </a:extLst>
          </p:cNvPr>
          <p:cNvSpPr>
            <a:spLocks noGrp="1"/>
          </p:cNvSpPr>
          <p:nvPr>
            <p:ph idx="1"/>
          </p:nvPr>
        </p:nvSpPr>
        <p:spPr>
          <a:xfrm>
            <a:off x="457200" y="1097278"/>
            <a:ext cx="8412480" cy="5394961"/>
          </a:xfrm>
        </p:spPr>
        <p:txBody>
          <a:bodyPr>
            <a:normAutofit fontScale="25000" lnSpcReduction="20000"/>
          </a:bodyPr>
          <a:lstStyle/>
          <a:p>
            <a:pPr marL="400050" lvl="0" indent="-400050">
              <a:lnSpc>
                <a:spcPct val="120000"/>
              </a:lnSpc>
              <a:spcBef>
                <a:spcPts val="0"/>
              </a:spcBef>
              <a:buFont typeface="+mj-lt"/>
              <a:buAutoNum type="arabicPeriod" startAt="7"/>
            </a:pPr>
            <a:r>
              <a:rPr lang="en-US" sz="6800"/>
              <a:t>Agency for Healthcare Research and Quality. Toolkit for Reducing Catheter-Associated Urinary Tract Infections in Hospital Units: Implementation Guide. </a:t>
            </a:r>
            <a:r>
              <a:rPr lang="en-US" sz="6800">
                <a:solidFill>
                  <a:schemeClr val="accent1"/>
                </a:solidFill>
                <a:hlinkClick r:id="rId2">
                  <a:extLst>
                    <a:ext uri="{A12FA001-AC4F-418D-AE19-62706E023703}">
                      <ahyp:hlinkClr xmlns:ahyp="http://schemas.microsoft.com/office/drawing/2018/hyperlinkcolor" val="tx"/>
                    </a:ext>
                  </a:extLst>
                </a:hlinkClick>
              </a:rPr>
              <a:t>https://www.ahrq.gov/hai/cauti-tools/guides/implguide-pt3.html</a:t>
            </a:r>
            <a:r>
              <a:rPr lang="en-US" sz="6800"/>
              <a:t>. Accessed July 28, 2025.</a:t>
            </a:r>
          </a:p>
          <a:p>
            <a:pPr marL="400050" lvl="0" indent="-400050">
              <a:lnSpc>
                <a:spcPct val="120000"/>
              </a:lnSpc>
              <a:spcBef>
                <a:spcPts val="0"/>
              </a:spcBef>
              <a:buFont typeface="+mj-lt"/>
              <a:buAutoNum type="arabicPeriod" startAt="7"/>
            </a:pPr>
            <a:r>
              <a:rPr lang="en-US" sz="6800"/>
              <a:t>Centers for Disease Control and Prevention. Strategize Initiatives You Can Incorporate Into Your Program. </a:t>
            </a:r>
            <a:r>
              <a:rPr lang="en-US" sz="6800">
                <a:solidFill>
                  <a:schemeClr val="accent1"/>
                </a:solidFill>
                <a:hlinkClick r:id="rId3">
                  <a:extLst>
                    <a:ext uri="{A12FA001-AC4F-418D-AE19-62706E023703}">
                      <ahyp:hlinkClr xmlns:ahyp="http://schemas.microsoft.com/office/drawing/2018/hyperlinkcolor" val="tx"/>
                    </a:ext>
                  </a:extLst>
                </a:hlinkClick>
              </a:rPr>
              <a:t>https://www.cdc.gov/uti/hcp/clinical-guidance/culture-stewardship-strategize.html?CDC_AAref_Val=https://www.cdc.gov/hai/prevent/cauti/indwelling/strategize.html</a:t>
            </a:r>
            <a:r>
              <a:rPr lang="en-US" sz="6800"/>
              <a:t>. Accessed July 28, 2025. </a:t>
            </a:r>
          </a:p>
          <a:p>
            <a:pPr marL="400050" lvl="0" indent="-400050">
              <a:lnSpc>
                <a:spcPct val="120000"/>
              </a:lnSpc>
              <a:spcBef>
                <a:spcPts val="0"/>
              </a:spcBef>
              <a:buFont typeface="+mj-lt"/>
              <a:buAutoNum type="arabicPeriod" startAt="7"/>
            </a:pPr>
            <a:r>
              <a:rPr lang="en-US" sz="6800">
                <a:solidFill>
                  <a:srgbClr val="1B1B1B"/>
                </a:solidFill>
              </a:rPr>
              <a:t>Agency for Healthcare Research and Quality. </a:t>
            </a:r>
            <a:r>
              <a:rPr lang="en-US" sz="6800" b="0" i="0" u="none" strike="noStrike">
                <a:solidFill>
                  <a:srgbClr val="1B1B1B"/>
                </a:solidFill>
                <a:effectLst/>
              </a:rPr>
              <a:t>Appendix H. Indwelling Urinary Catheter Maintenance Checklist. </a:t>
            </a:r>
            <a:r>
              <a:rPr lang="en-US" sz="6800" b="0" i="0" u="none" strike="noStrike">
                <a:solidFill>
                  <a:schemeClr val="accent1"/>
                </a:solidFill>
                <a:effectLst/>
                <a:hlinkClick r:id="rId4">
                  <a:extLst>
                    <a:ext uri="{A12FA001-AC4F-418D-AE19-62706E023703}">
                      <ahyp:hlinkClr xmlns:ahyp="http://schemas.microsoft.com/office/drawing/2018/hyperlinkcolor" val="tx"/>
                    </a:ext>
                  </a:extLst>
                </a:hlinkClick>
              </a:rPr>
              <a:t>https://www.ahrq.gov/hai/quality/tools/cauti-ltc/modules/resources/tools/prevent/maintenance-checklist.html</a:t>
            </a:r>
            <a:r>
              <a:rPr lang="en-US" sz="6800" b="0" i="0" u="none" strike="noStrike">
                <a:solidFill>
                  <a:srgbClr val="1B1B1B"/>
                </a:solidFill>
                <a:effectLst/>
              </a:rPr>
              <a:t>. Accessed </a:t>
            </a:r>
            <a:r>
              <a:rPr lang="en-US" sz="6800">
                <a:solidFill>
                  <a:srgbClr val="1B1B1B"/>
                </a:solidFill>
              </a:rPr>
              <a:t>July 28</a:t>
            </a:r>
            <a:r>
              <a:rPr lang="en-US" sz="6800" b="0" i="0" u="none" strike="noStrike">
                <a:solidFill>
                  <a:srgbClr val="1B1B1B"/>
                </a:solidFill>
                <a:effectLst/>
              </a:rPr>
              <a:t>, 2025. </a:t>
            </a:r>
          </a:p>
          <a:p>
            <a:pPr marL="400050" lvl="0" indent="-400050">
              <a:lnSpc>
                <a:spcPct val="120000"/>
              </a:lnSpc>
              <a:spcBef>
                <a:spcPts val="0"/>
              </a:spcBef>
              <a:buFont typeface="+mj-lt"/>
              <a:buAutoNum type="arabicPeriod" startAt="7"/>
            </a:pPr>
            <a:r>
              <a:rPr lang="en-US" sz="6800">
                <a:solidFill>
                  <a:srgbClr val="1B1B1B"/>
                </a:solidFill>
              </a:rPr>
              <a:t>Agency for Healthcare Research and Quality. Appendix G. Indwelling Urinary Catheter Insertion Checklist. </a:t>
            </a:r>
            <a:r>
              <a:rPr lang="en-US" sz="6800">
                <a:solidFill>
                  <a:schemeClr val="accent1"/>
                </a:solidFill>
                <a:hlinkClick r:id="rId5">
                  <a:extLst>
                    <a:ext uri="{A12FA001-AC4F-418D-AE19-62706E023703}">
                      <ahyp:hlinkClr xmlns:ahyp="http://schemas.microsoft.com/office/drawing/2018/hyperlinkcolor" val="tx"/>
                    </a:ext>
                  </a:extLst>
                </a:hlinkClick>
              </a:rPr>
              <a:t>https://www.ahrq.gov/hai/quality/tools/cauti-ltc/modules/resources/tools/prevent/insertion-checklist.html</a:t>
            </a:r>
            <a:r>
              <a:rPr lang="en-US" sz="6800">
                <a:solidFill>
                  <a:srgbClr val="1B1B1B"/>
                </a:solidFill>
              </a:rPr>
              <a:t>. Accessed July 28, 2025.</a:t>
            </a:r>
            <a:endParaRPr lang="en-US" sz="6800"/>
          </a:p>
          <a:p>
            <a:endParaRPr lang="en-US"/>
          </a:p>
        </p:txBody>
      </p:sp>
      <p:sp>
        <p:nvSpPr>
          <p:cNvPr id="24" name="Slide Number Placeholder 23">
            <a:extLst>
              <a:ext uri="{FF2B5EF4-FFF2-40B4-BE49-F238E27FC236}">
                <a16:creationId xmlns:a16="http://schemas.microsoft.com/office/drawing/2014/main" id="{18ABE941-38A1-9B82-F7CE-2B723B4B6B5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51768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a:t>Educational Objectives</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9"/>
            <a:ext cx="3796748" cy="5212080"/>
          </a:xfrm>
        </p:spPr>
        <p:txBody>
          <a:bodyPr>
            <a:normAutofit lnSpcReduction="10000"/>
          </a:bodyPr>
          <a:lstStyle/>
          <a:p>
            <a:r>
              <a:rPr lang="en-US" sz="3200">
                <a:cs typeface="Calibri"/>
              </a:rPr>
              <a:t>Discuss the importance of preventing UTIs in LTC</a:t>
            </a:r>
            <a:endParaRPr lang="en-US" sz="3200"/>
          </a:p>
          <a:p>
            <a:r>
              <a:rPr lang="en-US" sz="3200"/>
              <a:t>Learn best practices in UTI prevention</a:t>
            </a:r>
          </a:p>
          <a:p>
            <a:r>
              <a:rPr lang="en-US" sz="3200"/>
              <a:t>Discuss challenges around bathing for people with urinary catheters</a:t>
            </a:r>
            <a:endParaRPr lang="en-US" sz="3200">
              <a:cs typeface="Calibri"/>
            </a:endParaRPr>
          </a:p>
          <a:p>
            <a:endParaRPr lang="en-US"/>
          </a:p>
        </p:txBody>
      </p:sp>
      <p:pic>
        <p:nvPicPr>
          <p:cNvPr id="3" name="Picture 4" descr="AHRQ Safety Program for MRSA Long-term care four key strategies graphic. The four key strategies are keep skin clean and safe, reduce MDRO transmission, use antibiotics wisely, and clean high touch surfaces.">
            <a:extLst>
              <a:ext uri="{FF2B5EF4-FFF2-40B4-BE49-F238E27FC236}">
                <a16:creationId xmlns:a16="http://schemas.microsoft.com/office/drawing/2014/main" id="{7EBB020F-1A98-970E-0FD5-F6BE43142A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3116" y="1315292"/>
            <a:ext cx="5683589" cy="4237761"/>
          </a:xfrm>
          <a:prstGeom prst="rect">
            <a:avLst/>
          </a:prstGeom>
          <a:noFill/>
          <a:extLst>
            <a:ext uri="{909E8E84-426E-40DD-AFC4-6F175D3DCCD1}">
              <a14:hiddenFill xmlns:a14="http://schemas.microsoft.com/office/drawing/2010/main">
                <a:solidFill>
                  <a:srgbClr val="FFFFFF"/>
                </a:solidFill>
              </a14:hiddenFill>
            </a:ext>
          </a:ex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a:t>
            </a:fld>
            <a:endParaRPr lang="en-US"/>
          </a:p>
        </p:txBody>
      </p:sp>
    </p:spTree>
    <p:extLst>
      <p:ext uri="{BB962C8B-B14F-4D97-AF65-F5344CB8AC3E}">
        <p14:creationId xmlns:p14="http://schemas.microsoft.com/office/powerpoint/2010/main" val="145009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AA84D3C-6713-82F3-F269-F7930F150B43}"/>
              </a:ext>
            </a:extLst>
          </p:cNvPr>
          <p:cNvSpPr>
            <a:spLocks noGrp="1"/>
          </p:cNvSpPr>
          <p:nvPr>
            <p:ph type="title"/>
          </p:nvPr>
        </p:nvSpPr>
        <p:spPr>
          <a:xfrm>
            <a:off x="457200" y="0"/>
            <a:ext cx="8229600" cy="914400"/>
          </a:xfrm>
        </p:spPr>
        <p:txBody>
          <a:bodyPr/>
          <a:lstStyle/>
          <a:p>
            <a:r>
              <a:rPr lang="en-US"/>
              <a:t>Triangle of Transmission</a:t>
            </a:r>
          </a:p>
        </p:txBody>
      </p:sp>
      <p:pic>
        <p:nvPicPr>
          <p:cNvPr id="30" name="Picture 29" descr="The triangle of transmission graphic which shows how the pathogens can be transferred between residents, the environment, and direct care staff. UTI prevention can break the chain of transmission between residents and the environment and residents and direct care staff.">
            <a:extLst>
              <a:ext uri="{FF2B5EF4-FFF2-40B4-BE49-F238E27FC236}">
                <a16:creationId xmlns:a16="http://schemas.microsoft.com/office/drawing/2014/main" id="{F3D29F50-0D52-BCA0-B902-FFA9024C36A3}"/>
              </a:ext>
            </a:extLst>
          </p:cNvPr>
          <p:cNvPicPr>
            <a:picLocks noChangeAspect="1"/>
          </p:cNvPicPr>
          <p:nvPr/>
        </p:nvPicPr>
        <p:blipFill>
          <a:blip r:embed="rId2"/>
          <a:stretch>
            <a:fillRect/>
          </a:stretch>
        </p:blipFill>
        <p:spPr>
          <a:xfrm>
            <a:off x="317548" y="1347381"/>
            <a:ext cx="8508904" cy="5045030"/>
          </a:xfrm>
          <a:prstGeom prst="rect">
            <a:avLst/>
          </a:prstGeom>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3571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FE52-930A-8AC4-8E18-1E096AF59895}"/>
              </a:ext>
            </a:extLst>
          </p:cNvPr>
          <p:cNvSpPr>
            <a:spLocks noGrp="1"/>
          </p:cNvSpPr>
          <p:nvPr>
            <p:ph type="title"/>
          </p:nvPr>
        </p:nvSpPr>
        <p:spPr/>
        <p:txBody>
          <a:bodyPr/>
          <a:lstStyle/>
          <a:p>
            <a:r>
              <a:rPr lang="en-US"/>
              <a:t>What Are UTIs and CAUTIs</a:t>
            </a:r>
            <a:r>
              <a:rPr lang="en-US" baseline="30000"/>
              <a:t>1</a:t>
            </a:r>
            <a:endParaRPr lang="en-US"/>
          </a:p>
        </p:txBody>
      </p:sp>
      <p:sp>
        <p:nvSpPr>
          <p:cNvPr id="3" name="Content Placeholder 2">
            <a:extLst>
              <a:ext uri="{FF2B5EF4-FFF2-40B4-BE49-F238E27FC236}">
                <a16:creationId xmlns:a16="http://schemas.microsoft.com/office/drawing/2014/main" id="{F882A0A1-5C28-AFBB-7E8E-EFD79EBD2204}"/>
              </a:ext>
            </a:extLst>
          </p:cNvPr>
          <p:cNvSpPr>
            <a:spLocks noGrp="1"/>
          </p:cNvSpPr>
          <p:nvPr>
            <p:ph idx="1"/>
          </p:nvPr>
        </p:nvSpPr>
        <p:spPr>
          <a:xfrm>
            <a:off x="320039" y="1097278"/>
            <a:ext cx="4344786" cy="5760721"/>
          </a:xfrm>
        </p:spPr>
        <p:txBody>
          <a:bodyPr>
            <a:normAutofit fontScale="77500" lnSpcReduction="20000"/>
          </a:bodyPr>
          <a:lstStyle/>
          <a:p>
            <a:pPr marL="0" indent="0">
              <a:buNone/>
            </a:pPr>
            <a:r>
              <a:rPr lang="en-US" b="1">
                <a:solidFill>
                  <a:schemeClr val="accent1"/>
                </a:solidFill>
              </a:rPr>
              <a:t>For Residents Without a Urinary Catheter</a:t>
            </a:r>
          </a:p>
          <a:p>
            <a:r>
              <a:rPr lang="en-US" sz="3100"/>
              <a:t>Dysuria </a:t>
            </a:r>
          </a:p>
          <a:p>
            <a:pPr marL="0" indent="0">
              <a:buNone/>
            </a:pPr>
            <a:r>
              <a:rPr lang="en-US" sz="3100" b="1"/>
              <a:t>OR</a:t>
            </a:r>
          </a:p>
          <a:p>
            <a:r>
              <a:rPr lang="en-US" sz="3100"/>
              <a:t>Fever (&gt;100°F or &gt;2°F above baseline)</a:t>
            </a:r>
          </a:p>
          <a:p>
            <a:pPr marL="0" indent="0">
              <a:buNone/>
            </a:pPr>
            <a:r>
              <a:rPr lang="en-US" sz="3100" b="1"/>
              <a:t>AND</a:t>
            </a:r>
            <a:r>
              <a:rPr lang="en-US" sz="3100"/>
              <a:t> at least one of the following new or worsening symptoms:</a:t>
            </a:r>
          </a:p>
          <a:p>
            <a:r>
              <a:rPr lang="en-US" sz="3100"/>
              <a:t>Urgency</a:t>
            </a:r>
          </a:p>
          <a:p>
            <a:r>
              <a:rPr lang="en-US" sz="3100"/>
              <a:t>Frequency</a:t>
            </a:r>
          </a:p>
          <a:p>
            <a:r>
              <a:rPr lang="en-US" sz="3100"/>
              <a:t>Suprapubic pain </a:t>
            </a:r>
          </a:p>
          <a:p>
            <a:r>
              <a:rPr lang="en-US" sz="3100"/>
              <a:t>Gross hematuria </a:t>
            </a:r>
          </a:p>
          <a:p>
            <a:r>
              <a:rPr lang="en-US" sz="3100"/>
              <a:t>Costovertebral angle tenderness </a:t>
            </a:r>
          </a:p>
          <a:p>
            <a:r>
              <a:rPr lang="en-US" sz="3100"/>
              <a:t>Urinary incontinence </a:t>
            </a:r>
          </a:p>
        </p:txBody>
      </p:sp>
      <p:sp>
        <p:nvSpPr>
          <p:cNvPr id="4" name="Text Placeholder 3">
            <a:extLst>
              <a:ext uri="{FF2B5EF4-FFF2-40B4-BE49-F238E27FC236}">
                <a16:creationId xmlns:a16="http://schemas.microsoft.com/office/drawing/2014/main" id="{4EBA8B1B-4EBC-C121-FA69-C4C4CF193E4C}"/>
              </a:ext>
            </a:extLst>
          </p:cNvPr>
          <p:cNvSpPr>
            <a:spLocks noGrp="1"/>
          </p:cNvSpPr>
          <p:nvPr>
            <p:ph type="body" sz="quarter" idx="11"/>
          </p:nvPr>
        </p:nvSpPr>
        <p:spPr>
          <a:xfrm>
            <a:off x="4710545" y="1097278"/>
            <a:ext cx="4113415" cy="5394961"/>
          </a:xfrm>
        </p:spPr>
        <p:txBody>
          <a:bodyPr>
            <a:normAutofit fontScale="55000" lnSpcReduction="20000"/>
          </a:bodyPr>
          <a:lstStyle/>
          <a:p>
            <a:pPr marL="0" indent="0">
              <a:buNone/>
            </a:pPr>
            <a:r>
              <a:rPr lang="en-US" sz="4500" b="1">
                <a:solidFill>
                  <a:schemeClr val="accent1"/>
                </a:solidFill>
              </a:rPr>
              <a:t>For Residents With a Urinary Catheter or if Nonverbal </a:t>
            </a:r>
          </a:p>
          <a:p>
            <a:pPr marL="0" indent="0">
              <a:buNone/>
            </a:pPr>
            <a:r>
              <a:rPr lang="en-US" sz="4400"/>
              <a:t>One or more of the following without another recognized course:</a:t>
            </a:r>
          </a:p>
          <a:p>
            <a:r>
              <a:rPr lang="en-US" sz="4400"/>
              <a:t>Fever (&gt;100°F or &gt;2°F increase from baseline)</a:t>
            </a:r>
          </a:p>
          <a:p>
            <a:r>
              <a:rPr lang="en-US" sz="4400"/>
              <a:t>New costovertebral angle tenderness </a:t>
            </a:r>
          </a:p>
          <a:p>
            <a:r>
              <a:rPr lang="en-US" sz="4400"/>
              <a:t>Rigors </a:t>
            </a:r>
          </a:p>
          <a:p>
            <a:r>
              <a:rPr lang="en-US" sz="4400"/>
              <a:t>New-onset delirium* </a:t>
            </a:r>
          </a:p>
          <a:p>
            <a:pPr marL="0" indent="0">
              <a:buNone/>
            </a:pPr>
            <a:endParaRPr lang="en-US" sz="4400"/>
          </a:p>
          <a:p>
            <a:pPr marL="0" indent="0">
              <a:buNone/>
            </a:pPr>
            <a:r>
              <a:rPr lang="en-US" sz="3600" i="1"/>
              <a:t>*If adequate workup for other causes of delirium has been performed and no other cause for delirium is identified </a:t>
            </a:r>
          </a:p>
          <a:p>
            <a:pPr marL="0" indent="0">
              <a:buNone/>
            </a:pPr>
            <a:endParaRPr lang="en-US"/>
          </a:p>
        </p:txBody>
      </p:sp>
      <p:sp>
        <p:nvSpPr>
          <p:cNvPr id="24" name="Slide Number Placeholder 23">
            <a:extLst>
              <a:ext uri="{FF2B5EF4-FFF2-40B4-BE49-F238E27FC236}">
                <a16:creationId xmlns:a16="http://schemas.microsoft.com/office/drawing/2014/main" id="{716C10DE-A4EE-4943-D17E-8A50C5B81A1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88277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A918-7799-C0F6-DB23-94075E1477D0}"/>
              </a:ext>
            </a:extLst>
          </p:cNvPr>
          <p:cNvSpPr>
            <a:spLocks noGrp="1"/>
          </p:cNvSpPr>
          <p:nvPr>
            <p:ph type="title"/>
          </p:nvPr>
        </p:nvSpPr>
        <p:spPr/>
        <p:txBody>
          <a:bodyPr/>
          <a:lstStyle/>
          <a:p>
            <a:r>
              <a:rPr lang="en-US"/>
              <a:t>Asymptomatic Bacteria Versus UTI</a:t>
            </a:r>
          </a:p>
        </p:txBody>
      </p:sp>
      <p:sp>
        <p:nvSpPr>
          <p:cNvPr id="3" name="Content Placeholder 2">
            <a:extLst>
              <a:ext uri="{FF2B5EF4-FFF2-40B4-BE49-F238E27FC236}">
                <a16:creationId xmlns:a16="http://schemas.microsoft.com/office/drawing/2014/main" id="{BCA5C9B1-5B7E-01CA-A823-9B48D3B64959}"/>
              </a:ext>
            </a:extLst>
          </p:cNvPr>
          <p:cNvSpPr>
            <a:spLocks noGrp="1"/>
          </p:cNvSpPr>
          <p:nvPr>
            <p:ph idx="1"/>
          </p:nvPr>
        </p:nvSpPr>
        <p:spPr>
          <a:xfrm>
            <a:off x="185305" y="1180821"/>
            <a:ext cx="4480560" cy="5212080"/>
          </a:xfrm>
        </p:spPr>
        <p:txBody>
          <a:bodyPr/>
          <a:lstStyle/>
          <a:p>
            <a:pPr marL="0" indent="0" algn="ctr">
              <a:spcBef>
                <a:spcPts val="0"/>
              </a:spcBef>
              <a:buNone/>
            </a:pPr>
            <a:r>
              <a:rPr lang="en-US" sz="2800" b="1">
                <a:solidFill>
                  <a:schemeClr val="accent1"/>
                </a:solidFill>
              </a:rPr>
              <a:t>Asymptomatic Bacteriuria</a:t>
            </a:r>
          </a:p>
          <a:p>
            <a:pPr>
              <a:spcBef>
                <a:spcPts val="0"/>
              </a:spcBef>
            </a:pPr>
            <a:r>
              <a:rPr lang="en-US" sz="2400"/>
              <a:t>Positive urinalysis and urine culture </a:t>
            </a:r>
          </a:p>
          <a:p>
            <a:pPr>
              <a:spcBef>
                <a:spcPts val="0"/>
              </a:spcBef>
            </a:pPr>
            <a:r>
              <a:rPr lang="en-US" sz="2400"/>
              <a:t>No signs or symptoms that localize to the urinary tract (noncatheterized residents)</a:t>
            </a:r>
          </a:p>
          <a:p>
            <a:endParaRPr lang="en-US"/>
          </a:p>
        </p:txBody>
      </p:sp>
      <p:pic>
        <p:nvPicPr>
          <p:cNvPr id="28" name="Picture 27" descr="A gloved hand holding a plastic container with yellow liquid&#10;&#10;">
            <a:extLst>
              <a:ext uri="{FF2B5EF4-FFF2-40B4-BE49-F238E27FC236}">
                <a16:creationId xmlns:a16="http://schemas.microsoft.com/office/drawing/2014/main" id="{F83182BD-1CF1-D70D-AF2D-635D3EAC41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885" y="3543300"/>
            <a:ext cx="2735300" cy="2735300"/>
          </a:xfrm>
          <a:prstGeom prst="rect">
            <a:avLst/>
          </a:prstGeom>
        </p:spPr>
      </p:pic>
      <p:sp>
        <p:nvSpPr>
          <p:cNvPr id="4" name="Text Placeholder 3">
            <a:extLst>
              <a:ext uri="{FF2B5EF4-FFF2-40B4-BE49-F238E27FC236}">
                <a16:creationId xmlns:a16="http://schemas.microsoft.com/office/drawing/2014/main" id="{2B3D4357-E7EC-9FB6-E5F9-39E34827981E}"/>
              </a:ext>
            </a:extLst>
          </p:cNvPr>
          <p:cNvSpPr>
            <a:spLocks noGrp="1"/>
          </p:cNvSpPr>
          <p:nvPr>
            <p:ph type="body" sz="quarter" idx="11"/>
          </p:nvPr>
        </p:nvSpPr>
        <p:spPr>
          <a:xfrm>
            <a:off x="4665865" y="1180821"/>
            <a:ext cx="4466490" cy="5013961"/>
          </a:xfrm>
        </p:spPr>
        <p:txBody>
          <a:bodyPr>
            <a:normAutofit/>
          </a:bodyPr>
          <a:lstStyle/>
          <a:p>
            <a:pPr marL="0" indent="0" algn="ctr">
              <a:spcBef>
                <a:spcPts val="0"/>
              </a:spcBef>
              <a:buNone/>
            </a:pPr>
            <a:r>
              <a:rPr lang="en-US" sz="2800" b="1">
                <a:solidFill>
                  <a:schemeClr val="accent1"/>
                </a:solidFill>
              </a:rPr>
              <a:t>UTI</a:t>
            </a:r>
          </a:p>
          <a:p>
            <a:pPr marL="342900" indent="-342900">
              <a:spcBef>
                <a:spcPts val="0"/>
              </a:spcBef>
            </a:pPr>
            <a:r>
              <a:rPr lang="en-US" sz="2400"/>
              <a:t>Positive urinalysis and urine culture</a:t>
            </a:r>
          </a:p>
          <a:p>
            <a:pPr marL="342900" indent="-342900">
              <a:spcBef>
                <a:spcPts val="0"/>
              </a:spcBef>
            </a:pPr>
            <a:r>
              <a:rPr lang="en-US" sz="2400"/>
              <a:t>Dysuria or fever and other signs and symptoms that localize to the GU tract</a:t>
            </a:r>
          </a:p>
          <a:p>
            <a:endParaRPr lang="en-US"/>
          </a:p>
        </p:txBody>
      </p:sp>
      <p:pic>
        <p:nvPicPr>
          <p:cNvPr id="26" name="Picture 25">
            <a:extLst>
              <a:ext uri="{FF2B5EF4-FFF2-40B4-BE49-F238E27FC236}">
                <a16:creationId xmlns:a16="http://schemas.microsoft.com/office/drawing/2014/main" id="{AE6CCE04-2F38-50C6-9455-F45550A953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7159" y="3429000"/>
            <a:ext cx="2963901" cy="2963901"/>
          </a:xfrm>
          <a:prstGeom prst="rect">
            <a:avLst/>
          </a:prstGeom>
        </p:spPr>
      </p:pic>
      <p:sp>
        <p:nvSpPr>
          <p:cNvPr id="24" name="Slide Number Placeholder 23">
            <a:extLst>
              <a:ext uri="{FF2B5EF4-FFF2-40B4-BE49-F238E27FC236}">
                <a16:creationId xmlns:a16="http://schemas.microsoft.com/office/drawing/2014/main" id="{CD594204-7EC2-3ABF-752C-B8BABBDBE02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62944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7F0C-E2B2-2843-8DD8-0A4BE9A43714}"/>
              </a:ext>
            </a:extLst>
          </p:cNvPr>
          <p:cNvSpPr>
            <a:spLocks noGrp="1"/>
          </p:cNvSpPr>
          <p:nvPr>
            <p:ph type="title"/>
          </p:nvPr>
        </p:nvSpPr>
        <p:spPr/>
        <p:txBody>
          <a:bodyPr/>
          <a:lstStyle/>
          <a:p>
            <a:r>
              <a:rPr lang="en-US"/>
              <a:t>When NOT To Send Urine Culture</a:t>
            </a:r>
            <a:r>
              <a:rPr lang="en-US" baseline="30000"/>
              <a:t>1</a:t>
            </a:r>
            <a:endParaRPr lang="en-US"/>
          </a:p>
        </p:txBody>
      </p:sp>
      <p:sp>
        <p:nvSpPr>
          <p:cNvPr id="3" name="Content Placeholder 2">
            <a:extLst>
              <a:ext uri="{FF2B5EF4-FFF2-40B4-BE49-F238E27FC236}">
                <a16:creationId xmlns:a16="http://schemas.microsoft.com/office/drawing/2014/main" id="{1F97B5CF-65B6-6FE7-6BCC-D44858AE9FAC}"/>
              </a:ext>
            </a:extLst>
          </p:cNvPr>
          <p:cNvSpPr>
            <a:spLocks noGrp="1"/>
          </p:cNvSpPr>
          <p:nvPr>
            <p:ph idx="1"/>
          </p:nvPr>
        </p:nvSpPr>
        <p:spPr>
          <a:xfrm>
            <a:off x="457200" y="1363855"/>
            <a:ext cx="8412480" cy="5212080"/>
          </a:xfrm>
        </p:spPr>
        <p:txBody>
          <a:bodyPr>
            <a:normAutofit/>
          </a:bodyPr>
          <a:lstStyle/>
          <a:p>
            <a:r>
              <a:rPr lang="en-US" sz="3200" b="1" u="sng">
                <a:cs typeface="Calibri"/>
              </a:rPr>
              <a:t>Do Not Send</a:t>
            </a:r>
            <a:r>
              <a:rPr lang="en-US" sz="3200" b="1">
                <a:cs typeface="Calibri"/>
              </a:rPr>
              <a:t> </a:t>
            </a:r>
            <a:r>
              <a:rPr lang="en-US" sz="3200" b="1">
                <a:latin typeface="Arial" panose="020B0604020202020204" pitchFamily="34" charset="0"/>
                <a:cs typeface="Arial" panose="020B0604020202020204" pitchFamily="34" charset="0"/>
              </a:rPr>
              <a:t>–</a:t>
            </a:r>
            <a:r>
              <a:rPr lang="en-US" sz="3200">
                <a:cs typeface="Calibri"/>
              </a:rPr>
              <a:t> If urine is foul smelling or cloudy, without other urinary symptoms</a:t>
            </a:r>
          </a:p>
          <a:p>
            <a:r>
              <a:rPr lang="en-US" sz="3200" b="1" u="sng">
                <a:cs typeface="Calibri"/>
              </a:rPr>
              <a:t>Do </a:t>
            </a:r>
            <a:r>
              <a:rPr lang="en-US" b="1" u="sng">
                <a:cs typeface="Calibri"/>
              </a:rPr>
              <a:t>Not Send</a:t>
            </a:r>
            <a:r>
              <a:rPr lang="en-US" b="1">
                <a:cs typeface="Calibri"/>
              </a:rPr>
              <a:t> </a:t>
            </a:r>
            <a:r>
              <a:rPr lang="en-US" sz="3200" b="1">
                <a:latin typeface="Arial" panose="020B0604020202020204" pitchFamily="34" charset="0"/>
                <a:cs typeface="Arial" panose="020B0604020202020204" pitchFamily="34" charset="0"/>
              </a:rPr>
              <a:t>–</a:t>
            </a:r>
            <a:r>
              <a:rPr lang="en-US">
                <a:cs typeface="Calibri"/>
              </a:rPr>
              <a:t> </a:t>
            </a:r>
            <a:r>
              <a:rPr lang="en-US" sz="3200">
                <a:cs typeface="Calibri"/>
              </a:rPr>
              <a:t>Routinely after catheter change</a:t>
            </a:r>
          </a:p>
          <a:p>
            <a:r>
              <a:rPr lang="en-US" sz="3200" b="1" u="sng">
                <a:cs typeface="Calibri"/>
              </a:rPr>
              <a:t>Do Not Send</a:t>
            </a:r>
            <a:r>
              <a:rPr lang="en-US" sz="3200">
                <a:cs typeface="Calibri"/>
              </a:rPr>
              <a:t> </a:t>
            </a:r>
            <a:r>
              <a:rPr lang="en-US" sz="3200" b="1">
                <a:latin typeface="Arial" panose="020B0604020202020204" pitchFamily="34" charset="0"/>
                <a:cs typeface="Arial" panose="020B0604020202020204" pitchFamily="34" charset="0"/>
              </a:rPr>
              <a:t>–</a:t>
            </a:r>
            <a:r>
              <a:rPr lang="en-US" sz="3200">
                <a:cs typeface="Calibri"/>
              </a:rPr>
              <a:t> Routinely upon admission</a:t>
            </a:r>
          </a:p>
          <a:p>
            <a:r>
              <a:rPr lang="en-US" sz="3200" b="1" u="sng">
                <a:cs typeface="Calibri"/>
              </a:rPr>
              <a:t>Do Not Send</a:t>
            </a:r>
            <a:r>
              <a:rPr lang="en-US" sz="3200">
                <a:cs typeface="Calibri"/>
              </a:rPr>
              <a:t> </a:t>
            </a:r>
            <a:r>
              <a:rPr lang="en-US" sz="3200" b="1">
                <a:latin typeface="Arial" panose="020B0604020202020204" pitchFamily="34" charset="0"/>
                <a:cs typeface="Arial" panose="020B0604020202020204" pitchFamily="34" charset="0"/>
              </a:rPr>
              <a:t>–</a:t>
            </a:r>
            <a:r>
              <a:rPr lang="en-US" sz="3200">
                <a:cs typeface="Calibri"/>
              </a:rPr>
              <a:t> After UTI treatment to "test for cure"</a:t>
            </a:r>
          </a:p>
          <a:p>
            <a:r>
              <a:rPr lang="en-US" sz="3200" b="1" u="sng">
                <a:cs typeface="Calibri"/>
              </a:rPr>
              <a:t>Do Not Send</a:t>
            </a:r>
            <a:r>
              <a:rPr lang="en-US" sz="3200">
                <a:cs typeface="Calibri"/>
              </a:rPr>
              <a:t> </a:t>
            </a:r>
            <a:r>
              <a:rPr lang="en-US" sz="3200" b="1">
                <a:latin typeface="Arial" panose="020B0604020202020204" pitchFamily="34" charset="0"/>
                <a:cs typeface="Arial" panose="020B0604020202020204" pitchFamily="34" charset="0"/>
              </a:rPr>
              <a:t>–</a:t>
            </a:r>
            <a:r>
              <a:rPr lang="en-US" sz="3200">
                <a:cs typeface="Calibri"/>
              </a:rPr>
              <a:t> For mental status changes without a change in vital signs or that are not delirium</a:t>
            </a:r>
          </a:p>
          <a:p>
            <a:endParaRPr lang="en-US"/>
          </a:p>
        </p:txBody>
      </p:sp>
      <p:sp>
        <p:nvSpPr>
          <p:cNvPr id="24" name="Slide Number Placeholder 23">
            <a:extLst>
              <a:ext uri="{FF2B5EF4-FFF2-40B4-BE49-F238E27FC236}">
                <a16:creationId xmlns:a16="http://schemas.microsoft.com/office/drawing/2014/main" id="{9E76E6E0-1326-87D4-B0A1-20993E9BEE7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4261509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1B8A-C188-ABCC-42C4-B4EE597C290B}"/>
              </a:ext>
            </a:extLst>
          </p:cNvPr>
          <p:cNvSpPr>
            <a:spLocks noGrp="1"/>
          </p:cNvSpPr>
          <p:nvPr>
            <p:ph type="title"/>
          </p:nvPr>
        </p:nvSpPr>
        <p:spPr/>
        <p:txBody>
          <a:bodyPr/>
          <a:lstStyle/>
          <a:p>
            <a:r>
              <a:rPr lang="en-US"/>
              <a:t>Why Is UTI Prevention Important?</a:t>
            </a:r>
          </a:p>
        </p:txBody>
      </p:sp>
      <p:sp>
        <p:nvSpPr>
          <p:cNvPr id="3" name="Content Placeholder 2">
            <a:extLst>
              <a:ext uri="{FF2B5EF4-FFF2-40B4-BE49-F238E27FC236}">
                <a16:creationId xmlns:a16="http://schemas.microsoft.com/office/drawing/2014/main" id="{C4C29E83-8DDF-7E40-5766-8A1D36335DA7}"/>
              </a:ext>
            </a:extLst>
          </p:cNvPr>
          <p:cNvSpPr>
            <a:spLocks noGrp="1"/>
          </p:cNvSpPr>
          <p:nvPr>
            <p:ph idx="1"/>
          </p:nvPr>
        </p:nvSpPr>
        <p:spPr>
          <a:xfrm>
            <a:off x="457200" y="1097279"/>
            <a:ext cx="5303520" cy="5212080"/>
          </a:xfrm>
        </p:spPr>
        <p:txBody>
          <a:bodyPr>
            <a:normAutofit lnSpcReduction="10000"/>
          </a:bodyPr>
          <a:lstStyle/>
          <a:p>
            <a:pPr marL="342900" indent="-342900">
              <a:buFont typeface="Arial" panose="020B0604020202020204" pitchFamily="34" charset="0"/>
              <a:buChar char="•"/>
            </a:pPr>
            <a:r>
              <a:rPr lang="en-US" sz="3200">
                <a:cs typeface="Calibri"/>
              </a:rPr>
              <a:t>Account for 20</a:t>
            </a:r>
            <a:r>
              <a:rPr lang="en-US" sz="3200">
                <a:latin typeface="Arial" panose="020B0604020202020204" pitchFamily="34" charset="0"/>
                <a:cs typeface="Arial" panose="020B0604020202020204" pitchFamily="34" charset="0"/>
              </a:rPr>
              <a:t>–</a:t>
            </a:r>
            <a:r>
              <a:rPr lang="en-US" sz="3200">
                <a:cs typeface="Calibri"/>
              </a:rPr>
              <a:t>30 percent of all infections reported from LTCF</a:t>
            </a:r>
            <a:r>
              <a:rPr lang="en-US" sz="3200" baseline="30000">
                <a:cs typeface="Calibri"/>
              </a:rPr>
              <a:t>2</a:t>
            </a:r>
            <a:endParaRPr lang="en-US" sz="3200">
              <a:cs typeface="Calibri"/>
            </a:endParaRPr>
          </a:p>
          <a:p>
            <a:pPr marL="342900" indent="-342900">
              <a:buFont typeface="Arial" panose="020B0604020202020204" pitchFamily="34" charset="0"/>
              <a:buChar char="•"/>
            </a:pPr>
            <a:r>
              <a:rPr lang="en-US" sz="3200"/>
              <a:t>Most frequent cause of hospitalization for infection</a:t>
            </a:r>
            <a:r>
              <a:rPr lang="en-US" sz="3200" baseline="30000"/>
              <a:t>3</a:t>
            </a:r>
            <a:endParaRPr lang="en-US" sz="3200" baseline="30000">
              <a:cs typeface="Calibri"/>
            </a:endParaRPr>
          </a:p>
          <a:p>
            <a:pPr marL="342900" indent="-342900">
              <a:buFont typeface="Arial" panose="020B0604020202020204" pitchFamily="34" charset="0"/>
              <a:buChar char="•"/>
            </a:pPr>
            <a:r>
              <a:rPr lang="en-US" sz="3200">
                <a:ea typeface="+mn-lt"/>
                <a:cs typeface="+mn-lt"/>
              </a:rPr>
              <a:t>~75 percent of UTIs are associated with a urinary catheter</a:t>
            </a:r>
            <a:r>
              <a:rPr lang="en-US" sz="3200" baseline="30000">
                <a:ea typeface="+mn-lt"/>
                <a:cs typeface="+mn-lt"/>
              </a:rPr>
              <a:t>4</a:t>
            </a:r>
            <a:endParaRPr lang="en-US" sz="3200">
              <a:cs typeface="Calibri"/>
            </a:endParaRPr>
          </a:p>
          <a:p>
            <a:pPr marL="342900" indent="-342900">
              <a:buFont typeface="Arial" panose="020B0604020202020204" pitchFamily="34" charset="0"/>
              <a:buChar char="•"/>
            </a:pPr>
            <a:r>
              <a:rPr lang="en-US" sz="3200">
                <a:solidFill>
                  <a:srgbClr val="212121"/>
                </a:solidFill>
                <a:latin typeface="Calibri"/>
                <a:ea typeface="Cambria"/>
                <a:cs typeface="Calibri"/>
              </a:rPr>
              <a:t>~50 percent of catheterized residents develop symptomatic UTI</a:t>
            </a:r>
            <a:r>
              <a:rPr lang="en-US" sz="3200" baseline="30000">
                <a:solidFill>
                  <a:srgbClr val="212121"/>
                </a:solidFill>
                <a:latin typeface="Calibri"/>
                <a:ea typeface="Cambria"/>
                <a:cs typeface="Calibri"/>
              </a:rPr>
              <a:t>5</a:t>
            </a:r>
            <a:endParaRPr lang="en-US" sz="3200">
              <a:cs typeface="Calibri" panose="020F0502020204030204"/>
            </a:endParaRPr>
          </a:p>
          <a:p>
            <a:endParaRPr lang="en-US"/>
          </a:p>
        </p:txBody>
      </p:sp>
      <p:pic>
        <p:nvPicPr>
          <p:cNvPr id="26" name="Picture 25" descr="A diagram of a human urinary system.">
            <a:extLst>
              <a:ext uri="{FF2B5EF4-FFF2-40B4-BE49-F238E27FC236}">
                <a16:creationId xmlns:a16="http://schemas.microsoft.com/office/drawing/2014/main" id="{6073CD49-BEB9-4BB6-B617-CFAA1145641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66002" y="1256460"/>
            <a:ext cx="3121602" cy="4344155"/>
          </a:xfrm>
          <a:prstGeom prst="rect">
            <a:avLst/>
          </a:prstGeom>
        </p:spPr>
      </p:pic>
      <p:sp>
        <p:nvSpPr>
          <p:cNvPr id="24" name="Slide Number Placeholder 23">
            <a:extLst>
              <a:ext uri="{FF2B5EF4-FFF2-40B4-BE49-F238E27FC236}">
                <a16:creationId xmlns:a16="http://schemas.microsoft.com/office/drawing/2014/main" id="{7BDEE386-A520-5333-05BC-1BA7CD362B2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30355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995-D159-D7CE-E1F7-D34E4ED0B4E9}"/>
              </a:ext>
            </a:extLst>
          </p:cNvPr>
          <p:cNvSpPr>
            <a:spLocks noGrp="1"/>
          </p:cNvSpPr>
          <p:nvPr>
            <p:ph type="title"/>
          </p:nvPr>
        </p:nvSpPr>
        <p:spPr/>
        <p:txBody>
          <a:bodyPr>
            <a:noAutofit/>
          </a:bodyPr>
          <a:lstStyle/>
          <a:p>
            <a:r>
              <a:rPr lang="en-US" sz="3150"/>
              <a:t>Risk Factors for UTIs in Nursing Home Residents</a:t>
            </a:r>
            <a:r>
              <a:rPr lang="en-US" sz="3150" baseline="30000"/>
              <a:t>6</a:t>
            </a:r>
            <a:endParaRPr lang="en-US" sz="3150"/>
          </a:p>
        </p:txBody>
      </p:sp>
      <p:sp>
        <p:nvSpPr>
          <p:cNvPr id="3" name="Content Placeholder 2">
            <a:extLst>
              <a:ext uri="{FF2B5EF4-FFF2-40B4-BE49-F238E27FC236}">
                <a16:creationId xmlns:a16="http://schemas.microsoft.com/office/drawing/2014/main" id="{808223D8-AAF5-1EA7-6221-1E7EEEB4D6A8}"/>
              </a:ext>
            </a:extLst>
          </p:cNvPr>
          <p:cNvSpPr>
            <a:spLocks noGrp="1"/>
          </p:cNvSpPr>
          <p:nvPr>
            <p:ph idx="1"/>
          </p:nvPr>
        </p:nvSpPr>
        <p:spPr>
          <a:xfrm>
            <a:off x="457200" y="1097279"/>
            <a:ext cx="5068467" cy="5212080"/>
          </a:xfrm>
        </p:spPr>
        <p:txBody>
          <a:bodyPr>
            <a:normAutofit fontScale="92500" lnSpcReduction="20000"/>
          </a:bodyPr>
          <a:lstStyle/>
          <a:p>
            <a:r>
              <a:rPr lang="en-US" sz="3200">
                <a:solidFill>
                  <a:schemeClr val="tx1"/>
                </a:solidFill>
              </a:rPr>
              <a:t>Older adults are more vulnerable to UTIs</a:t>
            </a:r>
            <a:endParaRPr lang="en-US" sz="3200">
              <a:solidFill>
                <a:schemeClr val="tx1"/>
              </a:solidFill>
              <a:cs typeface="Calibri"/>
            </a:endParaRPr>
          </a:p>
          <a:p>
            <a:r>
              <a:rPr lang="en-US" sz="3200">
                <a:solidFill>
                  <a:schemeClr val="tx1"/>
                </a:solidFill>
                <a:cs typeface="Calibri"/>
              </a:rPr>
              <a:t>Females are more at risk than males</a:t>
            </a:r>
          </a:p>
          <a:p>
            <a:r>
              <a:rPr lang="en-US" sz="3200">
                <a:solidFill>
                  <a:schemeClr val="tx1"/>
                </a:solidFill>
                <a:cs typeface="Calibri"/>
              </a:rPr>
              <a:t>Stool incontinence increases risk</a:t>
            </a:r>
          </a:p>
          <a:p>
            <a:r>
              <a:rPr lang="en-US" sz="3200">
                <a:solidFill>
                  <a:schemeClr val="tx1"/>
                </a:solidFill>
                <a:cs typeface="Calibri"/>
              </a:rPr>
              <a:t>Use of catheters increases risk for UTIs</a:t>
            </a:r>
          </a:p>
          <a:p>
            <a:r>
              <a:rPr lang="en-US" sz="3200">
                <a:solidFill>
                  <a:schemeClr val="tx1"/>
                </a:solidFill>
                <a:cs typeface="Calibri"/>
              </a:rPr>
              <a:t>Dehydration</a:t>
            </a:r>
          </a:p>
          <a:p>
            <a:r>
              <a:rPr lang="en-US" sz="3200">
                <a:solidFill>
                  <a:schemeClr val="tx1"/>
                </a:solidFill>
                <a:cs typeface="Calibri"/>
              </a:rPr>
              <a:t>Needing help with ADL, poor bathing techniques, and missed perineal care</a:t>
            </a:r>
          </a:p>
          <a:p>
            <a:endParaRPr lang="en-US"/>
          </a:p>
        </p:txBody>
      </p:sp>
      <p:pic>
        <p:nvPicPr>
          <p:cNvPr id="25" name="Picture 8" descr="The human urinary system.">
            <a:extLst>
              <a:ext uri="{FF2B5EF4-FFF2-40B4-BE49-F238E27FC236}">
                <a16:creationId xmlns:a16="http://schemas.microsoft.com/office/drawing/2014/main" id="{A6099412-9C93-7777-3939-5FD255CC97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2330" y="1554817"/>
            <a:ext cx="3337350" cy="4286586"/>
          </a:xfrm>
          <a:prstGeom prst="rect">
            <a:avLst/>
          </a:prstGeom>
          <a:noFill/>
        </p:spPr>
      </p:pic>
      <p:sp>
        <p:nvSpPr>
          <p:cNvPr id="24" name="Slide Number Placeholder 23">
            <a:extLst>
              <a:ext uri="{FF2B5EF4-FFF2-40B4-BE49-F238E27FC236}">
                <a16:creationId xmlns:a16="http://schemas.microsoft.com/office/drawing/2014/main" id="{A8CFEF1A-D955-B8B6-C3A7-238302D2DB3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634051707"/>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2.xml><?xml version="1.0" encoding="utf-8"?>
<ds:datastoreItem xmlns:ds="http://schemas.openxmlformats.org/officeDocument/2006/customXml" ds:itemID="{654A4051-5181-487D-A39A-F4E1E77BC14A}">
  <ds:schemaRefs>
    <ds:schemaRef ds:uri="5d14f105-b512-4c58-b648-3bdda2cf581d"/>
    <ds:schemaRef ds:uri="931aec66-2863-455c-9bb0-8c99df0ac3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3A4563-F5FB-44C0-9C42-6C4053040538}">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fa4f438-b1e6-473b-803f-86f8aedf0dec}" enabled="0" method="" siteId="{9fa4f438-b1e6-473b-803f-86f8aedf0dec}" removed="1"/>
</clbl:labelList>
</file>

<file path=docProps/app.xml><?xml version="1.0" encoding="utf-8"?>
<Properties xmlns="http://schemas.openxmlformats.org/officeDocument/2006/extended-properties" xmlns:vt="http://schemas.openxmlformats.org/officeDocument/2006/docPropsVTypes">
  <Template/>
  <TotalTime>12</TotalTime>
  <Words>1575</Words>
  <Application>Microsoft Office PowerPoint</Application>
  <PresentationFormat>Letter Paper (8.5x11 in)</PresentationFormat>
  <Paragraphs>170</Paragraphs>
  <Slides>25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Wingdings</vt:lpstr>
      <vt:lpstr>1_AHRQ MRSA</vt:lpstr>
      <vt:lpstr>PowerPoint Presentation</vt:lpstr>
      <vt:lpstr>All Staff Support Resident Care and Safety</vt:lpstr>
      <vt:lpstr>Educational Objectives</vt:lpstr>
      <vt:lpstr>Triangle of Transmission</vt:lpstr>
      <vt:lpstr>What Are UTIs and CAUTIs1</vt:lpstr>
      <vt:lpstr>Asymptomatic Bacteria Versus UTI</vt:lpstr>
      <vt:lpstr>When NOT To Send Urine Culture1</vt:lpstr>
      <vt:lpstr>Why Is UTI Prevention Important?</vt:lpstr>
      <vt:lpstr>Risk Factors for UTIs in Nursing Home Residents6</vt:lpstr>
      <vt:lpstr>Best Practices in Urinary Catheter Insertion7</vt:lpstr>
      <vt:lpstr>Best Practices in Urinary Catheter Care8</vt:lpstr>
      <vt:lpstr>Urinary Catheter Checklist</vt:lpstr>
      <vt:lpstr>Teachable Moment</vt:lpstr>
      <vt:lpstr>The Case</vt:lpstr>
      <vt:lpstr>The Challenge</vt:lpstr>
      <vt:lpstr>Knowledge Check</vt:lpstr>
      <vt:lpstr>The Error</vt:lpstr>
      <vt:lpstr>The Consequence</vt:lpstr>
      <vt:lpstr>Preventing the Next Harm</vt:lpstr>
      <vt:lpstr>System-Based Safety Changes</vt:lpstr>
      <vt:lpstr>Key Takeaways</vt:lpstr>
      <vt:lpstr>Supporting Materials</vt:lpstr>
      <vt:lpstr>Disclaimer</vt:lpstr>
      <vt:lpstr>References—1 </vt:lpstr>
      <vt:lpstr>References—2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Agency for Healthcare Research &amp; Quality</dc:creator>
  <cp:lastModifiedBy>Heidenrich, Christine (AHRQ/OC) (CTR)</cp:lastModifiedBy>
  <cp:revision>3</cp:revision>
  <dcterms:created xsi:type="dcterms:W3CDTF">2021-06-25T18:34:07Z</dcterms:created>
  <dcterms:modified xsi:type="dcterms:W3CDTF">2025-09-05T00:26:21Z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