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9" r:id="rId4"/>
  </p:sldMasterIdLst>
  <p:notesMasterIdLst>
    <p:notesMasterId r:id="rId33"/>
  </p:notesMasterIdLst>
  <p:handoutMasterIdLst>
    <p:handoutMasterId r:id="rId34"/>
  </p:handoutMasterIdLst>
  <p:sldIdLst>
    <p:sldId id="1093" r:id="rId5"/>
    <p:sldId id="1117" r:id="rId6"/>
    <p:sldId id="259" r:id="rId7"/>
    <p:sldId id="1080" r:id="rId8"/>
    <p:sldId id="1094" r:id="rId9"/>
    <p:sldId id="1095" r:id="rId10"/>
    <p:sldId id="1096" r:id="rId11"/>
    <p:sldId id="1097" r:id="rId12"/>
    <p:sldId id="1098" r:id="rId13"/>
    <p:sldId id="1099" r:id="rId14"/>
    <p:sldId id="1100" r:id="rId15"/>
    <p:sldId id="1101" r:id="rId16"/>
    <p:sldId id="1102" r:id="rId17"/>
    <p:sldId id="1103" r:id="rId18"/>
    <p:sldId id="1084" r:id="rId19"/>
    <p:sldId id="1104" r:id="rId20"/>
    <p:sldId id="1105" r:id="rId21"/>
    <p:sldId id="1106" r:id="rId22"/>
    <p:sldId id="1107" r:id="rId23"/>
    <p:sldId id="1108" r:id="rId24"/>
    <p:sldId id="1109" r:id="rId25"/>
    <p:sldId id="1110" r:id="rId26"/>
    <p:sldId id="1111" r:id="rId27"/>
    <p:sldId id="1082" r:id="rId28"/>
    <p:sldId id="1112" r:id="rId29"/>
    <p:sldId id="1083" r:id="rId30"/>
    <p:sldId id="993" r:id="rId31"/>
    <p:sldId id="1114" r:id="rId32"/>
  </p:sldIdLst>
  <p:sldSz cx="9144000" cy="6858000" type="letter"/>
  <p:notesSz cx="6858000" cy="9144000"/>
  <p:defaultTextStyle>
    <a:defPPr>
      <a:defRPr lang="en-US"/>
    </a:defPPr>
    <a:lvl1pPr marL="0" algn="l" defTabSz="820583" rtl="0" eaLnBrk="1" latinLnBrk="0" hangingPunct="1">
      <a:defRPr sz="1615" kern="1200">
        <a:solidFill>
          <a:schemeClr val="tx1"/>
        </a:solidFill>
        <a:latin typeface="+mn-lt"/>
        <a:ea typeface="+mn-ea"/>
        <a:cs typeface="+mn-cs"/>
      </a:defRPr>
    </a:lvl1pPr>
    <a:lvl2pPr marL="410291" algn="l" defTabSz="820583" rtl="0" eaLnBrk="1" latinLnBrk="0" hangingPunct="1">
      <a:defRPr sz="1615" kern="1200">
        <a:solidFill>
          <a:schemeClr val="tx1"/>
        </a:solidFill>
        <a:latin typeface="+mn-lt"/>
        <a:ea typeface="+mn-ea"/>
        <a:cs typeface="+mn-cs"/>
      </a:defRPr>
    </a:lvl2pPr>
    <a:lvl3pPr marL="820583" algn="l" defTabSz="820583" rtl="0" eaLnBrk="1" latinLnBrk="0" hangingPunct="1">
      <a:defRPr sz="1615" kern="1200">
        <a:solidFill>
          <a:schemeClr val="tx1"/>
        </a:solidFill>
        <a:latin typeface="+mn-lt"/>
        <a:ea typeface="+mn-ea"/>
        <a:cs typeface="+mn-cs"/>
      </a:defRPr>
    </a:lvl3pPr>
    <a:lvl4pPr marL="1230874" algn="l" defTabSz="820583" rtl="0" eaLnBrk="1" latinLnBrk="0" hangingPunct="1">
      <a:defRPr sz="1615" kern="1200">
        <a:solidFill>
          <a:schemeClr val="tx1"/>
        </a:solidFill>
        <a:latin typeface="+mn-lt"/>
        <a:ea typeface="+mn-ea"/>
        <a:cs typeface="+mn-cs"/>
      </a:defRPr>
    </a:lvl4pPr>
    <a:lvl5pPr marL="1641165" algn="l" defTabSz="820583" rtl="0" eaLnBrk="1" latinLnBrk="0" hangingPunct="1">
      <a:defRPr sz="1615" kern="1200">
        <a:solidFill>
          <a:schemeClr val="tx1"/>
        </a:solidFill>
        <a:latin typeface="+mn-lt"/>
        <a:ea typeface="+mn-ea"/>
        <a:cs typeface="+mn-cs"/>
      </a:defRPr>
    </a:lvl5pPr>
    <a:lvl6pPr marL="2051456" algn="l" defTabSz="820583" rtl="0" eaLnBrk="1" latinLnBrk="0" hangingPunct="1">
      <a:defRPr sz="1615" kern="1200">
        <a:solidFill>
          <a:schemeClr val="tx1"/>
        </a:solidFill>
        <a:latin typeface="+mn-lt"/>
        <a:ea typeface="+mn-ea"/>
        <a:cs typeface="+mn-cs"/>
      </a:defRPr>
    </a:lvl6pPr>
    <a:lvl7pPr marL="2461748" algn="l" defTabSz="820583" rtl="0" eaLnBrk="1" latinLnBrk="0" hangingPunct="1">
      <a:defRPr sz="1615" kern="1200">
        <a:solidFill>
          <a:schemeClr val="tx1"/>
        </a:solidFill>
        <a:latin typeface="+mn-lt"/>
        <a:ea typeface="+mn-ea"/>
        <a:cs typeface="+mn-cs"/>
      </a:defRPr>
    </a:lvl7pPr>
    <a:lvl8pPr marL="2872039" algn="l" defTabSz="820583" rtl="0" eaLnBrk="1" latinLnBrk="0" hangingPunct="1">
      <a:defRPr sz="1615" kern="1200">
        <a:solidFill>
          <a:schemeClr val="tx1"/>
        </a:solidFill>
        <a:latin typeface="+mn-lt"/>
        <a:ea typeface="+mn-ea"/>
        <a:cs typeface="+mn-cs"/>
      </a:defRPr>
    </a:lvl8pPr>
    <a:lvl9pPr marL="3282330" algn="l" defTabSz="820583" rtl="0" eaLnBrk="1" latinLnBrk="0" hangingPunct="1">
      <a:defRPr sz="1615"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E77048-5245-3FB6-5559-5B8EAF20E634}" name="Jordan Derk" initials="JD" userId="S::jderk2@jh.edu::4cee7fd2-18ae-45a0-8743-b91db45b97a1" providerId="AD"/>
  <p188:author id="{F041B949-BA4E-30A2-2ED8-999F88E38F7E}" name="Lin, Leyi (AHRQ/CQuIPS)" initials="LL" userId="S::Leyi.Lin@ahrq.hhs.gov::09a0f13c-11f9-458b-b3c2-15fc87a95251" providerId="AD"/>
  <p188:author id="{5DCF6650-F885-C059-0C0B-106F26993FCD}" name="Samuel Kim" initials="SK" userId="Samuel Kim" providerId="None"/>
  <p188:author id="{D193505A-65D7-67EE-4DE9-ADCBA886A01C}" name="Heidenrich, Christine (AHRQ/OC) (CTR)" initials="CH" userId="S::Christine.Heidenrich@ahrq.hhs.gov::58cf9597-5aed-4544-869e-b91fdda55fa7" providerId="AD"/>
  <p188:author id="{3196B67A-C8CA-80C4-DF90-49E667CE38B6}" name="Katie Naberhaus" initials="KN" userId="S::knaberh1@jh.edu::1d40637a-8e16-4e9d-a93a-2c3b002dc8a4" providerId="AD"/>
  <p188:author id="{9157988B-1F98-7341-F332-CCF262217C90}" name="Caylin Andrews" initials="CA" userId="S::candre43@jh.edu::b39fd84c-a637-463b-ba38-8685eda9252a" providerId="AD"/>
  <p188:author id="{61DB46F0-CD8A-12BD-47FA-6DA01A0A9D0B}" name="Kathleen Speck" initials="KS" userId="S::kspeck2@jh.edu::1c3bee05-3f30-471c-9c5c-6f1d82c4dd7a" providerId="AD"/>
  <p188:author id="{0FB1F2F5-91BD-357A-B040-5BC70C2021A6}" name="Samuel Kim" initials="SK" userId="S::skim172@jh.edu::0b4e8f1a-35cc-4769-966d-024c662a6df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Kathleen Speck" initials="KS [2]" lastIdx="1" clrIdx="6">
    <p:extLst>
      <p:ext uri="{19B8F6BF-5375-455C-9EA6-DF929625EA0E}">
        <p15:presenceInfo xmlns:p15="http://schemas.microsoft.com/office/powerpoint/2012/main" userId="S::kspeck2@jh.edu::1c3bee05-3f30-471c-9c5c-6f1d82c4dd7a" providerId="AD"/>
      </p:ext>
    </p:extLst>
  </p:cmAuthor>
  <p:cmAuthor id="1" name="Clare Rock" initials="CR" lastIdx="1" clrIdx="0">
    <p:extLst>
      <p:ext uri="{19B8F6BF-5375-455C-9EA6-DF929625EA0E}">
        <p15:presenceInfo xmlns:p15="http://schemas.microsoft.com/office/powerpoint/2012/main" userId="S-1-5-21-1214440339-484763869-725345543-4303079" providerId="AD"/>
      </p:ext>
    </p:extLst>
  </p:cmAuthor>
  <p:cmAuthor id="8" name="Lisa Maragakis" initials="LM" lastIdx="2" clrIdx="7">
    <p:extLst>
      <p:ext uri="{19B8F6BF-5375-455C-9EA6-DF929625EA0E}">
        <p15:presenceInfo xmlns:p15="http://schemas.microsoft.com/office/powerpoint/2012/main" userId="S::lmaraga1@jh.edu::5c198311-483d-4a73-be75-fadf68ee2dcf" providerId="AD"/>
      </p:ext>
    </p:extLst>
  </p:cmAuthor>
  <p:cmAuthor id="2" name="Samuel Kim" initials="SK" lastIdx="43" clrIdx="1">
    <p:extLst>
      <p:ext uri="{19B8F6BF-5375-455C-9EA6-DF929625EA0E}">
        <p15:presenceInfo xmlns:p15="http://schemas.microsoft.com/office/powerpoint/2012/main" userId="Samuel Kim" providerId="None"/>
      </p:ext>
    </p:extLst>
  </p:cmAuthor>
  <p:cmAuthor id="3" name="Samuel Kim" initials="SK [2]" lastIdx="37" clrIdx="2">
    <p:extLst>
      <p:ext uri="{19B8F6BF-5375-455C-9EA6-DF929625EA0E}">
        <p15:presenceInfo xmlns:p15="http://schemas.microsoft.com/office/powerpoint/2012/main" userId="S::skim172@jh.edu::0b4e8f1a-35cc-4769-966d-024c662a6df8" providerId="AD"/>
      </p:ext>
    </p:extLst>
  </p:cmAuthor>
  <p:cmAuthor id="4" name="Kathleen Speck" initials="KS" lastIdx="1" clrIdx="3">
    <p:extLst>
      <p:ext uri="{19B8F6BF-5375-455C-9EA6-DF929625EA0E}">
        <p15:presenceInfo xmlns:p15="http://schemas.microsoft.com/office/powerpoint/2012/main" userId="Kathleen Speck" providerId="None"/>
      </p:ext>
    </p:extLst>
  </p:cmAuthor>
  <p:cmAuthor id="5" name="Lin, Leyi (AHRQ/CQuIPS)" initials="LL(" lastIdx="3" clrIdx="4">
    <p:extLst>
      <p:ext uri="{19B8F6BF-5375-455C-9EA6-DF929625EA0E}">
        <p15:presenceInfo xmlns:p15="http://schemas.microsoft.com/office/powerpoint/2012/main" userId="S::Leyi.Lin@ahrq.hhs.gov::09a0f13c-11f9-458b-b3c2-15fc87a95251" providerId="AD"/>
      </p:ext>
    </p:extLst>
  </p:cmAuthor>
  <p:cmAuthor id="6" name="Miller, Melissa (AHRQ/CQuIPS)" initials="MM(" lastIdx="9" clrIdx="5">
    <p:extLst>
      <p:ext uri="{19B8F6BF-5375-455C-9EA6-DF929625EA0E}">
        <p15:presenceInfo xmlns:p15="http://schemas.microsoft.com/office/powerpoint/2012/main" userId="S::melissa.miller@ahrq.hhs.gov::f7dfb7b7-769d-461c-be53-cc0a991ac9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8154"/>
    <a:srgbClr val="36624B"/>
    <a:srgbClr val="FCF1DD"/>
    <a:srgbClr val="FAD701"/>
    <a:srgbClr val="007DA3"/>
    <a:srgbClr val="009EC2"/>
    <a:srgbClr val="FFFFFF"/>
    <a:srgbClr val="009EC1"/>
    <a:srgbClr val="FFF2CC"/>
    <a:srgbClr val="65A1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A45563-4446-4724-B41A-46EC1E1802A5}" v="391" dt="2025-07-24T18:38:01.468"/>
    <p1510:client id="{85A382C7-9DCD-4159-8421-ED96C9B2F11D}" v="506" dt="2025-07-24T14:51:17.408"/>
  </p1510:revLst>
</p1510:revInfo>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1500"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42"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leen Speck" userId="1c3bee05-3f30-471c-9c5c-6f1d82c4dd7a" providerId="ADAL" clId="{12A45563-4446-4724-B41A-46EC1E1802A5}"/>
    <pc:docChg chg="custSel modSld">
      <pc:chgData name="Kathleen Speck" userId="1c3bee05-3f30-471c-9c5c-6f1d82c4dd7a" providerId="ADAL" clId="{12A45563-4446-4724-B41A-46EC1E1802A5}" dt="2025-07-24T18:47:57.279" v="1234" actId="13244"/>
      <pc:docMkLst>
        <pc:docMk/>
      </pc:docMkLst>
      <pc:sldChg chg="modSp mod">
        <pc:chgData name="Kathleen Speck" userId="1c3bee05-3f30-471c-9c5c-6f1d82c4dd7a" providerId="ADAL" clId="{12A45563-4446-4724-B41A-46EC1E1802A5}" dt="2025-07-24T18:33:10.926" v="275" actId="962"/>
        <pc:sldMkLst>
          <pc:docMk/>
          <pc:sldMk cId="357199285" sldId="1080"/>
        </pc:sldMkLst>
        <pc:picChg chg="mod">
          <ac:chgData name="Kathleen Speck" userId="1c3bee05-3f30-471c-9c5c-6f1d82c4dd7a" providerId="ADAL" clId="{12A45563-4446-4724-B41A-46EC1E1802A5}" dt="2025-07-24T18:33:10.926" v="275" actId="962"/>
          <ac:picMkLst>
            <pc:docMk/>
            <pc:sldMk cId="357199285" sldId="1080"/>
            <ac:picMk id="3" creationId="{3110E890-71F7-F338-F12F-D7119A9E23BE}"/>
          </ac:picMkLst>
        </pc:picChg>
      </pc:sldChg>
      <pc:sldChg chg="modSp mod">
        <pc:chgData name="Kathleen Speck" userId="1c3bee05-3f30-471c-9c5c-6f1d82c4dd7a" providerId="ADAL" clId="{12A45563-4446-4724-B41A-46EC1E1802A5}" dt="2025-07-24T18:34:50.165" v="441" actId="962"/>
        <pc:sldMkLst>
          <pc:docMk/>
          <pc:sldMk cId="1830923384" sldId="1097"/>
        </pc:sldMkLst>
        <pc:picChg chg="mod">
          <ac:chgData name="Kathleen Speck" userId="1c3bee05-3f30-471c-9c5c-6f1d82c4dd7a" providerId="ADAL" clId="{12A45563-4446-4724-B41A-46EC1E1802A5}" dt="2025-07-24T18:34:50.165" v="441" actId="962"/>
          <ac:picMkLst>
            <pc:docMk/>
            <pc:sldMk cId="1830923384" sldId="1097"/>
            <ac:picMk id="26" creationId="{D6538CC2-EA94-E10B-831D-4A6B1E2FF227}"/>
          </ac:picMkLst>
        </pc:picChg>
      </pc:sldChg>
      <pc:sldChg chg="modSp mod">
        <pc:chgData name="Kathleen Speck" userId="1c3bee05-3f30-471c-9c5c-6f1d82c4dd7a" providerId="ADAL" clId="{12A45563-4446-4724-B41A-46EC1E1802A5}" dt="2025-07-24T18:36:03.789" v="509" actId="962"/>
        <pc:sldMkLst>
          <pc:docMk/>
          <pc:sldMk cId="2095758317" sldId="1098"/>
        </pc:sldMkLst>
        <pc:picChg chg="mod">
          <ac:chgData name="Kathleen Speck" userId="1c3bee05-3f30-471c-9c5c-6f1d82c4dd7a" providerId="ADAL" clId="{12A45563-4446-4724-B41A-46EC1E1802A5}" dt="2025-07-24T18:36:03.789" v="509" actId="962"/>
          <ac:picMkLst>
            <pc:docMk/>
            <pc:sldMk cId="2095758317" sldId="1098"/>
            <ac:picMk id="25" creationId="{327D6EDB-BB4A-DE69-DE92-520861F7F26C}"/>
          </ac:picMkLst>
        </pc:picChg>
      </pc:sldChg>
      <pc:sldChg chg="modSp mod">
        <pc:chgData name="Kathleen Speck" userId="1c3bee05-3f30-471c-9c5c-6f1d82c4dd7a" providerId="ADAL" clId="{12A45563-4446-4724-B41A-46EC1E1802A5}" dt="2025-07-24T18:41:12.901" v="691" actId="13244"/>
        <pc:sldMkLst>
          <pc:docMk/>
          <pc:sldMk cId="2964986758" sldId="1099"/>
        </pc:sldMkLst>
        <pc:spChg chg="ord">
          <ac:chgData name="Kathleen Speck" userId="1c3bee05-3f30-471c-9c5c-6f1d82c4dd7a" providerId="ADAL" clId="{12A45563-4446-4724-B41A-46EC1E1802A5}" dt="2025-07-24T18:40:38.910" v="690" actId="13244"/>
          <ac:spMkLst>
            <pc:docMk/>
            <pc:sldMk cId="2964986758" sldId="1099"/>
            <ac:spMk id="3" creationId="{ABC5C0E9-811A-8E2C-7605-45522251B69D}"/>
          </ac:spMkLst>
        </pc:spChg>
        <pc:spChg chg="ord">
          <ac:chgData name="Kathleen Speck" userId="1c3bee05-3f30-471c-9c5c-6f1d82c4dd7a" providerId="ADAL" clId="{12A45563-4446-4724-B41A-46EC1E1802A5}" dt="2025-07-24T18:38:21.961" v="684" actId="13244"/>
          <ac:spMkLst>
            <pc:docMk/>
            <pc:sldMk cId="2964986758" sldId="1099"/>
            <ac:spMk id="4" creationId="{F3515D4D-25E1-D6BF-D67A-393E1F5D4362}"/>
          </ac:spMkLst>
        </pc:spChg>
        <pc:spChg chg="ord">
          <ac:chgData name="Kathleen Speck" userId="1c3bee05-3f30-471c-9c5c-6f1d82c4dd7a" providerId="ADAL" clId="{12A45563-4446-4724-B41A-46EC1E1802A5}" dt="2025-07-24T18:39:47.622" v="688" actId="13244"/>
          <ac:spMkLst>
            <pc:docMk/>
            <pc:sldMk cId="2964986758" sldId="1099"/>
            <ac:spMk id="6" creationId="{47D36FD1-BF9C-F15E-1D92-32CF09D3F120}"/>
          </ac:spMkLst>
        </pc:spChg>
        <pc:spChg chg="ord">
          <ac:chgData name="Kathleen Speck" userId="1c3bee05-3f30-471c-9c5c-6f1d82c4dd7a" providerId="ADAL" clId="{12A45563-4446-4724-B41A-46EC1E1802A5}" dt="2025-07-24T18:40:17.032" v="689" actId="13244"/>
          <ac:spMkLst>
            <pc:docMk/>
            <pc:sldMk cId="2964986758" sldId="1099"/>
            <ac:spMk id="7" creationId="{6CC11404-33A6-4CF8-DC50-B6729AE49390}"/>
          </ac:spMkLst>
        </pc:spChg>
        <pc:spChg chg="ord">
          <ac:chgData name="Kathleen Speck" userId="1c3bee05-3f30-471c-9c5c-6f1d82c4dd7a" providerId="ADAL" clId="{12A45563-4446-4724-B41A-46EC1E1802A5}" dt="2025-07-24T18:41:12.901" v="691" actId="13244"/>
          <ac:spMkLst>
            <pc:docMk/>
            <pc:sldMk cId="2964986758" sldId="1099"/>
            <ac:spMk id="24" creationId="{5801F2C3-6B7B-C936-EA4E-8E3515D334BE}"/>
          </ac:spMkLst>
        </pc:spChg>
        <pc:picChg chg="mod">
          <ac:chgData name="Kathleen Speck" userId="1c3bee05-3f30-471c-9c5c-6f1d82c4dd7a" providerId="ADAL" clId="{12A45563-4446-4724-B41A-46EC1E1802A5}" dt="2025-07-24T18:39:30.503" v="686" actId="962"/>
          <ac:picMkLst>
            <pc:docMk/>
            <pc:sldMk cId="2964986758" sldId="1099"/>
            <ac:picMk id="25" creationId="{33C0F6D9-2801-67D1-994F-555E0F080134}"/>
          </ac:picMkLst>
        </pc:picChg>
        <pc:picChg chg="mod">
          <ac:chgData name="Kathleen Speck" userId="1c3bee05-3f30-471c-9c5c-6f1d82c4dd7a" providerId="ADAL" clId="{12A45563-4446-4724-B41A-46EC1E1802A5}" dt="2025-07-24T18:38:01.468" v="683" actId="962"/>
          <ac:picMkLst>
            <pc:docMk/>
            <pc:sldMk cId="2964986758" sldId="1099"/>
            <ac:picMk id="1026" creationId="{B469248E-89BA-386F-F1C4-55B0EE5A9A66}"/>
          </ac:picMkLst>
        </pc:picChg>
      </pc:sldChg>
      <pc:sldChg chg="modSp">
        <pc:chgData name="Kathleen Speck" userId="1c3bee05-3f30-471c-9c5c-6f1d82c4dd7a" providerId="ADAL" clId="{12A45563-4446-4724-B41A-46EC1E1802A5}" dt="2025-07-23T18:09:30.814" v="213" actId="962"/>
        <pc:sldMkLst>
          <pc:docMk/>
          <pc:sldMk cId="2030004282" sldId="1100"/>
        </pc:sldMkLst>
        <pc:picChg chg="mod">
          <ac:chgData name="Kathleen Speck" userId="1c3bee05-3f30-471c-9c5c-6f1d82c4dd7a" providerId="ADAL" clId="{12A45563-4446-4724-B41A-46EC1E1802A5}" dt="2025-07-23T18:09:30.814" v="213" actId="962"/>
          <ac:picMkLst>
            <pc:docMk/>
            <pc:sldMk cId="2030004282" sldId="1100"/>
            <ac:picMk id="25" creationId="{1DBAA6F7-980F-92EC-F5E6-4FF052ACAF4C}"/>
          </ac:picMkLst>
        </pc:picChg>
      </pc:sldChg>
      <pc:sldChg chg="addSp delSp modSp mod">
        <pc:chgData name="Kathleen Speck" userId="1c3bee05-3f30-471c-9c5c-6f1d82c4dd7a" providerId="ADAL" clId="{12A45563-4446-4724-B41A-46EC1E1802A5}" dt="2025-07-24T18:44:01.376" v="1070" actId="962"/>
        <pc:sldMkLst>
          <pc:docMk/>
          <pc:sldMk cId="4054977899" sldId="1102"/>
        </pc:sldMkLst>
        <pc:spChg chg="del">
          <ac:chgData name="Kathleen Speck" userId="1c3bee05-3f30-471c-9c5c-6f1d82c4dd7a" providerId="ADAL" clId="{12A45563-4446-4724-B41A-46EC1E1802A5}" dt="2025-07-24T18:15:29.303" v="220" actId="478"/>
          <ac:spMkLst>
            <pc:docMk/>
            <pc:sldMk cId="4054977899" sldId="1102"/>
            <ac:spMk id="3" creationId="{6B160D9E-89D1-EEEF-1476-A391DDD2B4E1}"/>
          </ac:spMkLst>
        </pc:spChg>
        <pc:spChg chg="del">
          <ac:chgData name="Kathleen Speck" userId="1c3bee05-3f30-471c-9c5c-6f1d82c4dd7a" providerId="ADAL" clId="{12A45563-4446-4724-B41A-46EC1E1802A5}" dt="2025-07-24T18:15:35.263" v="222" actId="478"/>
          <ac:spMkLst>
            <pc:docMk/>
            <pc:sldMk cId="4054977899" sldId="1102"/>
            <ac:spMk id="4" creationId="{C9943E39-9B13-A981-B9D8-9CB88DC1C6A3}"/>
          </ac:spMkLst>
        </pc:spChg>
        <pc:spChg chg="del">
          <ac:chgData name="Kathleen Speck" userId="1c3bee05-3f30-471c-9c5c-6f1d82c4dd7a" providerId="ADAL" clId="{12A45563-4446-4724-B41A-46EC1E1802A5}" dt="2025-07-24T18:15:39.012" v="224" actId="478"/>
          <ac:spMkLst>
            <pc:docMk/>
            <pc:sldMk cId="4054977899" sldId="1102"/>
            <ac:spMk id="5" creationId="{C6A3D330-68E4-4A5B-3346-5DAD549FF701}"/>
          </ac:spMkLst>
        </pc:spChg>
        <pc:spChg chg="add del mod">
          <ac:chgData name="Kathleen Speck" userId="1c3bee05-3f30-471c-9c5c-6f1d82c4dd7a" providerId="ADAL" clId="{12A45563-4446-4724-B41A-46EC1E1802A5}" dt="2025-07-24T18:15:32.609" v="221" actId="478"/>
          <ac:spMkLst>
            <pc:docMk/>
            <pc:sldMk cId="4054977899" sldId="1102"/>
            <ac:spMk id="7" creationId="{AE4DE0E2-8361-34CC-F787-1ED264414116}"/>
          </ac:spMkLst>
        </pc:spChg>
        <pc:spChg chg="add del mod">
          <ac:chgData name="Kathleen Speck" userId="1c3bee05-3f30-471c-9c5c-6f1d82c4dd7a" providerId="ADAL" clId="{12A45563-4446-4724-B41A-46EC1E1802A5}" dt="2025-07-24T18:41:55.308" v="692" actId="478"/>
          <ac:spMkLst>
            <pc:docMk/>
            <pc:sldMk cId="4054977899" sldId="1102"/>
            <ac:spMk id="9" creationId="{8DA83019-2F6F-9D9A-8C5F-12928F24D3BA}"/>
          </ac:spMkLst>
        </pc:spChg>
        <pc:spChg chg="add del mod">
          <ac:chgData name="Kathleen Speck" userId="1c3bee05-3f30-471c-9c5c-6f1d82c4dd7a" providerId="ADAL" clId="{12A45563-4446-4724-B41A-46EC1E1802A5}" dt="2025-07-24T18:41:56.807" v="693" actId="478"/>
          <ac:spMkLst>
            <pc:docMk/>
            <pc:sldMk cId="4054977899" sldId="1102"/>
            <ac:spMk id="11" creationId="{2B74360A-F3BD-22C3-0EEC-53BDCFDA9CB8}"/>
          </ac:spMkLst>
        </pc:spChg>
        <pc:grpChg chg="del">
          <ac:chgData name="Kathleen Speck" userId="1c3bee05-3f30-471c-9c5c-6f1d82c4dd7a" providerId="ADAL" clId="{12A45563-4446-4724-B41A-46EC1E1802A5}" dt="2025-07-24T18:15:44.605" v="228" actId="478"/>
          <ac:grpSpMkLst>
            <pc:docMk/>
            <pc:sldMk cId="4054977899" sldId="1102"/>
            <ac:grpSpMk id="28" creationId="{16C200F6-9A5F-3499-3259-12853BCEC01A}"/>
          </ac:grpSpMkLst>
        </pc:grpChg>
        <pc:grpChg chg="del">
          <ac:chgData name="Kathleen Speck" userId="1c3bee05-3f30-471c-9c5c-6f1d82c4dd7a" providerId="ADAL" clId="{12A45563-4446-4724-B41A-46EC1E1802A5}" dt="2025-07-24T18:15:45.686" v="229" actId="478"/>
          <ac:grpSpMkLst>
            <pc:docMk/>
            <pc:sldMk cId="4054977899" sldId="1102"/>
            <ac:grpSpMk id="32" creationId="{B78735DF-7D85-CD7D-CAA0-70C142E43CCC}"/>
          </ac:grpSpMkLst>
        </pc:grpChg>
        <pc:picChg chg="add mod ord">
          <ac:chgData name="Kathleen Speck" userId="1c3bee05-3f30-471c-9c5c-6f1d82c4dd7a" providerId="ADAL" clId="{12A45563-4446-4724-B41A-46EC1E1802A5}" dt="2025-07-24T18:44:01.376" v="1070" actId="962"/>
          <ac:picMkLst>
            <pc:docMk/>
            <pc:sldMk cId="4054977899" sldId="1102"/>
            <ac:picMk id="13" creationId="{090D48F3-A843-0242-8D8C-B171BEA89769}"/>
          </ac:picMkLst>
        </pc:picChg>
        <pc:picChg chg="del">
          <ac:chgData name="Kathleen Speck" userId="1c3bee05-3f30-471c-9c5c-6f1d82c4dd7a" providerId="ADAL" clId="{12A45563-4446-4724-B41A-46EC1E1802A5}" dt="2025-07-24T18:15:41.488" v="226" actId="478"/>
          <ac:picMkLst>
            <pc:docMk/>
            <pc:sldMk cId="4054977899" sldId="1102"/>
            <ac:picMk id="26" creationId="{69F11719-8517-149D-9CD9-192C7ED01D3E}"/>
          </ac:picMkLst>
        </pc:picChg>
        <pc:picChg chg="del">
          <ac:chgData name="Kathleen Speck" userId="1c3bee05-3f30-471c-9c5c-6f1d82c4dd7a" providerId="ADAL" clId="{12A45563-4446-4724-B41A-46EC1E1802A5}" dt="2025-07-24T18:15:43.302" v="227" actId="478"/>
          <ac:picMkLst>
            <pc:docMk/>
            <pc:sldMk cId="4054977899" sldId="1102"/>
            <ac:picMk id="31" creationId="{C04F9989-FC0B-2464-9F4E-969836FB10B2}"/>
          </ac:picMkLst>
        </pc:picChg>
      </pc:sldChg>
      <pc:sldChg chg="modSp mod">
        <pc:chgData name="Kathleen Speck" userId="1c3bee05-3f30-471c-9c5c-6f1d82c4dd7a" providerId="ADAL" clId="{12A45563-4446-4724-B41A-46EC1E1802A5}" dt="2025-07-24T18:45:54.893" v="1228" actId="962"/>
        <pc:sldMkLst>
          <pc:docMk/>
          <pc:sldMk cId="1471734530" sldId="1104"/>
        </pc:sldMkLst>
        <pc:picChg chg="mod">
          <ac:chgData name="Kathleen Speck" userId="1c3bee05-3f30-471c-9c5c-6f1d82c4dd7a" providerId="ADAL" clId="{12A45563-4446-4724-B41A-46EC1E1802A5}" dt="2025-07-23T18:11:37.816" v="214" actId="962"/>
          <ac:picMkLst>
            <pc:docMk/>
            <pc:sldMk cId="1471734530" sldId="1104"/>
            <ac:picMk id="25" creationId="{D025D2EA-741F-CEDA-9B0E-33DF229331FD}"/>
          </ac:picMkLst>
        </pc:picChg>
        <pc:picChg chg="mod">
          <ac:chgData name="Kathleen Speck" userId="1c3bee05-3f30-471c-9c5c-6f1d82c4dd7a" providerId="ADAL" clId="{12A45563-4446-4724-B41A-46EC1E1802A5}" dt="2025-07-24T18:45:54.893" v="1228" actId="962"/>
          <ac:picMkLst>
            <pc:docMk/>
            <pc:sldMk cId="1471734530" sldId="1104"/>
            <ac:picMk id="27" creationId="{BF1B2294-3D47-B80D-3931-F13924B7B14A}"/>
          </ac:picMkLst>
        </pc:picChg>
      </pc:sldChg>
      <pc:sldChg chg="modSp mod">
        <pc:chgData name="Kathleen Speck" userId="1c3bee05-3f30-471c-9c5c-6f1d82c4dd7a" providerId="ADAL" clId="{12A45563-4446-4724-B41A-46EC1E1802A5}" dt="2025-07-23T18:12:29.037" v="216" actId="13244"/>
        <pc:sldMkLst>
          <pc:docMk/>
          <pc:sldMk cId="1075765571" sldId="1106"/>
        </pc:sldMkLst>
        <pc:picChg chg="mod ord">
          <ac:chgData name="Kathleen Speck" userId="1c3bee05-3f30-471c-9c5c-6f1d82c4dd7a" providerId="ADAL" clId="{12A45563-4446-4724-B41A-46EC1E1802A5}" dt="2025-07-23T18:12:29.037" v="216" actId="13244"/>
          <ac:picMkLst>
            <pc:docMk/>
            <pc:sldMk cId="1075765571" sldId="1106"/>
            <ac:picMk id="25" creationId="{62A75F21-5367-CC09-2E87-8318DDAB42F5}"/>
          </ac:picMkLst>
        </pc:picChg>
      </pc:sldChg>
      <pc:sldChg chg="modSp mod">
        <pc:chgData name="Kathleen Speck" userId="1c3bee05-3f30-471c-9c5c-6f1d82c4dd7a" providerId="ADAL" clId="{12A45563-4446-4724-B41A-46EC1E1802A5}" dt="2025-07-24T18:46:44.183" v="1230" actId="13244"/>
        <pc:sldMkLst>
          <pc:docMk/>
          <pc:sldMk cId="525347017" sldId="1108"/>
        </pc:sldMkLst>
        <pc:picChg chg="ord">
          <ac:chgData name="Kathleen Speck" userId="1c3bee05-3f30-471c-9c5c-6f1d82c4dd7a" providerId="ADAL" clId="{12A45563-4446-4724-B41A-46EC1E1802A5}" dt="2025-07-24T18:46:42.238" v="1229" actId="13244"/>
          <ac:picMkLst>
            <pc:docMk/>
            <pc:sldMk cId="525347017" sldId="1108"/>
            <ac:picMk id="25" creationId="{1B58144B-D4DA-24CB-13ED-286303580C11}"/>
          </ac:picMkLst>
        </pc:picChg>
        <pc:picChg chg="ord">
          <ac:chgData name="Kathleen Speck" userId="1c3bee05-3f30-471c-9c5c-6f1d82c4dd7a" providerId="ADAL" clId="{12A45563-4446-4724-B41A-46EC1E1802A5}" dt="2025-07-24T18:46:44.183" v="1230" actId="13244"/>
          <ac:picMkLst>
            <pc:docMk/>
            <pc:sldMk cId="525347017" sldId="1108"/>
            <ac:picMk id="26" creationId="{2459F670-5909-53FF-0277-63C7368F9F7F}"/>
          </ac:picMkLst>
        </pc:picChg>
      </pc:sldChg>
      <pc:sldChg chg="modSp mod">
        <pc:chgData name="Kathleen Speck" userId="1c3bee05-3f30-471c-9c5c-6f1d82c4dd7a" providerId="ADAL" clId="{12A45563-4446-4724-B41A-46EC1E1802A5}" dt="2025-07-23T18:13:03.493" v="217" actId="13244"/>
        <pc:sldMkLst>
          <pc:docMk/>
          <pc:sldMk cId="1989529606" sldId="1109"/>
        </pc:sldMkLst>
        <pc:picChg chg="ord">
          <ac:chgData name="Kathleen Speck" userId="1c3bee05-3f30-471c-9c5c-6f1d82c4dd7a" providerId="ADAL" clId="{12A45563-4446-4724-B41A-46EC1E1802A5}" dt="2025-07-23T18:13:03.493" v="217" actId="13244"/>
          <ac:picMkLst>
            <pc:docMk/>
            <pc:sldMk cId="1989529606" sldId="1109"/>
            <ac:picMk id="25" creationId="{40541092-34F3-00FF-9198-F7E1DF65C6CC}"/>
          </ac:picMkLst>
        </pc:picChg>
      </pc:sldChg>
      <pc:sldChg chg="modSp mod">
        <pc:chgData name="Kathleen Speck" userId="1c3bee05-3f30-471c-9c5c-6f1d82c4dd7a" providerId="ADAL" clId="{12A45563-4446-4724-B41A-46EC1E1802A5}" dt="2025-07-23T18:13:08.586" v="218" actId="13244"/>
        <pc:sldMkLst>
          <pc:docMk/>
          <pc:sldMk cId="1424387971" sldId="1110"/>
        </pc:sldMkLst>
        <pc:picChg chg="ord">
          <ac:chgData name="Kathleen Speck" userId="1c3bee05-3f30-471c-9c5c-6f1d82c4dd7a" providerId="ADAL" clId="{12A45563-4446-4724-B41A-46EC1E1802A5}" dt="2025-07-23T18:13:08.586" v="218" actId="13244"/>
          <ac:picMkLst>
            <pc:docMk/>
            <pc:sldMk cId="1424387971" sldId="1110"/>
            <ac:picMk id="25" creationId="{FAD506C1-DCCB-8712-8182-D3054AC7CC72}"/>
          </ac:picMkLst>
        </pc:picChg>
      </pc:sldChg>
      <pc:sldChg chg="modSp mod">
        <pc:chgData name="Kathleen Speck" userId="1c3bee05-3f30-471c-9c5c-6f1d82c4dd7a" providerId="ADAL" clId="{12A45563-4446-4724-B41A-46EC1E1802A5}" dt="2025-07-23T18:13:20.254" v="219" actId="13244"/>
        <pc:sldMkLst>
          <pc:docMk/>
          <pc:sldMk cId="628129268" sldId="1111"/>
        </pc:sldMkLst>
        <pc:picChg chg="ord">
          <ac:chgData name="Kathleen Speck" userId="1c3bee05-3f30-471c-9c5c-6f1d82c4dd7a" providerId="ADAL" clId="{12A45563-4446-4724-B41A-46EC1E1802A5}" dt="2025-07-23T18:13:20.254" v="219" actId="13244"/>
          <ac:picMkLst>
            <pc:docMk/>
            <pc:sldMk cId="628129268" sldId="1111"/>
            <ac:picMk id="25" creationId="{F26292E8-665F-F950-7B08-C1E51791BA84}"/>
          </ac:picMkLst>
        </pc:picChg>
      </pc:sldChg>
      <pc:sldChg chg="modSp mod">
        <pc:chgData name="Kathleen Speck" userId="1c3bee05-3f30-471c-9c5c-6f1d82c4dd7a" providerId="ADAL" clId="{12A45563-4446-4724-B41A-46EC1E1802A5}" dt="2025-07-24T18:47:57.279" v="1234" actId="13244"/>
        <pc:sldMkLst>
          <pc:docMk/>
          <pc:sldMk cId="507801297" sldId="1112"/>
        </pc:sldMkLst>
        <pc:picChg chg="mod ord">
          <ac:chgData name="Kathleen Speck" userId="1c3bee05-3f30-471c-9c5c-6f1d82c4dd7a" providerId="ADAL" clId="{12A45563-4446-4724-B41A-46EC1E1802A5}" dt="2025-07-24T18:47:57.279" v="1234" actId="13244"/>
          <ac:picMkLst>
            <pc:docMk/>
            <pc:sldMk cId="507801297" sldId="1112"/>
            <ac:picMk id="25" creationId="{2B9BF5AF-F7D4-CB86-DB30-AA133168BC3C}"/>
          </ac:picMkLst>
        </pc:picChg>
      </pc:sldChg>
    </pc:docChg>
  </pc:docChgLst>
  <pc:docChgLst>
    <pc:chgData name="Samuel Kim" userId="0b4e8f1a-35cc-4769-966d-024c662a6df8" providerId="ADAL" clId="{EF8213D6-1E51-4ADF-9A5A-A962B9D46D20}"/>
    <pc:docChg chg="undo redo custSel modSld modMainMaster">
      <pc:chgData name="Samuel Kim" userId="0b4e8f1a-35cc-4769-966d-024c662a6df8" providerId="ADAL" clId="{EF8213D6-1E51-4ADF-9A5A-A962B9D46D20}" dt="2025-03-21T03:17:09.319" v="720" actId="20577"/>
      <pc:docMkLst>
        <pc:docMk/>
      </pc:docMkLst>
      <pc:sldChg chg="modSp mod">
        <pc:chgData name="Samuel Kim" userId="0b4e8f1a-35cc-4769-966d-024c662a6df8" providerId="ADAL" clId="{EF8213D6-1E51-4ADF-9A5A-A962B9D46D20}" dt="2025-03-21T03:12:11.465" v="631" actId="948"/>
        <pc:sldMkLst>
          <pc:docMk/>
          <pc:sldMk cId="1450091703" sldId="259"/>
        </pc:sldMkLst>
      </pc:sldChg>
      <pc:sldChg chg="modSp mod">
        <pc:chgData name="Samuel Kim" userId="0b4e8f1a-35cc-4769-966d-024c662a6df8" providerId="ADAL" clId="{EF8213D6-1E51-4ADF-9A5A-A962B9D46D20}" dt="2025-03-21T03:04:47.735" v="614" actId="1036"/>
        <pc:sldMkLst>
          <pc:docMk/>
          <pc:sldMk cId="1456226579" sldId="993"/>
        </pc:sldMkLst>
      </pc:sldChg>
      <pc:sldChg chg="addSp delSp modSp mod">
        <pc:chgData name="Samuel Kim" userId="0b4e8f1a-35cc-4769-966d-024c662a6df8" providerId="ADAL" clId="{EF8213D6-1E51-4ADF-9A5A-A962B9D46D20}" dt="2025-03-21T01:47:51.960" v="425" actId="18131"/>
        <pc:sldMkLst>
          <pc:docMk/>
          <pc:sldMk cId="357199285" sldId="1080"/>
        </pc:sldMkLst>
      </pc:sldChg>
      <pc:sldChg chg="modSp mod">
        <pc:chgData name="Samuel Kim" userId="0b4e8f1a-35cc-4769-966d-024c662a6df8" providerId="ADAL" clId="{EF8213D6-1E51-4ADF-9A5A-A962B9D46D20}" dt="2025-03-21T03:05:23.945" v="624" actId="14100"/>
        <pc:sldMkLst>
          <pc:docMk/>
          <pc:sldMk cId="2146623978" sldId="1082"/>
        </pc:sldMkLst>
      </pc:sldChg>
      <pc:sldChg chg="modSp mod">
        <pc:chgData name="Samuel Kim" userId="0b4e8f1a-35cc-4769-966d-024c662a6df8" providerId="ADAL" clId="{EF8213D6-1E51-4ADF-9A5A-A962B9D46D20}" dt="2025-03-21T03:16:18.278" v="689" actId="27636"/>
        <pc:sldMkLst>
          <pc:docMk/>
          <pc:sldMk cId="1192451559" sldId="1084"/>
        </pc:sldMkLst>
      </pc:sldChg>
      <pc:sldChg chg="modSp">
        <pc:chgData name="Samuel Kim" userId="0b4e8f1a-35cc-4769-966d-024c662a6df8" providerId="ADAL" clId="{EF8213D6-1E51-4ADF-9A5A-A962B9D46D20}" dt="2025-03-19T13:42:38.150" v="260" actId="20577"/>
        <pc:sldMkLst>
          <pc:docMk/>
          <pc:sldMk cId="1915019779" sldId="1093"/>
        </pc:sldMkLst>
      </pc:sldChg>
      <pc:sldChg chg="modSp mod">
        <pc:chgData name="Samuel Kim" userId="0b4e8f1a-35cc-4769-966d-024c662a6df8" providerId="ADAL" clId="{EF8213D6-1E51-4ADF-9A5A-A962B9D46D20}" dt="2025-03-21T02:44:58.085" v="426" actId="14100"/>
        <pc:sldMkLst>
          <pc:docMk/>
          <pc:sldMk cId="3200306240" sldId="1094"/>
        </pc:sldMkLst>
      </pc:sldChg>
      <pc:sldChg chg="modSp mod">
        <pc:chgData name="Samuel Kim" userId="0b4e8f1a-35cc-4769-966d-024c662a6df8" providerId="ADAL" clId="{EF8213D6-1E51-4ADF-9A5A-A962B9D46D20}" dt="2025-03-18T19:47:54.100" v="102" actId="15"/>
        <pc:sldMkLst>
          <pc:docMk/>
          <pc:sldMk cId="3835572336" sldId="1095"/>
        </pc:sldMkLst>
      </pc:sldChg>
      <pc:sldChg chg="modSp mod">
        <pc:chgData name="Samuel Kim" userId="0b4e8f1a-35cc-4769-966d-024c662a6df8" providerId="ADAL" clId="{EF8213D6-1E51-4ADF-9A5A-A962B9D46D20}" dt="2025-03-18T19:50:01.670" v="129" actId="948"/>
        <pc:sldMkLst>
          <pc:docMk/>
          <pc:sldMk cId="2713718098" sldId="1096"/>
        </pc:sldMkLst>
      </pc:sldChg>
      <pc:sldChg chg="modSp mod">
        <pc:chgData name="Samuel Kim" userId="0b4e8f1a-35cc-4769-966d-024c662a6df8" providerId="ADAL" clId="{EF8213D6-1E51-4ADF-9A5A-A962B9D46D20}" dt="2025-03-21T02:52:33.639" v="459" actId="1076"/>
        <pc:sldMkLst>
          <pc:docMk/>
          <pc:sldMk cId="1830923384" sldId="1097"/>
        </pc:sldMkLst>
      </pc:sldChg>
      <pc:sldChg chg="modSp mod">
        <pc:chgData name="Samuel Kim" userId="0b4e8f1a-35cc-4769-966d-024c662a6df8" providerId="ADAL" clId="{EF8213D6-1E51-4ADF-9A5A-A962B9D46D20}" dt="2025-03-21T02:57:43.045" v="567" actId="1076"/>
        <pc:sldMkLst>
          <pc:docMk/>
          <pc:sldMk cId="2095758317" sldId="1098"/>
        </pc:sldMkLst>
      </pc:sldChg>
      <pc:sldChg chg="modSp mod">
        <pc:chgData name="Samuel Kim" userId="0b4e8f1a-35cc-4769-966d-024c662a6df8" providerId="ADAL" clId="{EF8213D6-1E51-4ADF-9A5A-A962B9D46D20}" dt="2025-03-21T01:42:56.346" v="397" actId="3064"/>
        <pc:sldMkLst>
          <pc:docMk/>
          <pc:sldMk cId="2964986758" sldId="1099"/>
        </pc:sldMkLst>
      </pc:sldChg>
      <pc:sldChg chg="modSp mod">
        <pc:chgData name="Samuel Kim" userId="0b4e8f1a-35cc-4769-966d-024c662a6df8" providerId="ADAL" clId="{EF8213D6-1E51-4ADF-9A5A-A962B9D46D20}" dt="2025-03-21T02:58:13.521" v="569" actId="14826"/>
        <pc:sldMkLst>
          <pc:docMk/>
          <pc:sldMk cId="2030004282" sldId="1100"/>
        </pc:sldMkLst>
      </pc:sldChg>
      <pc:sldChg chg="modSp">
        <pc:chgData name="Samuel Kim" userId="0b4e8f1a-35cc-4769-966d-024c662a6df8" providerId="ADAL" clId="{EF8213D6-1E51-4ADF-9A5A-A962B9D46D20}" dt="2025-03-19T13:52:14.720" v="310" actId="20577"/>
        <pc:sldMkLst>
          <pc:docMk/>
          <pc:sldMk cId="868912705" sldId="1101"/>
        </pc:sldMkLst>
      </pc:sldChg>
      <pc:sldChg chg="modSp mod">
        <pc:chgData name="Samuel Kim" userId="0b4e8f1a-35cc-4769-966d-024c662a6df8" providerId="ADAL" clId="{EF8213D6-1E51-4ADF-9A5A-A962B9D46D20}" dt="2025-03-19T13:52:17.552" v="312" actId="20577"/>
        <pc:sldMkLst>
          <pc:docMk/>
          <pc:sldMk cId="4054977899" sldId="1102"/>
        </pc:sldMkLst>
      </pc:sldChg>
      <pc:sldChg chg="modSp mod">
        <pc:chgData name="Samuel Kim" userId="0b4e8f1a-35cc-4769-966d-024c662a6df8" providerId="ADAL" clId="{EF8213D6-1E51-4ADF-9A5A-A962B9D46D20}" dt="2025-03-19T13:52:21.328" v="314" actId="20577"/>
        <pc:sldMkLst>
          <pc:docMk/>
          <pc:sldMk cId="1690497337" sldId="1103"/>
        </pc:sldMkLst>
      </pc:sldChg>
      <pc:sldChg chg="modSp mod">
        <pc:chgData name="Samuel Kim" userId="0b4e8f1a-35cc-4769-966d-024c662a6df8" providerId="ADAL" clId="{EF8213D6-1E51-4ADF-9A5A-A962B9D46D20}" dt="2025-03-21T03:16:58.120" v="718" actId="255"/>
        <pc:sldMkLst>
          <pc:docMk/>
          <pc:sldMk cId="1471734530" sldId="1104"/>
        </pc:sldMkLst>
      </pc:sldChg>
      <pc:sldChg chg="modSp mod">
        <pc:chgData name="Samuel Kim" userId="0b4e8f1a-35cc-4769-966d-024c662a6df8" providerId="ADAL" clId="{EF8213D6-1E51-4ADF-9A5A-A962B9D46D20}" dt="2025-03-18T19:56:22.389" v="167" actId="948"/>
        <pc:sldMkLst>
          <pc:docMk/>
          <pc:sldMk cId="515925417" sldId="1105"/>
        </pc:sldMkLst>
      </pc:sldChg>
      <pc:sldChg chg="modSp mod">
        <pc:chgData name="Samuel Kim" userId="0b4e8f1a-35cc-4769-966d-024c662a6df8" providerId="ADAL" clId="{EF8213D6-1E51-4ADF-9A5A-A962B9D46D20}" dt="2025-03-18T19:56:35.129" v="170" actId="1076"/>
        <pc:sldMkLst>
          <pc:docMk/>
          <pc:sldMk cId="1075765571" sldId="1106"/>
        </pc:sldMkLst>
      </pc:sldChg>
      <pc:sldChg chg="modSp mod">
        <pc:chgData name="Samuel Kim" userId="0b4e8f1a-35cc-4769-966d-024c662a6df8" providerId="ADAL" clId="{EF8213D6-1E51-4ADF-9A5A-A962B9D46D20}" dt="2025-03-18T19:56:57.989" v="177" actId="948"/>
        <pc:sldMkLst>
          <pc:docMk/>
          <pc:sldMk cId="3783243617" sldId="1107"/>
        </pc:sldMkLst>
      </pc:sldChg>
      <pc:sldChg chg="modSp mod">
        <pc:chgData name="Samuel Kim" userId="0b4e8f1a-35cc-4769-966d-024c662a6df8" providerId="ADAL" clId="{EF8213D6-1E51-4ADF-9A5A-A962B9D46D20}" dt="2025-03-18T19:57:12.629" v="181" actId="1076"/>
        <pc:sldMkLst>
          <pc:docMk/>
          <pc:sldMk cId="525347017" sldId="1108"/>
        </pc:sldMkLst>
      </pc:sldChg>
      <pc:sldChg chg="modSp mod">
        <pc:chgData name="Samuel Kim" userId="0b4e8f1a-35cc-4769-966d-024c662a6df8" providerId="ADAL" clId="{EF8213D6-1E51-4ADF-9A5A-A962B9D46D20}" dt="2025-03-18T19:58:17.229" v="203" actId="1036"/>
        <pc:sldMkLst>
          <pc:docMk/>
          <pc:sldMk cId="1989529606" sldId="1109"/>
        </pc:sldMkLst>
      </pc:sldChg>
      <pc:sldChg chg="delSp modSp mod">
        <pc:chgData name="Samuel Kim" userId="0b4e8f1a-35cc-4769-966d-024c662a6df8" providerId="ADAL" clId="{EF8213D6-1E51-4ADF-9A5A-A962B9D46D20}" dt="2025-03-18T19:59:31.129" v="223" actId="1037"/>
        <pc:sldMkLst>
          <pc:docMk/>
          <pc:sldMk cId="1424387971" sldId="1110"/>
        </pc:sldMkLst>
      </pc:sldChg>
      <pc:sldChg chg="modSp mod">
        <pc:chgData name="Samuel Kim" userId="0b4e8f1a-35cc-4769-966d-024c662a6df8" providerId="ADAL" clId="{EF8213D6-1E51-4ADF-9A5A-A962B9D46D20}" dt="2025-03-21T03:17:09.319" v="720" actId="20577"/>
        <pc:sldMkLst>
          <pc:docMk/>
          <pc:sldMk cId="628129268" sldId="1111"/>
        </pc:sldMkLst>
      </pc:sldChg>
      <pc:sldChg chg="modSp mod modCm">
        <pc:chgData name="Samuel Kim" userId="0b4e8f1a-35cc-4769-966d-024c662a6df8" providerId="ADAL" clId="{EF8213D6-1E51-4ADF-9A5A-A962B9D46D20}" dt="2025-03-21T03:05:05.445" v="618" actId="27636"/>
        <pc:sldMkLst>
          <pc:docMk/>
          <pc:sldMk cId="507801297" sldId="1112"/>
        </pc:sldMkLst>
        <pc:extLst>
          <p:ext xmlns:p="http://schemas.openxmlformats.org/presentationml/2006/main" uri="{D6D511B9-2390-475A-947B-AFAB55BFBCF1}">
            <pc226:cmChg xmlns:pc226="http://schemas.microsoft.com/office/powerpoint/2022/06/main/command" chg="mod">
              <pc226:chgData name="Samuel Kim" userId="0b4e8f1a-35cc-4769-966d-024c662a6df8" providerId="ADAL" clId="{EF8213D6-1E51-4ADF-9A5A-A962B9D46D20}" dt="2025-03-21T03:04:54.305" v="616" actId="20577"/>
              <pc2:cmMkLst xmlns:pc2="http://schemas.microsoft.com/office/powerpoint/2019/9/main/command">
                <pc:docMk/>
                <pc:sldMk cId="507801297" sldId="1112"/>
                <pc2:cmMk id="{3D9D8E5D-F0C4-4034-BCAE-541242C0A66C}"/>
              </pc2:cmMkLst>
            </pc226:cmChg>
          </p:ext>
        </pc:extLst>
      </pc:sldChg>
      <pc:sldMasterChg chg="modSp mod">
        <pc:chgData name="Samuel Kim" userId="0b4e8f1a-35cc-4769-966d-024c662a6df8" providerId="ADAL" clId="{EF8213D6-1E51-4ADF-9A5A-A962B9D46D20}" dt="2025-03-21T03:06:07.635" v="627"/>
        <pc:sldMasterMkLst>
          <pc:docMk/>
          <pc:sldMasterMk cId="2910674328" sldId="2147483679"/>
        </pc:sldMasterMkLst>
      </pc:sldMasterChg>
    </pc:docChg>
  </pc:docChgLst>
  <pc:docChgLst>
    <pc:chgData name="Jordan Derk" userId="4cee7fd2-18ae-45a0-8743-b91db45b97a1" providerId="ADAL" clId="{1DE00060-34DE-4242-B8F1-C4A068E6E01A}"/>
    <pc:docChg chg="custSel modSld">
      <pc:chgData name="Jordan Derk" userId="4cee7fd2-18ae-45a0-8743-b91db45b97a1" providerId="ADAL" clId="{1DE00060-34DE-4242-B8F1-C4A068E6E01A}" dt="2025-03-18T18:15:21.516" v="184" actId="5793"/>
      <pc:docMkLst>
        <pc:docMk/>
      </pc:docMkLst>
      <pc:sldChg chg="modSp mod">
        <pc:chgData name="Jordan Derk" userId="4cee7fd2-18ae-45a0-8743-b91db45b97a1" providerId="ADAL" clId="{1DE00060-34DE-4242-B8F1-C4A068E6E01A}" dt="2025-03-18T18:04:34.899" v="142" actId="20577"/>
        <pc:sldMkLst>
          <pc:docMk/>
          <pc:sldMk cId="1456226579" sldId="993"/>
        </pc:sldMkLst>
      </pc:sldChg>
      <pc:sldChg chg="modNotesTx">
        <pc:chgData name="Jordan Derk" userId="4cee7fd2-18ae-45a0-8743-b91db45b97a1" providerId="ADAL" clId="{1DE00060-34DE-4242-B8F1-C4A068E6E01A}" dt="2025-03-18T18:13:20.983" v="147" actId="5793"/>
        <pc:sldMkLst>
          <pc:docMk/>
          <pc:sldMk cId="3200306240" sldId="1094"/>
        </pc:sldMkLst>
      </pc:sldChg>
      <pc:sldChg chg="modNotesTx">
        <pc:chgData name="Jordan Derk" userId="4cee7fd2-18ae-45a0-8743-b91db45b97a1" providerId="ADAL" clId="{1DE00060-34DE-4242-B8F1-C4A068E6E01A}" dt="2025-03-18T18:14:03.650" v="164" actId="5793"/>
        <pc:sldMkLst>
          <pc:docMk/>
          <pc:sldMk cId="3835572336" sldId="1095"/>
        </pc:sldMkLst>
      </pc:sldChg>
      <pc:sldChg chg="modNotesTx">
        <pc:chgData name="Jordan Derk" userId="4cee7fd2-18ae-45a0-8743-b91db45b97a1" providerId="ADAL" clId="{1DE00060-34DE-4242-B8F1-C4A068E6E01A}" dt="2025-03-18T18:14:29.433" v="170" actId="20577"/>
        <pc:sldMkLst>
          <pc:docMk/>
          <pc:sldMk cId="2713718098" sldId="1096"/>
        </pc:sldMkLst>
      </pc:sldChg>
      <pc:sldChg chg="modNotesTx">
        <pc:chgData name="Jordan Derk" userId="4cee7fd2-18ae-45a0-8743-b91db45b97a1" providerId="ADAL" clId="{1DE00060-34DE-4242-B8F1-C4A068E6E01A}" dt="2025-03-18T18:15:21.516" v="184" actId="5793"/>
        <pc:sldMkLst>
          <pc:docMk/>
          <pc:sldMk cId="507801297" sldId="1112"/>
        </pc:sldMkLst>
      </pc:sldChg>
    </pc:docChg>
  </pc:docChgLst>
  <pc:docChgLst>
    <pc:chgData name="Caylin Andrews" userId="b39fd84c-a637-463b-ba38-8685eda9252a" providerId="ADAL" clId="{5058A520-F30A-403C-9791-F12B161A7C78}"/>
    <pc:docChg chg="undo redo custSel addSld modSld">
      <pc:chgData name="Caylin Andrews" userId="b39fd84c-a637-463b-ba38-8685eda9252a" providerId="ADAL" clId="{5058A520-F30A-403C-9791-F12B161A7C78}" dt="2025-03-24T17:40:19.974" v="103" actId="255"/>
      <pc:docMkLst>
        <pc:docMk/>
      </pc:docMkLst>
      <pc:sldChg chg="modSp mod">
        <pc:chgData name="Caylin Andrews" userId="b39fd84c-a637-463b-ba38-8685eda9252a" providerId="ADAL" clId="{5058A520-F30A-403C-9791-F12B161A7C78}" dt="2025-03-24T17:39:21.319" v="92" actId="948"/>
        <pc:sldMkLst>
          <pc:docMk/>
          <pc:sldMk cId="1456226579" sldId="993"/>
        </pc:sldMkLst>
      </pc:sldChg>
      <pc:sldChg chg="modSp mod modCm">
        <pc:chgData name="Caylin Andrews" userId="b39fd84c-a637-463b-ba38-8685eda9252a" providerId="ADAL" clId="{5058A520-F30A-403C-9791-F12B161A7C78}" dt="2025-03-24T17:38:06.818" v="38" actId="20577"/>
        <pc:sldMkLst>
          <pc:docMk/>
          <pc:sldMk cId="507801297" sldId="1112"/>
        </pc:sldMkLst>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5058A520-F30A-403C-9791-F12B161A7C78}" dt="2025-03-24T17:38:06.818" v="38" actId="20577"/>
              <pc2:cmMkLst xmlns:pc2="http://schemas.microsoft.com/office/powerpoint/2019/9/main/command">
                <pc:docMk/>
                <pc:sldMk cId="507801297" sldId="1112"/>
                <pc2:cmMk id="{3D9D8E5D-F0C4-4034-BCAE-541242C0A66C}"/>
              </pc2:cmMkLst>
            </pc226:cmChg>
          </p:ext>
        </pc:extLst>
      </pc:sldChg>
      <pc:sldChg chg="add modNotesTx">
        <pc:chgData name="Caylin Andrews" userId="b39fd84c-a637-463b-ba38-8685eda9252a" providerId="ADAL" clId="{5058A520-F30A-403C-9791-F12B161A7C78}" dt="2025-03-21T17:14:52.534" v="1" actId="20577"/>
        <pc:sldMkLst>
          <pc:docMk/>
          <pc:sldMk cId="2123217523" sldId="1113"/>
        </pc:sldMkLst>
      </pc:sldChg>
      <pc:sldChg chg="modSp new mod">
        <pc:chgData name="Caylin Andrews" userId="b39fd84c-a637-463b-ba38-8685eda9252a" providerId="ADAL" clId="{5058A520-F30A-403C-9791-F12B161A7C78}" dt="2025-03-24T17:40:19.974" v="103" actId="255"/>
        <pc:sldMkLst>
          <pc:docMk/>
          <pc:sldMk cId="340241874" sldId="1114"/>
        </pc:sldMkLst>
      </pc:sldChg>
    </pc:docChg>
  </pc:docChgLst>
  <pc:docChgLst>
    <pc:chgData name="Caylin Andrews" userId="b39fd84c-a637-463b-ba38-8685eda9252a" providerId="ADAL" clId="{85A382C7-9DCD-4159-8421-ED96C9B2F11D}"/>
    <pc:docChg chg="undo redo custSel modSld">
      <pc:chgData name="Caylin Andrews" userId="b39fd84c-a637-463b-ba38-8685eda9252a" providerId="ADAL" clId="{85A382C7-9DCD-4159-8421-ED96C9B2F11D}" dt="2025-07-24T14:51:50.902" v="1858" actId="1076"/>
      <pc:docMkLst>
        <pc:docMk/>
      </pc:docMkLst>
      <pc:sldChg chg="delSp modSp mod">
        <pc:chgData name="Caylin Andrews" userId="b39fd84c-a637-463b-ba38-8685eda9252a" providerId="ADAL" clId="{85A382C7-9DCD-4159-8421-ED96C9B2F11D}" dt="2025-07-23T14:29:07.245" v="1396" actId="13244"/>
        <pc:sldMkLst>
          <pc:docMk/>
          <pc:sldMk cId="1450091703" sldId="259"/>
        </pc:sldMkLst>
        <pc:spChg chg="del mod">
          <ac:chgData name="Caylin Andrews" userId="b39fd84c-a637-463b-ba38-8685eda9252a" providerId="ADAL" clId="{85A382C7-9DCD-4159-8421-ED96C9B2F11D}" dt="2025-07-23T14:18:34.056" v="91" actId="478"/>
          <ac:spMkLst>
            <pc:docMk/>
            <pc:sldMk cId="1450091703" sldId="259"/>
            <ac:spMk id="27" creationId="{218643EC-88E9-E0C1-965A-18113E096C94}"/>
          </ac:spMkLst>
        </pc:spChg>
        <pc:spChg chg="del mod">
          <ac:chgData name="Caylin Andrews" userId="b39fd84c-a637-463b-ba38-8685eda9252a" providerId="ADAL" clId="{85A382C7-9DCD-4159-8421-ED96C9B2F11D}" dt="2025-07-23T14:18:29.720" v="90" actId="478"/>
          <ac:spMkLst>
            <pc:docMk/>
            <pc:sldMk cId="1450091703" sldId="259"/>
            <ac:spMk id="28" creationId="{6F5EFFA9-717C-056B-5348-3F0DDDD04D14}"/>
          </ac:spMkLst>
        </pc:spChg>
        <pc:spChg chg="del">
          <ac:chgData name="Caylin Andrews" userId="b39fd84c-a637-463b-ba38-8685eda9252a" providerId="ADAL" clId="{85A382C7-9DCD-4159-8421-ED96C9B2F11D}" dt="2025-07-23T14:18:34.056" v="91" actId="478"/>
          <ac:spMkLst>
            <pc:docMk/>
            <pc:sldMk cId="1450091703" sldId="259"/>
            <ac:spMk id="29" creationId="{6C47C542-41DE-FCD1-642C-8ECABAC9E4D1}"/>
          </ac:spMkLst>
        </pc:spChg>
        <pc:spChg chg="del mod">
          <ac:chgData name="Caylin Andrews" userId="b39fd84c-a637-463b-ba38-8685eda9252a" providerId="ADAL" clId="{85A382C7-9DCD-4159-8421-ED96C9B2F11D}" dt="2025-07-23T14:18:26.834" v="86" actId="478"/>
          <ac:spMkLst>
            <pc:docMk/>
            <pc:sldMk cId="1450091703" sldId="259"/>
            <ac:spMk id="30" creationId="{F8611074-899D-344F-9E78-F2A6F8195F78}"/>
          </ac:spMkLst>
        </pc:spChg>
        <pc:spChg chg="del">
          <ac:chgData name="Caylin Andrews" userId="b39fd84c-a637-463b-ba38-8685eda9252a" providerId="ADAL" clId="{85A382C7-9DCD-4159-8421-ED96C9B2F11D}" dt="2025-07-23T14:18:34.056" v="91" actId="478"/>
          <ac:spMkLst>
            <pc:docMk/>
            <pc:sldMk cId="1450091703" sldId="259"/>
            <ac:spMk id="31" creationId="{4164BF4A-8756-BBB0-A7D0-837359C1FE2F}"/>
          </ac:spMkLst>
        </pc:spChg>
        <pc:spChg chg="del mod">
          <ac:chgData name="Caylin Andrews" userId="b39fd84c-a637-463b-ba38-8685eda9252a" providerId="ADAL" clId="{85A382C7-9DCD-4159-8421-ED96C9B2F11D}" dt="2025-07-23T14:18:26.834" v="86" actId="478"/>
          <ac:spMkLst>
            <pc:docMk/>
            <pc:sldMk cId="1450091703" sldId="259"/>
            <ac:spMk id="32" creationId="{4A6CCEA8-6828-B0BB-B850-58047E381FDE}"/>
          </ac:spMkLst>
        </pc:spChg>
        <pc:spChg chg="del mod">
          <ac:chgData name="Caylin Andrews" userId="b39fd84c-a637-463b-ba38-8685eda9252a" providerId="ADAL" clId="{85A382C7-9DCD-4159-8421-ED96C9B2F11D}" dt="2025-07-23T14:18:29.720" v="90" actId="478"/>
          <ac:spMkLst>
            <pc:docMk/>
            <pc:sldMk cId="1450091703" sldId="259"/>
            <ac:spMk id="33" creationId="{0C40B65F-B01F-6823-E632-385267DF03F5}"/>
          </ac:spMkLst>
        </pc:spChg>
        <pc:spChg chg="del mod">
          <ac:chgData name="Caylin Andrews" userId="b39fd84c-a637-463b-ba38-8685eda9252a" providerId="ADAL" clId="{85A382C7-9DCD-4159-8421-ED96C9B2F11D}" dt="2025-07-23T14:18:26.834" v="86" actId="478"/>
          <ac:spMkLst>
            <pc:docMk/>
            <pc:sldMk cId="1450091703" sldId="259"/>
            <ac:spMk id="34" creationId="{8129D78A-5863-C7AF-18AF-95C286EFBB0F}"/>
          </ac:spMkLst>
        </pc:spChg>
        <pc:spChg chg="del mod">
          <ac:chgData name="Caylin Andrews" userId="b39fd84c-a637-463b-ba38-8685eda9252a" providerId="ADAL" clId="{85A382C7-9DCD-4159-8421-ED96C9B2F11D}" dt="2025-07-23T14:18:29.720" v="90" actId="478"/>
          <ac:spMkLst>
            <pc:docMk/>
            <pc:sldMk cId="1450091703" sldId="259"/>
            <ac:spMk id="35" creationId="{2799635B-EE76-9F2C-49F4-9D85AF8993B8}"/>
          </ac:spMkLst>
        </pc:spChg>
        <pc:spChg chg="del mod">
          <ac:chgData name="Caylin Andrews" userId="b39fd84c-a637-463b-ba38-8685eda9252a" providerId="ADAL" clId="{85A382C7-9DCD-4159-8421-ED96C9B2F11D}" dt="2025-07-23T14:18:26.834" v="86" actId="478"/>
          <ac:spMkLst>
            <pc:docMk/>
            <pc:sldMk cId="1450091703" sldId="259"/>
            <ac:spMk id="36" creationId="{2F658464-DFD8-2D34-001A-A309476DE116}"/>
          </ac:spMkLst>
        </pc:spChg>
        <pc:spChg chg="del">
          <ac:chgData name="Caylin Andrews" userId="b39fd84c-a637-463b-ba38-8685eda9252a" providerId="ADAL" clId="{85A382C7-9DCD-4159-8421-ED96C9B2F11D}" dt="2025-07-23T14:18:34.056" v="91" actId="478"/>
          <ac:spMkLst>
            <pc:docMk/>
            <pc:sldMk cId="1450091703" sldId="259"/>
            <ac:spMk id="37" creationId="{16B2A00E-EE74-4C58-CAAE-DE6826C6E397}"/>
          </ac:spMkLst>
        </pc:spChg>
        <pc:spChg chg="del mod">
          <ac:chgData name="Caylin Andrews" userId="b39fd84c-a637-463b-ba38-8685eda9252a" providerId="ADAL" clId="{85A382C7-9DCD-4159-8421-ED96C9B2F11D}" dt="2025-07-23T14:18:29.720" v="90" actId="478"/>
          <ac:spMkLst>
            <pc:docMk/>
            <pc:sldMk cId="1450091703" sldId="259"/>
            <ac:spMk id="38" creationId="{09033E31-8E48-3396-B25B-43A6278A402B}"/>
          </ac:spMkLst>
        </pc:spChg>
        <pc:spChg chg="del mod">
          <ac:chgData name="Caylin Andrews" userId="b39fd84c-a637-463b-ba38-8685eda9252a" providerId="ADAL" clId="{85A382C7-9DCD-4159-8421-ED96C9B2F11D}" dt="2025-07-23T14:18:26.834" v="86" actId="478"/>
          <ac:spMkLst>
            <pc:docMk/>
            <pc:sldMk cId="1450091703" sldId="259"/>
            <ac:spMk id="39" creationId="{08E5EF4B-A44F-9377-0195-A7CA4DA50C80}"/>
          </ac:spMkLst>
        </pc:spChg>
        <pc:spChg chg="del mod">
          <ac:chgData name="Caylin Andrews" userId="b39fd84c-a637-463b-ba38-8685eda9252a" providerId="ADAL" clId="{85A382C7-9DCD-4159-8421-ED96C9B2F11D}" dt="2025-07-23T14:18:26.834" v="86" actId="478"/>
          <ac:spMkLst>
            <pc:docMk/>
            <pc:sldMk cId="1450091703" sldId="259"/>
            <ac:spMk id="40" creationId="{E02D464B-C7C0-BC36-93A0-211944E59EB1}"/>
          </ac:spMkLst>
        </pc:spChg>
        <pc:spChg chg="del">
          <ac:chgData name="Caylin Andrews" userId="b39fd84c-a637-463b-ba38-8685eda9252a" providerId="ADAL" clId="{85A382C7-9DCD-4159-8421-ED96C9B2F11D}" dt="2025-07-23T14:18:34.056" v="91" actId="478"/>
          <ac:spMkLst>
            <pc:docMk/>
            <pc:sldMk cId="1450091703" sldId="259"/>
            <ac:spMk id="41" creationId="{7B919321-F79D-8E5C-08B6-E08102BB3DFF}"/>
          </ac:spMkLst>
        </pc:spChg>
        <pc:spChg chg="del mod">
          <ac:chgData name="Caylin Andrews" userId="b39fd84c-a637-463b-ba38-8685eda9252a" providerId="ADAL" clId="{85A382C7-9DCD-4159-8421-ED96C9B2F11D}" dt="2025-07-23T14:18:26.834" v="86" actId="478"/>
          <ac:spMkLst>
            <pc:docMk/>
            <pc:sldMk cId="1450091703" sldId="259"/>
            <ac:spMk id="42" creationId="{C9FD82CF-4DBA-FCD5-2FF3-83E4C828E26E}"/>
          </ac:spMkLst>
        </pc:spChg>
        <pc:spChg chg="del">
          <ac:chgData name="Caylin Andrews" userId="b39fd84c-a637-463b-ba38-8685eda9252a" providerId="ADAL" clId="{85A382C7-9DCD-4159-8421-ED96C9B2F11D}" dt="2025-07-23T14:18:34.056" v="91" actId="478"/>
          <ac:spMkLst>
            <pc:docMk/>
            <pc:sldMk cId="1450091703" sldId="259"/>
            <ac:spMk id="43" creationId="{C6DC7ACC-63EB-1105-5EE1-47E909BCAB4B}"/>
          </ac:spMkLst>
        </pc:spChg>
        <pc:spChg chg="del mod">
          <ac:chgData name="Caylin Andrews" userId="b39fd84c-a637-463b-ba38-8685eda9252a" providerId="ADAL" clId="{85A382C7-9DCD-4159-8421-ED96C9B2F11D}" dt="2025-07-23T14:18:26.834" v="86" actId="478"/>
          <ac:spMkLst>
            <pc:docMk/>
            <pc:sldMk cId="1450091703" sldId="259"/>
            <ac:spMk id="44" creationId="{F336CFA8-BB2F-9C8D-AB88-28887912BF4F}"/>
          </ac:spMkLst>
        </pc:spChg>
        <pc:spChg chg="del">
          <ac:chgData name="Caylin Andrews" userId="b39fd84c-a637-463b-ba38-8685eda9252a" providerId="ADAL" clId="{85A382C7-9DCD-4159-8421-ED96C9B2F11D}" dt="2025-07-23T14:18:29.720" v="90" actId="478"/>
          <ac:spMkLst>
            <pc:docMk/>
            <pc:sldMk cId="1450091703" sldId="259"/>
            <ac:spMk id="45" creationId="{3918FC72-20DE-2CB1-1CC8-AD8B4D240341}"/>
          </ac:spMkLst>
        </pc:spChg>
        <pc:spChg chg="del mod">
          <ac:chgData name="Caylin Andrews" userId="b39fd84c-a637-463b-ba38-8685eda9252a" providerId="ADAL" clId="{85A382C7-9DCD-4159-8421-ED96C9B2F11D}" dt="2025-07-23T14:18:26.834" v="86" actId="478"/>
          <ac:spMkLst>
            <pc:docMk/>
            <pc:sldMk cId="1450091703" sldId="259"/>
            <ac:spMk id="46" creationId="{722E9985-46B2-C5FD-A75A-E30E7CD73465}"/>
          </ac:spMkLst>
        </pc:spChg>
        <pc:spChg chg="ord">
          <ac:chgData name="Caylin Andrews" userId="b39fd84c-a637-463b-ba38-8685eda9252a" providerId="ADAL" clId="{85A382C7-9DCD-4159-8421-ED96C9B2F11D}" dt="2025-07-23T14:29:07.245" v="1396" actId="13244"/>
          <ac:spMkLst>
            <pc:docMk/>
            <pc:sldMk cId="1450091703" sldId="259"/>
            <ac:spMk id="49" creationId="{F97A80AC-A925-D2BD-03EF-80EA95EAD120}"/>
          </ac:spMkLst>
        </pc:spChg>
        <pc:picChg chg="mod">
          <ac:chgData name="Caylin Andrews" userId="b39fd84c-a637-463b-ba38-8685eda9252a" providerId="ADAL" clId="{85A382C7-9DCD-4159-8421-ED96C9B2F11D}" dt="2025-07-23T14:23:30.194" v="732" actId="962"/>
          <ac:picMkLst>
            <pc:docMk/>
            <pc:sldMk cId="1450091703" sldId="259"/>
            <ac:picMk id="3" creationId="{7EBB020F-1A98-970E-0FD5-F6BE43142A6B}"/>
          </ac:picMkLst>
        </pc:picChg>
      </pc:sldChg>
      <pc:sldChg chg="delSp modSp mod">
        <pc:chgData name="Caylin Andrews" userId="b39fd84c-a637-463b-ba38-8685eda9252a" providerId="ADAL" clId="{85A382C7-9DCD-4159-8421-ED96C9B2F11D}" dt="2025-07-23T14:21:18.050" v="122" actId="478"/>
        <pc:sldMkLst>
          <pc:docMk/>
          <pc:sldMk cId="1456226579" sldId="993"/>
        </pc:sldMkLst>
        <pc:spChg chg="mod">
          <ac:chgData name="Caylin Andrews" userId="b39fd84c-a637-463b-ba38-8685eda9252a" providerId="ADAL" clId="{85A382C7-9DCD-4159-8421-ED96C9B2F11D}" dt="2025-07-23T14:11:10.278" v="61" actId="20577"/>
          <ac:spMkLst>
            <pc:docMk/>
            <pc:sldMk cId="1456226579" sldId="993"/>
            <ac:spMk id="6" creationId="{5DBDEEFF-9F3A-678C-1906-79F6F1CC864F}"/>
          </ac:spMkLst>
        </pc:spChg>
        <pc:spChg chg="del">
          <ac:chgData name="Caylin Andrews" userId="b39fd84c-a637-463b-ba38-8685eda9252a" providerId="ADAL" clId="{85A382C7-9DCD-4159-8421-ED96C9B2F11D}" dt="2025-07-23T14:21:15.710" v="121" actId="478"/>
          <ac:spMkLst>
            <pc:docMk/>
            <pc:sldMk cId="1456226579" sldId="993"/>
            <ac:spMk id="10" creationId="{CE05B66A-B8A9-2EAF-9CE6-AD5FA968E545}"/>
          </ac:spMkLst>
        </pc:spChg>
        <pc:spChg chg="del">
          <ac:chgData name="Caylin Andrews" userId="b39fd84c-a637-463b-ba38-8685eda9252a" providerId="ADAL" clId="{85A382C7-9DCD-4159-8421-ED96C9B2F11D}" dt="2025-07-23T14:21:15.710" v="121" actId="478"/>
          <ac:spMkLst>
            <pc:docMk/>
            <pc:sldMk cId="1456226579" sldId="993"/>
            <ac:spMk id="11" creationId="{EB7D1B47-7C72-A616-40FA-F7A2F6348570}"/>
          </ac:spMkLst>
        </pc:spChg>
        <pc:spChg chg="del">
          <ac:chgData name="Caylin Andrews" userId="b39fd84c-a637-463b-ba38-8685eda9252a" providerId="ADAL" clId="{85A382C7-9DCD-4159-8421-ED96C9B2F11D}" dt="2025-07-23T14:21:15.710" v="121" actId="478"/>
          <ac:spMkLst>
            <pc:docMk/>
            <pc:sldMk cId="1456226579" sldId="993"/>
            <ac:spMk id="12" creationId="{F33D8434-3D3A-0DB3-0620-9DA3B1633DEE}"/>
          </ac:spMkLst>
        </pc:spChg>
        <pc:spChg chg="del">
          <ac:chgData name="Caylin Andrews" userId="b39fd84c-a637-463b-ba38-8685eda9252a" providerId="ADAL" clId="{85A382C7-9DCD-4159-8421-ED96C9B2F11D}" dt="2025-07-23T14:21:15.710" v="121" actId="478"/>
          <ac:spMkLst>
            <pc:docMk/>
            <pc:sldMk cId="1456226579" sldId="993"/>
            <ac:spMk id="13" creationId="{2A40618A-15B4-6891-4A59-7DAE866930E4}"/>
          </ac:spMkLst>
        </pc:spChg>
        <pc:spChg chg="del">
          <ac:chgData name="Caylin Andrews" userId="b39fd84c-a637-463b-ba38-8685eda9252a" providerId="ADAL" clId="{85A382C7-9DCD-4159-8421-ED96C9B2F11D}" dt="2025-07-23T14:21:15.710" v="121" actId="478"/>
          <ac:spMkLst>
            <pc:docMk/>
            <pc:sldMk cId="1456226579" sldId="993"/>
            <ac:spMk id="14" creationId="{028E44E4-6FED-4719-8114-82E7195795E3}"/>
          </ac:spMkLst>
        </pc:spChg>
        <pc:spChg chg="del">
          <ac:chgData name="Caylin Andrews" userId="b39fd84c-a637-463b-ba38-8685eda9252a" providerId="ADAL" clId="{85A382C7-9DCD-4159-8421-ED96C9B2F11D}" dt="2025-07-23T14:21:15.710" v="121" actId="478"/>
          <ac:spMkLst>
            <pc:docMk/>
            <pc:sldMk cId="1456226579" sldId="993"/>
            <ac:spMk id="16" creationId="{7ADCEAA3-2F8E-DF30-35C4-E9032CC760C4}"/>
          </ac:spMkLst>
        </pc:spChg>
        <pc:spChg chg="del">
          <ac:chgData name="Caylin Andrews" userId="b39fd84c-a637-463b-ba38-8685eda9252a" providerId="ADAL" clId="{85A382C7-9DCD-4159-8421-ED96C9B2F11D}" dt="2025-07-23T14:21:15.710" v="121" actId="478"/>
          <ac:spMkLst>
            <pc:docMk/>
            <pc:sldMk cId="1456226579" sldId="993"/>
            <ac:spMk id="19" creationId="{2FF52D4C-FF2C-EE24-0F2C-D3DA778E86D3}"/>
          </ac:spMkLst>
        </pc:spChg>
        <pc:spChg chg="del">
          <ac:chgData name="Caylin Andrews" userId="b39fd84c-a637-463b-ba38-8685eda9252a" providerId="ADAL" clId="{85A382C7-9DCD-4159-8421-ED96C9B2F11D}" dt="2025-07-23T14:21:15.710" v="121" actId="478"/>
          <ac:spMkLst>
            <pc:docMk/>
            <pc:sldMk cId="1456226579" sldId="993"/>
            <ac:spMk id="22" creationId="{6ABA03FE-FF87-F690-28B9-1BCB7EC921D6}"/>
          </ac:spMkLst>
        </pc:spChg>
        <pc:spChg chg="del">
          <ac:chgData name="Caylin Andrews" userId="b39fd84c-a637-463b-ba38-8685eda9252a" providerId="ADAL" clId="{85A382C7-9DCD-4159-8421-ED96C9B2F11D}" dt="2025-07-23T14:21:15.710" v="121" actId="478"/>
          <ac:spMkLst>
            <pc:docMk/>
            <pc:sldMk cId="1456226579" sldId="993"/>
            <ac:spMk id="23" creationId="{E46888CD-96FA-5ED9-A7D2-C1FE8840DC25}"/>
          </ac:spMkLst>
        </pc:spChg>
        <pc:spChg chg="del">
          <ac:chgData name="Caylin Andrews" userId="b39fd84c-a637-463b-ba38-8685eda9252a" providerId="ADAL" clId="{85A382C7-9DCD-4159-8421-ED96C9B2F11D}" dt="2025-07-23T14:21:15.710" v="121" actId="478"/>
          <ac:spMkLst>
            <pc:docMk/>
            <pc:sldMk cId="1456226579" sldId="993"/>
            <ac:spMk id="24" creationId="{E88D76F9-03F8-C92E-E7DF-54881FEE0BB7}"/>
          </ac:spMkLst>
        </pc:spChg>
        <pc:spChg chg="del">
          <ac:chgData name="Caylin Andrews" userId="b39fd84c-a637-463b-ba38-8685eda9252a" providerId="ADAL" clId="{85A382C7-9DCD-4159-8421-ED96C9B2F11D}" dt="2025-07-23T14:21:18.050" v="122" actId="478"/>
          <ac:spMkLst>
            <pc:docMk/>
            <pc:sldMk cId="1456226579" sldId="993"/>
            <ac:spMk id="25" creationId="{12DF5B12-F764-82CE-EE5C-5AF5AC0988C5}"/>
          </ac:spMkLst>
        </pc:spChg>
        <pc:spChg chg="del">
          <ac:chgData name="Caylin Andrews" userId="b39fd84c-a637-463b-ba38-8685eda9252a" providerId="ADAL" clId="{85A382C7-9DCD-4159-8421-ED96C9B2F11D}" dt="2025-07-23T14:21:18.050" v="122" actId="478"/>
          <ac:spMkLst>
            <pc:docMk/>
            <pc:sldMk cId="1456226579" sldId="993"/>
            <ac:spMk id="26" creationId="{96FFB9CA-8170-3173-2225-C530012F2D47}"/>
          </ac:spMkLst>
        </pc:spChg>
      </pc:sldChg>
      <pc:sldChg chg="delSp modSp mod">
        <pc:chgData name="Caylin Andrews" userId="b39fd84c-a637-463b-ba38-8685eda9252a" providerId="ADAL" clId="{85A382C7-9DCD-4159-8421-ED96C9B2F11D}" dt="2025-07-23T14:29:14.281" v="1397" actId="13244"/>
        <pc:sldMkLst>
          <pc:docMk/>
          <pc:sldMk cId="357199285" sldId="1080"/>
        </pc:sldMkLst>
        <pc:spChg chg="del">
          <ac:chgData name="Caylin Andrews" userId="b39fd84c-a637-463b-ba38-8685eda9252a" providerId="ADAL" clId="{85A382C7-9DCD-4159-8421-ED96C9B2F11D}" dt="2025-07-23T14:18:52.862" v="97" actId="478"/>
          <ac:spMkLst>
            <pc:docMk/>
            <pc:sldMk cId="357199285" sldId="1080"/>
            <ac:spMk id="28" creationId="{6371E7E5-3078-12C6-C266-40F04CE4A469}"/>
          </ac:spMkLst>
        </pc:spChg>
        <pc:spChg chg="del">
          <ac:chgData name="Caylin Andrews" userId="b39fd84c-a637-463b-ba38-8685eda9252a" providerId="ADAL" clId="{85A382C7-9DCD-4159-8421-ED96C9B2F11D}" dt="2025-07-23T14:18:52.862" v="97" actId="478"/>
          <ac:spMkLst>
            <pc:docMk/>
            <pc:sldMk cId="357199285" sldId="1080"/>
            <ac:spMk id="29" creationId="{ECC74860-A34B-5D26-8E0C-A2447551A601}"/>
          </ac:spMkLst>
        </pc:spChg>
        <pc:spChg chg="del">
          <ac:chgData name="Caylin Andrews" userId="b39fd84c-a637-463b-ba38-8685eda9252a" providerId="ADAL" clId="{85A382C7-9DCD-4159-8421-ED96C9B2F11D}" dt="2025-07-23T14:18:52.862" v="97" actId="478"/>
          <ac:spMkLst>
            <pc:docMk/>
            <pc:sldMk cId="357199285" sldId="1080"/>
            <ac:spMk id="30" creationId="{964B158F-7CBB-FDBC-B552-440953133D93}"/>
          </ac:spMkLst>
        </pc:spChg>
        <pc:spChg chg="del">
          <ac:chgData name="Caylin Andrews" userId="b39fd84c-a637-463b-ba38-8685eda9252a" providerId="ADAL" clId="{85A382C7-9DCD-4159-8421-ED96C9B2F11D}" dt="2025-07-23T14:18:52.862" v="97" actId="478"/>
          <ac:spMkLst>
            <pc:docMk/>
            <pc:sldMk cId="357199285" sldId="1080"/>
            <ac:spMk id="31" creationId="{157DB4E8-C86D-95FE-BD43-0B5396FBD7F7}"/>
          </ac:spMkLst>
        </pc:spChg>
        <pc:spChg chg="del">
          <ac:chgData name="Caylin Andrews" userId="b39fd84c-a637-463b-ba38-8685eda9252a" providerId="ADAL" clId="{85A382C7-9DCD-4159-8421-ED96C9B2F11D}" dt="2025-07-23T14:18:50.136" v="96" actId="478"/>
          <ac:spMkLst>
            <pc:docMk/>
            <pc:sldMk cId="357199285" sldId="1080"/>
            <ac:spMk id="32" creationId="{ADB715E1-A9CA-9E5C-8744-5E484C5970BB}"/>
          </ac:spMkLst>
        </pc:spChg>
        <pc:spChg chg="del">
          <ac:chgData name="Caylin Andrews" userId="b39fd84c-a637-463b-ba38-8685eda9252a" providerId="ADAL" clId="{85A382C7-9DCD-4159-8421-ED96C9B2F11D}" dt="2025-07-23T14:18:47.573" v="95" actId="478"/>
          <ac:spMkLst>
            <pc:docMk/>
            <pc:sldMk cId="357199285" sldId="1080"/>
            <ac:spMk id="33" creationId="{7D83B7EF-E887-6032-E3F2-3BB47B92869B}"/>
          </ac:spMkLst>
        </pc:spChg>
        <pc:spChg chg="del">
          <ac:chgData name="Caylin Andrews" userId="b39fd84c-a637-463b-ba38-8685eda9252a" providerId="ADAL" clId="{85A382C7-9DCD-4159-8421-ED96C9B2F11D}" dt="2025-07-23T14:18:47.573" v="95" actId="478"/>
          <ac:spMkLst>
            <pc:docMk/>
            <pc:sldMk cId="357199285" sldId="1080"/>
            <ac:spMk id="34" creationId="{207589C0-FC71-DC8C-9855-2BEDFBA61124}"/>
          </ac:spMkLst>
        </pc:spChg>
        <pc:spChg chg="del">
          <ac:chgData name="Caylin Andrews" userId="b39fd84c-a637-463b-ba38-8685eda9252a" providerId="ADAL" clId="{85A382C7-9DCD-4159-8421-ED96C9B2F11D}" dt="2025-07-23T14:18:47.573" v="95" actId="478"/>
          <ac:spMkLst>
            <pc:docMk/>
            <pc:sldMk cId="357199285" sldId="1080"/>
            <ac:spMk id="35" creationId="{D6C38861-F03D-B20B-1953-589DB9130399}"/>
          </ac:spMkLst>
        </pc:spChg>
        <pc:spChg chg="del">
          <ac:chgData name="Caylin Andrews" userId="b39fd84c-a637-463b-ba38-8685eda9252a" providerId="ADAL" clId="{85A382C7-9DCD-4159-8421-ED96C9B2F11D}" dt="2025-07-23T14:18:47.573" v="95" actId="478"/>
          <ac:spMkLst>
            <pc:docMk/>
            <pc:sldMk cId="357199285" sldId="1080"/>
            <ac:spMk id="36" creationId="{B4106A4D-2670-B933-C857-BCF4DFDFC3BC}"/>
          </ac:spMkLst>
        </pc:spChg>
        <pc:spChg chg="del">
          <ac:chgData name="Caylin Andrews" userId="b39fd84c-a637-463b-ba38-8685eda9252a" providerId="ADAL" clId="{85A382C7-9DCD-4159-8421-ED96C9B2F11D}" dt="2025-07-23T14:18:47.573" v="95" actId="478"/>
          <ac:spMkLst>
            <pc:docMk/>
            <pc:sldMk cId="357199285" sldId="1080"/>
            <ac:spMk id="37" creationId="{A68C82CE-CDCC-E11E-3897-81EC30623AA5}"/>
          </ac:spMkLst>
        </pc:spChg>
        <pc:spChg chg="del">
          <ac:chgData name="Caylin Andrews" userId="b39fd84c-a637-463b-ba38-8685eda9252a" providerId="ADAL" clId="{85A382C7-9DCD-4159-8421-ED96C9B2F11D}" dt="2025-07-23T14:18:47.573" v="95" actId="478"/>
          <ac:spMkLst>
            <pc:docMk/>
            <pc:sldMk cId="357199285" sldId="1080"/>
            <ac:spMk id="38" creationId="{95840E80-0BE2-D4B3-FC3B-E6DA55C40D44}"/>
          </ac:spMkLst>
        </pc:spChg>
        <pc:spChg chg="del">
          <ac:chgData name="Caylin Andrews" userId="b39fd84c-a637-463b-ba38-8685eda9252a" providerId="ADAL" clId="{85A382C7-9DCD-4159-8421-ED96C9B2F11D}" dt="2025-07-23T14:18:47.573" v="95" actId="478"/>
          <ac:spMkLst>
            <pc:docMk/>
            <pc:sldMk cId="357199285" sldId="1080"/>
            <ac:spMk id="39" creationId="{68DBA07A-E77F-9944-2A01-556071887907}"/>
          </ac:spMkLst>
        </pc:spChg>
        <pc:spChg chg="del mod">
          <ac:chgData name="Caylin Andrews" userId="b39fd84c-a637-463b-ba38-8685eda9252a" providerId="ADAL" clId="{85A382C7-9DCD-4159-8421-ED96C9B2F11D}" dt="2025-07-23T14:18:47.573" v="95" actId="478"/>
          <ac:spMkLst>
            <pc:docMk/>
            <pc:sldMk cId="357199285" sldId="1080"/>
            <ac:spMk id="40" creationId="{29ECA54B-C87D-7C4D-6FFC-AFF721DC4935}"/>
          </ac:spMkLst>
        </pc:spChg>
        <pc:spChg chg="del">
          <ac:chgData name="Caylin Andrews" userId="b39fd84c-a637-463b-ba38-8685eda9252a" providerId="ADAL" clId="{85A382C7-9DCD-4159-8421-ED96C9B2F11D}" dt="2025-07-23T14:18:52.862" v="97" actId="478"/>
          <ac:spMkLst>
            <pc:docMk/>
            <pc:sldMk cId="357199285" sldId="1080"/>
            <ac:spMk id="41" creationId="{C4E765EF-FA64-B2EA-E304-A9133D3B3774}"/>
          </ac:spMkLst>
        </pc:spChg>
        <pc:spChg chg="del">
          <ac:chgData name="Caylin Andrews" userId="b39fd84c-a637-463b-ba38-8685eda9252a" providerId="ADAL" clId="{85A382C7-9DCD-4159-8421-ED96C9B2F11D}" dt="2025-07-23T14:18:52.862" v="97" actId="478"/>
          <ac:spMkLst>
            <pc:docMk/>
            <pc:sldMk cId="357199285" sldId="1080"/>
            <ac:spMk id="42" creationId="{96BD8821-F4D5-C42F-EA28-AAD872472A1F}"/>
          </ac:spMkLst>
        </pc:spChg>
        <pc:spChg chg="del mod">
          <ac:chgData name="Caylin Andrews" userId="b39fd84c-a637-463b-ba38-8685eda9252a" providerId="ADAL" clId="{85A382C7-9DCD-4159-8421-ED96C9B2F11D}" dt="2025-07-23T14:18:52.862" v="97" actId="478"/>
          <ac:spMkLst>
            <pc:docMk/>
            <pc:sldMk cId="357199285" sldId="1080"/>
            <ac:spMk id="43" creationId="{C14D8B1A-1E2C-C2DF-23E7-B9F3247D9481}"/>
          </ac:spMkLst>
        </pc:spChg>
        <pc:spChg chg="mod">
          <ac:chgData name="Caylin Andrews" userId="b39fd84c-a637-463b-ba38-8685eda9252a" providerId="ADAL" clId="{85A382C7-9DCD-4159-8421-ED96C9B2F11D}" dt="2025-07-23T14:18:40.607" v="93" actId="1076"/>
          <ac:spMkLst>
            <pc:docMk/>
            <pc:sldMk cId="357199285" sldId="1080"/>
            <ac:spMk id="44" creationId="{6F1C4F50-E154-40A2-68FE-8A5E734F2AEF}"/>
          </ac:spMkLst>
        </pc:spChg>
        <pc:spChg chg="del">
          <ac:chgData name="Caylin Andrews" userId="b39fd84c-a637-463b-ba38-8685eda9252a" providerId="ADAL" clId="{85A382C7-9DCD-4159-8421-ED96C9B2F11D}" dt="2025-07-23T14:18:52.862" v="97" actId="478"/>
          <ac:spMkLst>
            <pc:docMk/>
            <pc:sldMk cId="357199285" sldId="1080"/>
            <ac:spMk id="45" creationId="{6A86AEED-432F-B6C8-CB72-D330B9F929DD}"/>
          </ac:spMkLst>
        </pc:spChg>
        <pc:spChg chg="del">
          <ac:chgData name="Caylin Andrews" userId="b39fd84c-a637-463b-ba38-8685eda9252a" providerId="ADAL" clId="{85A382C7-9DCD-4159-8421-ED96C9B2F11D}" dt="2025-07-23T14:18:52.862" v="97" actId="478"/>
          <ac:spMkLst>
            <pc:docMk/>
            <pc:sldMk cId="357199285" sldId="1080"/>
            <ac:spMk id="46" creationId="{1B1D1EEA-E1DF-DA3B-8757-E3DD1704EBC6}"/>
          </ac:spMkLst>
        </pc:spChg>
        <pc:spChg chg="del mod">
          <ac:chgData name="Caylin Andrews" userId="b39fd84c-a637-463b-ba38-8685eda9252a" providerId="ADAL" clId="{85A382C7-9DCD-4159-8421-ED96C9B2F11D}" dt="2025-07-23T14:18:52.862" v="97" actId="478"/>
          <ac:spMkLst>
            <pc:docMk/>
            <pc:sldMk cId="357199285" sldId="1080"/>
            <ac:spMk id="47" creationId="{394D6DD7-90F6-7E0D-5DBA-8CD50F3D28BB}"/>
          </ac:spMkLst>
        </pc:spChg>
        <pc:picChg chg="mod ord">
          <ac:chgData name="Caylin Andrews" userId="b39fd84c-a637-463b-ba38-8685eda9252a" providerId="ADAL" clId="{85A382C7-9DCD-4159-8421-ED96C9B2F11D}" dt="2025-07-23T14:29:14.281" v="1397" actId="13244"/>
          <ac:picMkLst>
            <pc:docMk/>
            <pc:sldMk cId="357199285" sldId="1080"/>
            <ac:picMk id="3" creationId="{3110E890-71F7-F338-F12F-D7119A9E23BE}"/>
          </ac:picMkLst>
        </pc:picChg>
      </pc:sldChg>
      <pc:sldChg chg="delSp mod">
        <pc:chgData name="Caylin Andrews" userId="b39fd84c-a637-463b-ba38-8685eda9252a" providerId="ADAL" clId="{85A382C7-9DCD-4159-8421-ED96C9B2F11D}" dt="2025-07-23T14:20:53.679" v="118" actId="478"/>
        <pc:sldMkLst>
          <pc:docMk/>
          <pc:sldMk cId="2146623978" sldId="1082"/>
        </pc:sldMkLst>
        <pc:spChg chg="del">
          <ac:chgData name="Caylin Andrews" userId="b39fd84c-a637-463b-ba38-8685eda9252a" providerId="ADAL" clId="{85A382C7-9DCD-4159-8421-ED96C9B2F11D}" dt="2025-07-23T14:20:53.679" v="118" actId="478"/>
          <ac:spMkLst>
            <pc:docMk/>
            <pc:sldMk cId="2146623978" sldId="1082"/>
            <ac:spMk id="7" creationId="{B726D081-B986-0B3D-6E9E-241D7CEE7C7F}"/>
          </ac:spMkLst>
        </pc:spChg>
        <pc:spChg chg="del">
          <ac:chgData name="Caylin Andrews" userId="b39fd84c-a637-463b-ba38-8685eda9252a" providerId="ADAL" clId="{85A382C7-9DCD-4159-8421-ED96C9B2F11D}" dt="2025-07-23T14:20:53.679" v="118" actId="478"/>
          <ac:spMkLst>
            <pc:docMk/>
            <pc:sldMk cId="2146623978" sldId="1082"/>
            <ac:spMk id="8" creationId="{E3051C79-A36F-99BF-2D4D-2BEBB55C5910}"/>
          </ac:spMkLst>
        </pc:spChg>
        <pc:spChg chg="del">
          <ac:chgData name="Caylin Andrews" userId="b39fd84c-a637-463b-ba38-8685eda9252a" providerId="ADAL" clId="{85A382C7-9DCD-4159-8421-ED96C9B2F11D}" dt="2025-07-23T14:20:53.679" v="118" actId="478"/>
          <ac:spMkLst>
            <pc:docMk/>
            <pc:sldMk cId="2146623978" sldId="1082"/>
            <ac:spMk id="10" creationId="{0A465404-6FD7-308F-E574-29C46DB694BE}"/>
          </ac:spMkLst>
        </pc:spChg>
        <pc:spChg chg="del">
          <ac:chgData name="Caylin Andrews" userId="b39fd84c-a637-463b-ba38-8685eda9252a" providerId="ADAL" clId="{85A382C7-9DCD-4159-8421-ED96C9B2F11D}" dt="2025-07-23T14:20:53.679" v="118" actId="478"/>
          <ac:spMkLst>
            <pc:docMk/>
            <pc:sldMk cId="2146623978" sldId="1082"/>
            <ac:spMk id="14" creationId="{0200F60F-AFC9-CAA2-6CE7-14B810B57742}"/>
          </ac:spMkLst>
        </pc:spChg>
        <pc:spChg chg="del">
          <ac:chgData name="Caylin Andrews" userId="b39fd84c-a637-463b-ba38-8685eda9252a" providerId="ADAL" clId="{85A382C7-9DCD-4159-8421-ED96C9B2F11D}" dt="2025-07-23T14:20:53.679" v="118" actId="478"/>
          <ac:spMkLst>
            <pc:docMk/>
            <pc:sldMk cId="2146623978" sldId="1082"/>
            <ac:spMk id="15" creationId="{59E6C5B2-3D39-B187-11C9-C56FDFE976CD}"/>
          </ac:spMkLst>
        </pc:spChg>
        <pc:spChg chg="del">
          <ac:chgData name="Caylin Andrews" userId="b39fd84c-a637-463b-ba38-8685eda9252a" providerId="ADAL" clId="{85A382C7-9DCD-4159-8421-ED96C9B2F11D}" dt="2025-07-23T14:20:53.679" v="118" actId="478"/>
          <ac:spMkLst>
            <pc:docMk/>
            <pc:sldMk cId="2146623978" sldId="1082"/>
            <ac:spMk id="19" creationId="{E760300B-9656-D5D8-C335-0DA80453E75C}"/>
          </ac:spMkLst>
        </pc:spChg>
        <pc:spChg chg="del">
          <ac:chgData name="Caylin Andrews" userId="b39fd84c-a637-463b-ba38-8685eda9252a" providerId="ADAL" clId="{85A382C7-9DCD-4159-8421-ED96C9B2F11D}" dt="2025-07-23T14:20:53.679" v="118" actId="478"/>
          <ac:spMkLst>
            <pc:docMk/>
            <pc:sldMk cId="2146623978" sldId="1082"/>
            <ac:spMk id="21" creationId="{81DC2324-2F1F-3D7D-C4EA-9F58D94E81CE}"/>
          </ac:spMkLst>
        </pc:spChg>
        <pc:spChg chg="del">
          <ac:chgData name="Caylin Andrews" userId="b39fd84c-a637-463b-ba38-8685eda9252a" providerId="ADAL" clId="{85A382C7-9DCD-4159-8421-ED96C9B2F11D}" dt="2025-07-23T14:20:53.679" v="118" actId="478"/>
          <ac:spMkLst>
            <pc:docMk/>
            <pc:sldMk cId="2146623978" sldId="1082"/>
            <ac:spMk id="23" creationId="{EDAF0700-1CD0-F10C-04D0-BEB63333552B}"/>
          </ac:spMkLst>
        </pc:spChg>
        <pc:spChg chg="del">
          <ac:chgData name="Caylin Andrews" userId="b39fd84c-a637-463b-ba38-8685eda9252a" providerId="ADAL" clId="{85A382C7-9DCD-4159-8421-ED96C9B2F11D}" dt="2025-07-23T14:20:53.679" v="118" actId="478"/>
          <ac:spMkLst>
            <pc:docMk/>
            <pc:sldMk cId="2146623978" sldId="1082"/>
            <ac:spMk id="24" creationId="{A69F85B5-5D70-89BA-04EB-80E377AA447C}"/>
          </ac:spMkLst>
        </pc:spChg>
        <pc:spChg chg="del">
          <ac:chgData name="Caylin Andrews" userId="b39fd84c-a637-463b-ba38-8685eda9252a" providerId="ADAL" clId="{85A382C7-9DCD-4159-8421-ED96C9B2F11D}" dt="2025-07-23T14:20:53.679" v="118" actId="478"/>
          <ac:spMkLst>
            <pc:docMk/>
            <pc:sldMk cId="2146623978" sldId="1082"/>
            <ac:spMk id="26" creationId="{D4BEE0E4-3810-8D41-30DC-9CDAA779587F}"/>
          </ac:spMkLst>
        </pc:spChg>
      </pc:sldChg>
      <pc:sldChg chg="delSp mod">
        <pc:chgData name="Caylin Andrews" userId="b39fd84c-a637-463b-ba38-8685eda9252a" providerId="ADAL" clId="{85A382C7-9DCD-4159-8421-ED96C9B2F11D}" dt="2025-07-23T14:21:03.556" v="120" actId="478"/>
        <pc:sldMkLst>
          <pc:docMk/>
          <pc:sldMk cId="2175414920" sldId="1083"/>
        </pc:sldMkLst>
        <pc:spChg chg="del">
          <ac:chgData name="Caylin Andrews" userId="b39fd84c-a637-463b-ba38-8685eda9252a" providerId="ADAL" clId="{85A382C7-9DCD-4159-8421-ED96C9B2F11D}" dt="2025-07-23T14:21:03.556" v="120" actId="478"/>
          <ac:spMkLst>
            <pc:docMk/>
            <pc:sldMk cId="2175414920" sldId="1083"/>
            <ac:spMk id="3" creationId="{BE9312EF-30A7-6C6E-22FF-6993EF0D831A}"/>
          </ac:spMkLst>
        </pc:spChg>
        <pc:spChg chg="del">
          <ac:chgData name="Caylin Andrews" userId="b39fd84c-a637-463b-ba38-8685eda9252a" providerId="ADAL" clId="{85A382C7-9DCD-4159-8421-ED96C9B2F11D}" dt="2025-07-23T14:21:03.556" v="120" actId="478"/>
          <ac:spMkLst>
            <pc:docMk/>
            <pc:sldMk cId="2175414920" sldId="1083"/>
            <ac:spMk id="10" creationId="{D507C340-FDA4-E093-2077-AA68B7DD114C}"/>
          </ac:spMkLst>
        </pc:spChg>
        <pc:spChg chg="del">
          <ac:chgData name="Caylin Andrews" userId="b39fd84c-a637-463b-ba38-8685eda9252a" providerId="ADAL" clId="{85A382C7-9DCD-4159-8421-ED96C9B2F11D}" dt="2025-07-23T14:21:03.556" v="120" actId="478"/>
          <ac:spMkLst>
            <pc:docMk/>
            <pc:sldMk cId="2175414920" sldId="1083"/>
            <ac:spMk id="11" creationId="{F69D3FD4-469E-33C6-CF97-11140D51AD15}"/>
          </ac:spMkLst>
        </pc:spChg>
        <pc:spChg chg="del">
          <ac:chgData name="Caylin Andrews" userId="b39fd84c-a637-463b-ba38-8685eda9252a" providerId="ADAL" clId="{85A382C7-9DCD-4159-8421-ED96C9B2F11D}" dt="2025-07-23T14:21:03.556" v="120" actId="478"/>
          <ac:spMkLst>
            <pc:docMk/>
            <pc:sldMk cId="2175414920" sldId="1083"/>
            <ac:spMk id="12" creationId="{22782C49-4BF6-7B3C-C4A3-EC4106B746CA}"/>
          </ac:spMkLst>
        </pc:spChg>
        <pc:spChg chg="del">
          <ac:chgData name="Caylin Andrews" userId="b39fd84c-a637-463b-ba38-8685eda9252a" providerId="ADAL" clId="{85A382C7-9DCD-4159-8421-ED96C9B2F11D}" dt="2025-07-23T14:21:03.556" v="120" actId="478"/>
          <ac:spMkLst>
            <pc:docMk/>
            <pc:sldMk cId="2175414920" sldId="1083"/>
            <ac:spMk id="15" creationId="{9C2C40B8-86C2-8248-4BBB-A98B055E1962}"/>
          </ac:spMkLst>
        </pc:spChg>
        <pc:spChg chg="del">
          <ac:chgData name="Caylin Andrews" userId="b39fd84c-a637-463b-ba38-8685eda9252a" providerId="ADAL" clId="{85A382C7-9DCD-4159-8421-ED96C9B2F11D}" dt="2025-07-23T14:21:03.556" v="120" actId="478"/>
          <ac:spMkLst>
            <pc:docMk/>
            <pc:sldMk cId="2175414920" sldId="1083"/>
            <ac:spMk id="17" creationId="{B0057297-7ADE-F82D-83C4-B9580DFF6DA9}"/>
          </ac:spMkLst>
        </pc:spChg>
        <pc:spChg chg="del">
          <ac:chgData name="Caylin Andrews" userId="b39fd84c-a637-463b-ba38-8685eda9252a" providerId="ADAL" clId="{85A382C7-9DCD-4159-8421-ED96C9B2F11D}" dt="2025-07-23T14:21:03.556" v="120" actId="478"/>
          <ac:spMkLst>
            <pc:docMk/>
            <pc:sldMk cId="2175414920" sldId="1083"/>
            <ac:spMk id="19" creationId="{F764C79C-E245-0FB5-3383-4A88ADAEB670}"/>
          </ac:spMkLst>
        </pc:spChg>
        <pc:spChg chg="del">
          <ac:chgData name="Caylin Andrews" userId="b39fd84c-a637-463b-ba38-8685eda9252a" providerId="ADAL" clId="{85A382C7-9DCD-4159-8421-ED96C9B2F11D}" dt="2025-07-23T14:21:03.556" v="120" actId="478"/>
          <ac:spMkLst>
            <pc:docMk/>
            <pc:sldMk cId="2175414920" sldId="1083"/>
            <ac:spMk id="20" creationId="{842AE022-82C7-1D89-6518-FB69DB62D53A}"/>
          </ac:spMkLst>
        </pc:spChg>
        <pc:spChg chg="del">
          <ac:chgData name="Caylin Andrews" userId="b39fd84c-a637-463b-ba38-8685eda9252a" providerId="ADAL" clId="{85A382C7-9DCD-4159-8421-ED96C9B2F11D}" dt="2025-07-23T14:21:03.556" v="120" actId="478"/>
          <ac:spMkLst>
            <pc:docMk/>
            <pc:sldMk cId="2175414920" sldId="1083"/>
            <ac:spMk id="21" creationId="{9682D6DC-BE75-B972-18B7-D7DFD3D674A9}"/>
          </ac:spMkLst>
        </pc:spChg>
        <pc:spChg chg="del">
          <ac:chgData name="Caylin Andrews" userId="b39fd84c-a637-463b-ba38-8685eda9252a" providerId="ADAL" clId="{85A382C7-9DCD-4159-8421-ED96C9B2F11D}" dt="2025-07-23T14:21:03.556" v="120" actId="478"/>
          <ac:spMkLst>
            <pc:docMk/>
            <pc:sldMk cId="2175414920" sldId="1083"/>
            <ac:spMk id="22" creationId="{1FC7FB67-FF62-A1A9-FE97-0DA5AE96B5AF}"/>
          </ac:spMkLst>
        </pc:spChg>
      </pc:sldChg>
      <pc:sldChg chg="delSp modSp mod">
        <pc:chgData name="Caylin Andrews" userId="b39fd84c-a637-463b-ba38-8685eda9252a" providerId="ADAL" clId="{85A382C7-9DCD-4159-8421-ED96C9B2F11D}" dt="2025-07-23T14:36:01.145" v="1419" actId="13244"/>
        <pc:sldMkLst>
          <pc:docMk/>
          <pc:sldMk cId="1192451559" sldId="1084"/>
        </pc:sldMkLst>
        <pc:spChg chg="del">
          <ac:chgData name="Caylin Andrews" userId="b39fd84c-a637-463b-ba38-8685eda9252a" providerId="ADAL" clId="{85A382C7-9DCD-4159-8421-ED96C9B2F11D}" dt="2025-07-23T14:19:54.371" v="108" actId="478"/>
          <ac:spMkLst>
            <pc:docMk/>
            <pc:sldMk cId="1192451559" sldId="1084"/>
            <ac:spMk id="7" creationId="{9AC20D7D-5718-E70F-C691-7B76287CB5BE}"/>
          </ac:spMkLst>
        </pc:spChg>
        <pc:spChg chg="del">
          <ac:chgData name="Caylin Andrews" userId="b39fd84c-a637-463b-ba38-8685eda9252a" providerId="ADAL" clId="{85A382C7-9DCD-4159-8421-ED96C9B2F11D}" dt="2025-07-23T14:19:54.371" v="108" actId="478"/>
          <ac:spMkLst>
            <pc:docMk/>
            <pc:sldMk cId="1192451559" sldId="1084"/>
            <ac:spMk id="9" creationId="{A5997708-A933-D550-E9A2-39188BFC476E}"/>
          </ac:spMkLst>
        </pc:spChg>
        <pc:spChg chg="del">
          <ac:chgData name="Caylin Andrews" userId="b39fd84c-a637-463b-ba38-8685eda9252a" providerId="ADAL" clId="{85A382C7-9DCD-4159-8421-ED96C9B2F11D}" dt="2025-07-23T14:19:54.371" v="108" actId="478"/>
          <ac:spMkLst>
            <pc:docMk/>
            <pc:sldMk cId="1192451559" sldId="1084"/>
            <ac:spMk id="12" creationId="{4DC40BFE-7A53-AAE9-FA70-27ACE58CAA87}"/>
          </ac:spMkLst>
        </pc:spChg>
        <pc:spChg chg="del">
          <ac:chgData name="Caylin Andrews" userId="b39fd84c-a637-463b-ba38-8685eda9252a" providerId="ADAL" clId="{85A382C7-9DCD-4159-8421-ED96C9B2F11D}" dt="2025-07-23T14:19:54.371" v="108" actId="478"/>
          <ac:spMkLst>
            <pc:docMk/>
            <pc:sldMk cId="1192451559" sldId="1084"/>
            <ac:spMk id="13" creationId="{75B331AE-7DFA-F38A-4188-8101BA67774C}"/>
          </ac:spMkLst>
        </pc:spChg>
        <pc:spChg chg="del">
          <ac:chgData name="Caylin Andrews" userId="b39fd84c-a637-463b-ba38-8685eda9252a" providerId="ADAL" clId="{85A382C7-9DCD-4159-8421-ED96C9B2F11D}" dt="2025-07-23T14:19:54.371" v="108" actId="478"/>
          <ac:spMkLst>
            <pc:docMk/>
            <pc:sldMk cId="1192451559" sldId="1084"/>
            <ac:spMk id="15" creationId="{10B001A2-7466-2E5D-3208-CE7DDCEACD6D}"/>
          </ac:spMkLst>
        </pc:spChg>
        <pc:spChg chg="del">
          <ac:chgData name="Caylin Andrews" userId="b39fd84c-a637-463b-ba38-8685eda9252a" providerId="ADAL" clId="{85A382C7-9DCD-4159-8421-ED96C9B2F11D}" dt="2025-07-23T14:19:54.371" v="108" actId="478"/>
          <ac:spMkLst>
            <pc:docMk/>
            <pc:sldMk cId="1192451559" sldId="1084"/>
            <ac:spMk id="17" creationId="{82F02169-A46B-0926-91BB-C4E1D92AB871}"/>
          </ac:spMkLst>
        </pc:spChg>
        <pc:spChg chg="del">
          <ac:chgData name="Caylin Andrews" userId="b39fd84c-a637-463b-ba38-8685eda9252a" providerId="ADAL" clId="{85A382C7-9DCD-4159-8421-ED96C9B2F11D}" dt="2025-07-23T14:19:54.371" v="108" actId="478"/>
          <ac:spMkLst>
            <pc:docMk/>
            <pc:sldMk cId="1192451559" sldId="1084"/>
            <ac:spMk id="19" creationId="{D82BBA5F-ABB3-FD84-EAA2-988A2AB941D3}"/>
          </ac:spMkLst>
        </pc:spChg>
        <pc:spChg chg="del">
          <ac:chgData name="Caylin Andrews" userId="b39fd84c-a637-463b-ba38-8685eda9252a" providerId="ADAL" clId="{85A382C7-9DCD-4159-8421-ED96C9B2F11D}" dt="2025-07-23T14:19:54.371" v="108" actId="478"/>
          <ac:spMkLst>
            <pc:docMk/>
            <pc:sldMk cId="1192451559" sldId="1084"/>
            <ac:spMk id="21" creationId="{67BB801F-B4D0-1A36-94FB-DBF4D7A98672}"/>
          </ac:spMkLst>
        </pc:spChg>
        <pc:spChg chg="del">
          <ac:chgData name="Caylin Andrews" userId="b39fd84c-a637-463b-ba38-8685eda9252a" providerId="ADAL" clId="{85A382C7-9DCD-4159-8421-ED96C9B2F11D}" dt="2025-07-23T14:19:54.371" v="108" actId="478"/>
          <ac:spMkLst>
            <pc:docMk/>
            <pc:sldMk cId="1192451559" sldId="1084"/>
            <ac:spMk id="22" creationId="{725534A3-ABD8-E0BB-11E7-FD59A3A50C18}"/>
          </ac:spMkLst>
        </pc:spChg>
        <pc:spChg chg="del">
          <ac:chgData name="Caylin Andrews" userId="b39fd84c-a637-463b-ba38-8685eda9252a" providerId="ADAL" clId="{85A382C7-9DCD-4159-8421-ED96C9B2F11D}" dt="2025-07-23T14:19:54.371" v="108" actId="478"/>
          <ac:spMkLst>
            <pc:docMk/>
            <pc:sldMk cId="1192451559" sldId="1084"/>
            <ac:spMk id="25" creationId="{BED8B165-7838-C0CC-ECF6-531B47C8CE13}"/>
          </ac:spMkLst>
        </pc:spChg>
        <pc:picChg chg="mod ord">
          <ac:chgData name="Caylin Andrews" userId="b39fd84c-a637-463b-ba38-8685eda9252a" providerId="ADAL" clId="{85A382C7-9DCD-4159-8421-ED96C9B2F11D}" dt="2025-07-23T14:36:01.145" v="1419" actId="13244"/>
          <ac:picMkLst>
            <pc:docMk/>
            <pc:sldMk cId="1192451559" sldId="1084"/>
            <ac:picMk id="3" creationId="{7FF9950A-3740-6A62-1017-F16769B8B714}"/>
          </ac:picMkLst>
        </pc:picChg>
      </pc:sldChg>
      <pc:sldChg chg="delSp modSp mod modNotesTx">
        <pc:chgData name="Caylin Andrews" userId="b39fd84c-a637-463b-ba38-8685eda9252a" providerId="ADAL" clId="{85A382C7-9DCD-4159-8421-ED96C9B2F11D}" dt="2025-07-23T14:29:21.354" v="1398" actId="13244"/>
        <pc:sldMkLst>
          <pc:docMk/>
          <pc:sldMk cId="3200306240" sldId="1094"/>
        </pc:sldMkLst>
        <pc:spChg chg="del">
          <ac:chgData name="Caylin Andrews" userId="b39fd84c-a637-463b-ba38-8685eda9252a" providerId="ADAL" clId="{85A382C7-9DCD-4159-8421-ED96C9B2F11D}" dt="2025-07-23T14:18:58.981" v="98" actId="478"/>
          <ac:spMkLst>
            <pc:docMk/>
            <pc:sldMk cId="3200306240" sldId="1094"/>
            <ac:spMk id="4" creationId="{55BC6F9C-41F6-224B-FB45-B68144FDEC34}"/>
          </ac:spMkLst>
        </pc:spChg>
        <pc:spChg chg="del">
          <ac:chgData name="Caylin Andrews" userId="b39fd84c-a637-463b-ba38-8685eda9252a" providerId="ADAL" clId="{85A382C7-9DCD-4159-8421-ED96C9B2F11D}" dt="2025-07-23T14:18:58.981" v="98" actId="478"/>
          <ac:spMkLst>
            <pc:docMk/>
            <pc:sldMk cId="3200306240" sldId="1094"/>
            <ac:spMk id="5" creationId="{8EE30D68-AE73-A9A7-D87F-6765C9B4E707}"/>
          </ac:spMkLst>
        </pc:spChg>
        <pc:spChg chg="del">
          <ac:chgData name="Caylin Andrews" userId="b39fd84c-a637-463b-ba38-8685eda9252a" providerId="ADAL" clId="{85A382C7-9DCD-4159-8421-ED96C9B2F11D}" dt="2025-07-23T14:18:58.981" v="98" actId="478"/>
          <ac:spMkLst>
            <pc:docMk/>
            <pc:sldMk cId="3200306240" sldId="1094"/>
            <ac:spMk id="7" creationId="{4D2B5346-3C6C-550E-2ECB-F9BB6EFF3EF3}"/>
          </ac:spMkLst>
        </pc:spChg>
        <pc:spChg chg="del">
          <ac:chgData name="Caylin Andrews" userId="b39fd84c-a637-463b-ba38-8685eda9252a" providerId="ADAL" clId="{85A382C7-9DCD-4159-8421-ED96C9B2F11D}" dt="2025-07-23T14:18:58.981" v="98" actId="478"/>
          <ac:spMkLst>
            <pc:docMk/>
            <pc:sldMk cId="3200306240" sldId="1094"/>
            <ac:spMk id="8" creationId="{D392CD0E-AB14-E834-5203-D599E424BEA9}"/>
          </ac:spMkLst>
        </pc:spChg>
        <pc:spChg chg="del">
          <ac:chgData name="Caylin Andrews" userId="b39fd84c-a637-463b-ba38-8685eda9252a" providerId="ADAL" clId="{85A382C7-9DCD-4159-8421-ED96C9B2F11D}" dt="2025-07-23T14:18:58.981" v="98" actId="478"/>
          <ac:spMkLst>
            <pc:docMk/>
            <pc:sldMk cId="3200306240" sldId="1094"/>
            <ac:spMk id="9" creationId="{6E90899C-B4A4-6F14-8EAD-AB8A4EDCBA53}"/>
          </ac:spMkLst>
        </pc:spChg>
        <pc:spChg chg="del">
          <ac:chgData name="Caylin Andrews" userId="b39fd84c-a637-463b-ba38-8685eda9252a" providerId="ADAL" clId="{85A382C7-9DCD-4159-8421-ED96C9B2F11D}" dt="2025-07-23T14:18:58.981" v="98" actId="478"/>
          <ac:spMkLst>
            <pc:docMk/>
            <pc:sldMk cId="3200306240" sldId="1094"/>
            <ac:spMk id="12" creationId="{416B444F-6D10-C629-E5A5-376881A25F48}"/>
          </ac:spMkLst>
        </pc:spChg>
        <pc:spChg chg="del">
          <ac:chgData name="Caylin Andrews" userId="b39fd84c-a637-463b-ba38-8685eda9252a" providerId="ADAL" clId="{85A382C7-9DCD-4159-8421-ED96C9B2F11D}" dt="2025-07-23T14:18:58.981" v="98" actId="478"/>
          <ac:spMkLst>
            <pc:docMk/>
            <pc:sldMk cId="3200306240" sldId="1094"/>
            <ac:spMk id="13" creationId="{B8633AC3-A794-AA3B-F54A-70CAC0032EA2}"/>
          </ac:spMkLst>
        </pc:spChg>
        <pc:spChg chg="del">
          <ac:chgData name="Caylin Andrews" userId="b39fd84c-a637-463b-ba38-8685eda9252a" providerId="ADAL" clId="{85A382C7-9DCD-4159-8421-ED96C9B2F11D}" dt="2025-07-23T14:18:58.981" v="98" actId="478"/>
          <ac:spMkLst>
            <pc:docMk/>
            <pc:sldMk cId="3200306240" sldId="1094"/>
            <ac:spMk id="16" creationId="{375E4696-0557-047B-C2B8-3008A15AF087}"/>
          </ac:spMkLst>
        </pc:spChg>
        <pc:spChg chg="del">
          <ac:chgData name="Caylin Andrews" userId="b39fd84c-a637-463b-ba38-8685eda9252a" providerId="ADAL" clId="{85A382C7-9DCD-4159-8421-ED96C9B2F11D}" dt="2025-07-23T14:18:58.981" v="98" actId="478"/>
          <ac:spMkLst>
            <pc:docMk/>
            <pc:sldMk cId="3200306240" sldId="1094"/>
            <ac:spMk id="18" creationId="{C19272CF-07F0-9383-FF01-5638F666B2E9}"/>
          </ac:spMkLst>
        </pc:spChg>
        <pc:spChg chg="del">
          <ac:chgData name="Caylin Andrews" userId="b39fd84c-a637-463b-ba38-8685eda9252a" providerId="ADAL" clId="{85A382C7-9DCD-4159-8421-ED96C9B2F11D}" dt="2025-07-23T14:18:58.981" v="98" actId="478"/>
          <ac:spMkLst>
            <pc:docMk/>
            <pc:sldMk cId="3200306240" sldId="1094"/>
            <ac:spMk id="20" creationId="{911656B5-A896-E808-869F-D1E9D576B0B1}"/>
          </ac:spMkLst>
        </pc:spChg>
        <pc:picChg chg="mod ord">
          <ac:chgData name="Caylin Andrews" userId="b39fd84c-a637-463b-ba38-8685eda9252a" providerId="ADAL" clId="{85A382C7-9DCD-4159-8421-ED96C9B2F11D}" dt="2025-07-23T14:29:21.354" v="1398" actId="13244"/>
          <ac:picMkLst>
            <pc:docMk/>
            <pc:sldMk cId="3200306240" sldId="1094"/>
            <ac:picMk id="25" creationId="{2BC16B71-4982-41BA-5D2B-7094EB848219}"/>
          </ac:picMkLst>
        </pc:picChg>
      </pc:sldChg>
      <pc:sldChg chg="delSp mod modNotesTx">
        <pc:chgData name="Caylin Andrews" userId="b39fd84c-a637-463b-ba38-8685eda9252a" providerId="ADAL" clId="{85A382C7-9DCD-4159-8421-ED96C9B2F11D}" dt="2025-07-23T14:19:03.049" v="99" actId="478"/>
        <pc:sldMkLst>
          <pc:docMk/>
          <pc:sldMk cId="3835572336" sldId="1095"/>
        </pc:sldMkLst>
        <pc:spChg chg="del">
          <ac:chgData name="Caylin Andrews" userId="b39fd84c-a637-463b-ba38-8685eda9252a" providerId="ADAL" clId="{85A382C7-9DCD-4159-8421-ED96C9B2F11D}" dt="2025-07-23T14:19:03.049" v="99" actId="478"/>
          <ac:spMkLst>
            <pc:docMk/>
            <pc:sldMk cId="3835572336" sldId="1095"/>
            <ac:spMk id="4" creationId="{976262B7-14AD-4C17-FD13-42C64879079D}"/>
          </ac:spMkLst>
        </pc:spChg>
        <pc:spChg chg="del">
          <ac:chgData name="Caylin Andrews" userId="b39fd84c-a637-463b-ba38-8685eda9252a" providerId="ADAL" clId="{85A382C7-9DCD-4159-8421-ED96C9B2F11D}" dt="2025-07-23T14:19:03.049" v="99" actId="478"/>
          <ac:spMkLst>
            <pc:docMk/>
            <pc:sldMk cId="3835572336" sldId="1095"/>
            <ac:spMk id="6" creationId="{74A4E8E3-2D59-BFA8-4FD8-5AB3EED2D63B}"/>
          </ac:spMkLst>
        </pc:spChg>
        <pc:spChg chg="del">
          <ac:chgData name="Caylin Andrews" userId="b39fd84c-a637-463b-ba38-8685eda9252a" providerId="ADAL" clId="{85A382C7-9DCD-4159-8421-ED96C9B2F11D}" dt="2025-07-23T14:19:03.049" v="99" actId="478"/>
          <ac:spMkLst>
            <pc:docMk/>
            <pc:sldMk cId="3835572336" sldId="1095"/>
            <ac:spMk id="9" creationId="{7EC68F78-B2BC-5F17-3344-B6F8DBCB279F}"/>
          </ac:spMkLst>
        </pc:spChg>
        <pc:spChg chg="del">
          <ac:chgData name="Caylin Andrews" userId="b39fd84c-a637-463b-ba38-8685eda9252a" providerId="ADAL" clId="{85A382C7-9DCD-4159-8421-ED96C9B2F11D}" dt="2025-07-23T14:19:03.049" v="99" actId="478"/>
          <ac:spMkLst>
            <pc:docMk/>
            <pc:sldMk cId="3835572336" sldId="1095"/>
            <ac:spMk id="10" creationId="{D09EA4A2-8539-50DA-3DB0-0FBA219E9F93}"/>
          </ac:spMkLst>
        </pc:spChg>
        <pc:spChg chg="del">
          <ac:chgData name="Caylin Andrews" userId="b39fd84c-a637-463b-ba38-8685eda9252a" providerId="ADAL" clId="{85A382C7-9DCD-4159-8421-ED96C9B2F11D}" dt="2025-07-23T14:19:03.049" v="99" actId="478"/>
          <ac:spMkLst>
            <pc:docMk/>
            <pc:sldMk cId="3835572336" sldId="1095"/>
            <ac:spMk id="12" creationId="{EA2E826E-E2D1-B306-8209-FA788D32A702}"/>
          </ac:spMkLst>
        </pc:spChg>
        <pc:spChg chg="del">
          <ac:chgData name="Caylin Andrews" userId="b39fd84c-a637-463b-ba38-8685eda9252a" providerId="ADAL" clId="{85A382C7-9DCD-4159-8421-ED96C9B2F11D}" dt="2025-07-23T14:19:03.049" v="99" actId="478"/>
          <ac:spMkLst>
            <pc:docMk/>
            <pc:sldMk cId="3835572336" sldId="1095"/>
            <ac:spMk id="17" creationId="{50B430FD-32FA-E5C2-A6B8-2EEBC42983BB}"/>
          </ac:spMkLst>
        </pc:spChg>
        <pc:spChg chg="del">
          <ac:chgData name="Caylin Andrews" userId="b39fd84c-a637-463b-ba38-8685eda9252a" providerId="ADAL" clId="{85A382C7-9DCD-4159-8421-ED96C9B2F11D}" dt="2025-07-23T14:19:03.049" v="99" actId="478"/>
          <ac:spMkLst>
            <pc:docMk/>
            <pc:sldMk cId="3835572336" sldId="1095"/>
            <ac:spMk id="19" creationId="{7E63E804-0915-7B09-04AB-4025DCF611D5}"/>
          </ac:spMkLst>
        </pc:spChg>
        <pc:spChg chg="del">
          <ac:chgData name="Caylin Andrews" userId="b39fd84c-a637-463b-ba38-8685eda9252a" providerId="ADAL" clId="{85A382C7-9DCD-4159-8421-ED96C9B2F11D}" dt="2025-07-23T14:19:03.049" v="99" actId="478"/>
          <ac:spMkLst>
            <pc:docMk/>
            <pc:sldMk cId="3835572336" sldId="1095"/>
            <ac:spMk id="20" creationId="{5476EEFA-8DEA-E7D9-424D-77604C6BAD4E}"/>
          </ac:spMkLst>
        </pc:spChg>
        <pc:spChg chg="del">
          <ac:chgData name="Caylin Andrews" userId="b39fd84c-a637-463b-ba38-8685eda9252a" providerId="ADAL" clId="{85A382C7-9DCD-4159-8421-ED96C9B2F11D}" dt="2025-07-23T14:19:03.049" v="99" actId="478"/>
          <ac:spMkLst>
            <pc:docMk/>
            <pc:sldMk cId="3835572336" sldId="1095"/>
            <ac:spMk id="22" creationId="{3F4B3230-C242-183C-1AE9-937FEFDEA448}"/>
          </ac:spMkLst>
        </pc:spChg>
        <pc:spChg chg="del">
          <ac:chgData name="Caylin Andrews" userId="b39fd84c-a637-463b-ba38-8685eda9252a" providerId="ADAL" clId="{85A382C7-9DCD-4159-8421-ED96C9B2F11D}" dt="2025-07-23T14:19:03.049" v="99" actId="478"/>
          <ac:spMkLst>
            <pc:docMk/>
            <pc:sldMk cId="3835572336" sldId="1095"/>
            <ac:spMk id="23" creationId="{631823ED-73C4-9595-EE71-58A8769C9FDF}"/>
          </ac:spMkLst>
        </pc:spChg>
      </pc:sldChg>
      <pc:sldChg chg="delSp modSp mod modNotesTx">
        <pc:chgData name="Caylin Andrews" userId="b39fd84c-a637-463b-ba38-8685eda9252a" providerId="ADAL" clId="{85A382C7-9DCD-4159-8421-ED96C9B2F11D}" dt="2025-07-23T14:29:33.907" v="1400" actId="13244"/>
        <pc:sldMkLst>
          <pc:docMk/>
          <pc:sldMk cId="2713718098" sldId="1096"/>
        </pc:sldMkLst>
        <pc:spChg chg="ord">
          <ac:chgData name="Caylin Andrews" userId="b39fd84c-a637-463b-ba38-8685eda9252a" providerId="ADAL" clId="{85A382C7-9DCD-4159-8421-ED96C9B2F11D}" dt="2025-07-23T14:29:32.582" v="1399" actId="13244"/>
          <ac:spMkLst>
            <pc:docMk/>
            <pc:sldMk cId="2713718098" sldId="1096"/>
            <ac:spMk id="3" creationId="{57A6FEC4-0441-AF3A-5010-8007F22DEDCD}"/>
          </ac:spMkLst>
        </pc:spChg>
        <pc:spChg chg="del">
          <ac:chgData name="Caylin Andrews" userId="b39fd84c-a637-463b-ba38-8685eda9252a" providerId="ADAL" clId="{85A382C7-9DCD-4159-8421-ED96C9B2F11D}" dt="2025-07-23T14:19:07.757" v="100" actId="478"/>
          <ac:spMkLst>
            <pc:docMk/>
            <pc:sldMk cId="2713718098" sldId="1096"/>
            <ac:spMk id="4" creationId="{B36FEECC-5A76-8BB9-2EAE-808D4919C94E}"/>
          </ac:spMkLst>
        </pc:spChg>
        <pc:spChg chg="del">
          <ac:chgData name="Caylin Andrews" userId="b39fd84c-a637-463b-ba38-8685eda9252a" providerId="ADAL" clId="{85A382C7-9DCD-4159-8421-ED96C9B2F11D}" dt="2025-07-23T14:19:07.757" v="100" actId="478"/>
          <ac:spMkLst>
            <pc:docMk/>
            <pc:sldMk cId="2713718098" sldId="1096"/>
            <ac:spMk id="5" creationId="{70679C55-3281-7E5B-D1C5-FE110F49E408}"/>
          </ac:spMkLst>
        </pc:spChg>
        <pc:spChg chg="del">
          <ac:chgData name="Caylin Andrews" userId="b39fd84c-a637-463b-ba38-8685eda9252a" providerId="ADAL" clId="{85A382C7-9DCD-4159-8421-ED96C9B2F11D}" dt="2025-07-23T14:19:07.757" v="100" actId="478"/>
          <ac:spMkLst>
            <pc:docMk/>
            <pc:sldMk cId="2713718098" sldId="1096"/>
            <ac:spMk id="6" creationId="{A44E8AE6-032E-F28D-F0E9-7593A9FD3577}"/>
          </ac:spMkLst>
        </pc:spChg>
        <pc:spChg chg="del">
          <ac:chgData name="Caylin Andrews" userId="b39fd84c-a637-463b-ba38-8685eda9252a" providerId="ADAL" clId="{85A382C7-9DCD-4159-8421-ED96C9B2F11D}" dt="2025-07-23T14:19:07.757" v="100" actId="478"/>
          <ac:spMkLst>
            <pc:docMk/>
            <pc:sldMk cId="2713718098" sldId="1096"/>
            <ac:spMk id="8" creationId="{6951523D-76AE-B672-A49B-4A7F31A47D66}"/>
          </ac:spMkLst>
        </pc:spChg>
        <pc:spChg chg="del">
          <ac:chgData name="Caylin Andrews" userId="b39fd84c-a637-463b-ba38-8685eda9252a" providerId="ADAL" clId="{85A382C7-9DCD-4159-8421-ED96C9B2F11D}" dt="2025-07-23T14:19:07.757" v="100" actId="478"/>
          <ac:spMkLst>
            <pc:docMk/>
            <pc:sldMk cId="2713718098" sldId="1096"/>
            <ac:spMk id="11" creationId="{B44B4768-1065-6030-50D0-5D0A7633434A}"/>
          </ac:spMkLst>
        </pc:spChg>
        <pc:spChg chg="del">
          <ac:chgData name="Caylin Andrews" userId="b39fd84c-a637-463b-ba38-8685eda9252a" providerId="ADAL" clId="{85A382C7-9DCD-4159-8421-ED96C9B2F11D}" dt="2025-07-23T14:19:07.757" v="100" actId="478"/>
          <ac:spMkLst>
            <pc:docMk/>
            <pc:sldMk cId="2713718098" sldId="1096"/>
            <ac:spMk id="12" creationId="{71166D1C-30D8-A334-79C5-800BFB3A83A7}"/>
          </ac:spMkLst>
        </pc:spChg>
        <pc:spChg chg="del">
          <ac:chgData name="Caylin Andrews" userId="b39fd84c-a637-463b-ba38-8685eda9252a" providerId="ADAL" clId="{85A382C7-9DCD-4159-8421-ED96C9B2F11D}" dt="2025-07-23T14:19:07.757" v="100" actId="478"/>
          <ac:spMkLst>
            <pc:docMk/>
            <pc:sldMk cId="2713718098" sldId="1096"/>
            <ac:spMk id="15" creationId="{46526341-0A75-8EC7-9269-6427B7A23114}"/>
          </ac:spMkLst>
        </pc:spChg>
        <pc:spChg chg="del">
          <ac:chgData name="Caylin Andrews" userId="b39fd84c-a637-463b-ba38-8685eda9252a" providerId="ADAL" clId="{85A382C7-9DCD-4159-8421-ED96C9B2F11D}" dt="2025-07-23T14:19:07.757" v="100" actId="478"/>
          <ac:spMkLst>
            <pc:docMk/>
            <pc:sldMk cId="2713718098" sldId="1096"/>
            <ac:spMk id="20" creationId="{7C4472F6-B044-368A-85F2-F99C8AA76B31}"/>
          </ac:spMkLst>
        </pc:spChg>
        <pc:spChg chg="del">
          <ac:chgData name="Caylin Andrews" userId="b39fd84c-a637-463b-ba38-8685eda9252a" providerId="ADAL" clId="{85A382C7-9DCD-4159-8421-ED96C9B2F11D}" dt="2025-07-23T14:19:07.757" v="100" actId="478"/>
          <ac:spMkLst>
            <pc:docMk/>
            <pc:sldMk cId="2713718098" sldId="1096"/>
            <ac:spMk id="21" creationId="{050496A2-4AB0-B3E4-464A-922256CFE7CC}"/>
          </ac:spMkLst>
        </pc:spChg>
        <pc:spChg chg="del">
          <ac:chgData name="Caylin Andrews" userId="b39fd84c-a637-463b-ba38-8685eda9252a" providerId="ADAL" clId="{85A382C7-9DCD-4159-8421-ED96C9B2F11D}" dt="2025-07-23T14:19:07.757" v="100" actId="478"/>
          <ac:spMkLst>
            <pc:docMk/>
            <pc:sldMk cId="2713718098" sldId="1096"/>
            <ac:spMk id="23" creationId="{A7D208B0-6167-0D15-E12E-5F9331BF6BAD}"/>
          </ac:spMkLst>
        </pc:spChg>
        <pc:spChg chg="ord">
          <ac:chgData name="Caylin Andrews" userId="b39fd84c-a637-463b-ba38-8685eda9252a" providerId="ADAL" clId="{85A382C7-9DCD-4159-8421-ED96C9B2F11D}" dt="2025-07-23T14:29:33.907" v="1400" actId="13244"/>
          <ac:spMkLst>
            <pc:docMk/>
            <pc:sldMk cId="2713718098" sldId="1096"/>
            <ac:spMk id="24" creationId="{764049B7-F702-B3C3-6B51-C05E37FFAD1E}"/>
          </ac:spMkLst>
        </pc:spChg>
        <pc:picChg chg="mod">
          <ac:chgData name="Caylin Andrews" userId="b39fd84c-a637-463b-ba38-8685eda9252a" providerId="ADAL" clId="{85A382C7-9DCD-4159-8421-ED96C9B2F11D}" dt="2025-07-23T14:23:59.387" v="865" actId="962"/>
          <ac:picMkLst>
            <pc:docMk/>
            <pc:sldMk cId="2713718098" sldId="1096"/>
            <ac:picMk id="25" creationId="{F49B6E05-EC47-355E-546A-ABA29CC6DC6D}"/>
          </ac:picMkLst>
        </pc:picChg>
      </pc:sldChg>
      <pc:sldChg chg="delSp modSp mod modNotesTx">
        <pc:chgData name="Caylin Andrews" userId="b39fd84c-a637-463b-ba38-8685eda9252a" providerId="ADAL" clId="{85A382C7-9DCD-4159-8421-ED96C9B2F11D}" dt="2025-07-23T14:29:41.659" v="1401" actId="13244"/>
        <pc:sldMkLst>
          <pc:docMk/>
          <pc:sldMk cId="1830923384" sldId="1097"/>
        </pc:sldMkLst>
        <pc:spChg chg="del">
          <ac:chgData name="Caylin Andrews" userId="b39fd84c-a637-463b-ba38-8685eda9252a" providerId="ADAL" clId="{85A382C7-9DCD-4159-8421-ED96C9B2F11D}" dt="2025-07-23T14:19:12.634" v="101" actId="478"/>
          <ac:spMkLst>
            <pc:docMk/>
            <pc:sldMk cId="1830923384" sldId="1097"/>
            <ac:spMk id="5" creationId="{E24EBB1D-3056-1A8C-84D4-68BDBD83135F}"/>
          </ac:spMkLst>
        </pc:spChg>
        <pc:spChg chg="del">
          <ac:chgData name="Caylin Andrews" userId="b39fd84c-a637-463b-ba38-8685eda9252a" providerId="ADAL" clId="{85A382C7-9DCD-4159-8421-ED96C9B2F11D}" dt="2025-07-23T14:19:12.634" v="101" actId="478"/>
          <ac:spMkLst>
            <pc:docMk/>
            <pc:sldMk cId="1830923384" sldId="1097"/>
            <ac:spMk id="6" creationId="{B595D413-FDE2-B5EE-FEC6-9B9614FFC41D}"/>
          </ac:spMkLst>
        </pc:spChg>
        <pc:spChg chg="del">
          <ac:chgData name="Caylin Andrews" userId="b39fd84c-a637-463b-ba38-8685eda9252a" providerId="ADAL" clId="{85A382C7-9DCD-4159-8421-ED96C9B2F11D}" dt="2025-07-23T14:19:12.634" v="101" actId="478"/>
          <ac:spMkLst>
            <pc:docMk/>
            <pc:sldMk cId="1830923384" sldId="1097"/>
            <ac:spMk id="7" creationId="{FCEC9773-9CA6-B3E8-CF29-305EE7A8DEE0}"/>
          </ac:spMkLst>
        </pc:spChg>
        <pc:spChg chg="del">
          <ac:chgData name="Caylin Andrews" userId="b39fd84c-a637-463b-ba38-8685eda9252a" providerId="ADAL" clId="{85A382C7-9DCD-4159-8421-ED96C9B2F11D}" dt="2025-07-23T14:19:12.634" v="101" actId="478"/>
          <ac:spMkLst>
            <pc:docMk/>
            <pc:sldMk cId="1830923384" sldId="1097"/>
            <ac:spMk id="10" creationId="{E6A5F820-B51A-57D0-2495-27B0E5986F07}"/>
          </ac:spMkLst>
        </pc:spChg>
        <pc:spChg chg="del">
          <ac:chgData name="Caylin Andrews" userId="b39fd84c-a637-463b-ba38-8685eda9252a" providerId="ADAL" clId="{85A382C7-9DCD-4159-8421-ED96C9B2F11D}" dt="2025-07-23T14:19:12.634" v="101" actId="478"/>
          <ac:spMkLst>
            <pc:docMk/>
            <pc:sldMk cId="1830923384" sldId="1097"/>
            <ac:spMk id="11" creationId="{0EF5E1F0-6FAE-B8BD-7BFB-CF00E405CF64}"/>
          </ac:spMkLst>
        </pc:spChg>
        <pc:spChg chg="del">
          <ac:chgData name="Caylin Andrews" userId="b39fd84c-a637-463b-ba38-8685eda9252a" providerId="ADAL" clId="{85A382C7-9DCD-4159-8421-ED96C9B2F11D}" dt="2025-07-23T14:19:12.634" v="101" actId="478"/>
          <ac:spMkLst>
            <pc:docMk/>
            <pc:sldMk cId="1830923384" sldId="1097"/>
            <ac:spMk id="13" creationId="{9B2FD184-3B8D-15DA-8FD8-84FDBB02CE8E}"/>
          </ac:spMkLst>
        </pc:spChg>
        <pc:spChg chg="del">
          <ac:chgData name="Caylin Andrews" userId="b39fd84c-a637-463b-ba38-8685eda9252a" providerId="ADAL" clId="{85A382C7-9DCD-4159-8421-ED96C9B2F11D}" dt="2025-07-23T14:19:12.634" v="101" actId="478"/>
          <ac:spMkLst>
            <pc:docMk/>
            <pc:sldMk cId="1830923384" sldId="1097"/>
            <ac:spMk id="14" creationId="{61072748-538B-0D4E-8BE0-F7609B14330E}"/>
          </ac:spMkLst>
        </pc:spChg>
        <pc:spChg chg="del">
          <ac:chgData name="Caylin Andrews" userId="b39fd84c-a637-463b-ba38-8685eda9252a" providerId="ADAL" clId="{85A382C7-9DCD-4159-8421-ED96C9B2F11D}" dt="2025-07-23T14:19:12.634" v="101" actId="478"/>
          <ac:spMkLst>
            <pc:docMk/>
            <pc:sldMk cId="1830923384" sldId="1097"/>
            <ac:spMk id="15" creationId="{B7E0F631-255F-CB09-8FD9-3DAA7ABC5153}"/>
          </ac:spMkLst>
        </pc:spChg>
        <pc:spChg chg="del">
          <ac:chgData name="Caylin Andrews" userId="b39fd84c-a637-463b-ba38-8685eda9252a" providerId="ADAL" clId="{85A382C7-9DCD-4159-8421-ED96C9B2F11D}" dt="2025-07-23T14:19:12.634" v="101" actId="478"/>
          <ac:spMkLst>
            <pc:docMk/>
            <pc:sldMk cId="1830923384" sldId="1097"/>
            <ac:spMk id="18" creationId="{20577366-3D6F-8523-F09C-3EBC9110866A}"/>
          </ac:spMkLst>
        </pc:spChg>
        <pc:spChg chg="del">
          <ac:chgData name="Caylin Andrews" userId="b39fd84c-a637-463b-ba38-8685eda9252a" providerId="ADAL" clId="{85A382C7-9DCD-4159-8421-ED96C9B2F11D}" dt="2025-07-23T14:19:12.634" v="101" actId="478"/>
          <ac:spMkLst>
            <pc:docMk/>
            <pc:sldMk cId="1830923384" sldId="1097"/>
            <ac:spMk id="19" creationId="{962EA248-C185-46EA-A20E-829D5AFD8FB1}"/>
          </ac:spMkLst>
        </pc:spChg>
        <pc:picChg chg="mod ord">
          <ac:chgData name="Caylin Andrews" userId="b39fd84c-a637-463b-ba38-8685eda9252a" providerId="ADAL" clId="{85A382C7-9DCD-4159-8421-ED96C9B2F11D}" dt="2025-07-23T14:29:41.659" v="1401" actId="13244"/>
          <ac:picMkLst>
            <pc:docMk/>
            <pc:sldMk cId="1830923384" sldId="1097"/>
            <ac:picMk id="26" creationId="{D6538CC2-EA94-E10B-831D-4A6B1E2FF227}"/>
          </ac:picMkLst>
        </pc:picChg>
      </pc:sldChg>
      <pc:sldChg chg="delSp modSp mod">
        <pc:chgData name="Caylin Andrews" userId="b39fd84c-a637-463b-ba38-8685eda9252a" providerId="ADAL" clId="{85A382C7-9DCD-4159-8421-ED96C9B2F11D}" dt="2025-07-23T14:30:12.288" v="1405" actId="962"/>
        <pc:sldMkLst>
          <pc:docMk/>
          <pc:sldMk cId="2095758317" sldId="1098"/>
        </pc:sldMkLst>
        <pc:spChg chg="ord">
          <ac:chgData name="Caylin Andrews" userId="b39fd84c-a637-463b-ba38-8685eda9252a" providerId="ADAL" clId="{85A382C7-9DCD-4159-8421-ED96C9B2F11D}" dt="2025-07-23T14:30:02.965" v="1403" actId="13244"/>
          <ac:spMkLst>
            <pc:docMk/>
            <pc:sldMk cId="2095758317" sldId="1098"/>
            <ac:spMk id="5" creationId="{BC8C2506-B2B2-09EC-F719-2E9030F0F039}"/>
          </ac:spMkLst>
        </pc:spChg>
        <pc:spChg chg="del">
          <ac:chgData name="Caylin Andrews" userId="b39fd84c-a637-463b-ba38-8685eda9252a" providerId="ADAL" clId="{85A382C7-9DCD-4159-8421-ED96C9B2F11D}" dt="2025-07-23T14:19:19.312" v="102" actId="478"/>
          <ac:spMkLst>
            <pc:docMk/>
            <pc:sldMk cId="2095758317" sldId="1098"/>
            <ac:spMk id="7" creationId="{BE9A63E6-494D-B66E-FE2C-952EE7264851}"/>
          </ac:spMkLst>
        </pc:spChg>
        <pc:spChg chg="del">
          <ac:chgData name="Caylin Andrews" userId="b39fd84c-a637-463b-ba38-8685eda9252a" providerId="ADAL" clId="{85A382C7-9DCD-4159-8421-ED96C9B2F11D}" dt="2025-07-23T14:19:19.312" v="102" actId="478"/>
          <ac:spMkLst>
            <pc:docMk/>
            <pc:sldMk cId="2095758317" sldId="1098"/>
            <ac:spMk id="8" creationId="{70D2E674-1271-A8A5-D598-8D6EBC5CB9FE}"/>
          </ac:spMkLst>
        </pc:spChg>
        <pc:spChg chg="del">
          <ac:chgData name="Caylin Andrews" userId="b39fd84c-a637-463b-ba38-8685eda9252a" providerId="ADAL" clId="{85A382C7-9DCD-4159-8421-ED96C9B2F11D}" dt="2025-07-23T14:19:19.312" v="102" actId="478"/>
          <ac:spMkLst>
            <pc:docMk/>
            <pc:sldMk cId="2095758317" sldId="1098"/>
            <ac:spMk id="9" creationId="{4D15D34B-76DB-E6EE-61E2-2C8B1AD6DB04}"/>
          </ac:spMkLst>
        </pc:spChg>
        <pc:spChg chg="del">
          <ac:chgData name="Caylin Andrews" userId="b39fd84c-a637-463b-ba38-8685eda9252a" providerId="ADAL" clId="{85A382C7-9DCD-4159-8421-ED96C9B2F11D}" dt="2025-07-23T14:19:19.312" v="102" actId="478"/>
          <ac:spMkLst>
            <pc:docMk/>
            <pc:sldMk cId="2095758317" sldId="1098"/>
            <ac:spMk id="14" creationId="{EB40B1CE-69C1-3E96-9A6F-8518AF7B31BA}"/>
          </ac:spMkLst>
        </pc:spChg>
        <pc:spChg chg="del">
          <ac:chgData name="Caylin Andrews" userId="b39fd84c-a637-463b-ba38-8685eda9252a" providerId="ADAL" clId="{85A382C7-9DCD-4159-8421-ED96C9B2F11D}" dt="2025-07-23T14:19:19.312" v="102" actId="478"/>
          <ac:spMkLst>
            <pc:docMk/>
            <pc:sldMk cId="2095758317" sldId="1098"/>
            <ac:spMk id="16" creationId="{4827FC9E-EF5C-BBE9-C0E5-773CA853CD74}"/>
          </ac:spMkLst>
        </pc:spChg>
        <pc:spChg chg="del">
          <ac:chgData name="Caylin Andrews" userId="b39fd84c-a637-463b-ba38-8685eda9252a" providerId="ADAL" clId="{85A382C7-9DCD-4159-8421-ED96C9B2F11D}" dt="2025-07-23T14:19:19.312" v="102" actId="478"/>
          <ac:spMkLst>
            <pc:docMk/>
            <pc:sldMk cId="2095758317" sldId="1098"/>
            <ac:spMk id="17" creationId="{72DB8B85-BF89-0FD6-D428-D151928A64DF}"/>
          </ac:spMkLst>
        </pc:spChg>
        <pc:spChg chg="del">
          <ac:chgData name="Caylin Andrews" userId="b39fd84c-a637-463b-ba38-8685eda9252a" providerId="ADAL" clId="{85A382C7-9DCD-4159-8421-ED96C9B2F11D}" dt="2025-07-23T14:19:19.312" v="102" actId="478"/>
          <ac:spMkLst>
            <pc:docMk/>
            <pc:sldMk cId="2095758317" sldId="1098"/>
            <ac:spMk id="18" creationId="{807B8AE5-F9DB-0AB2-AA03-B13868862612}"/>
          </ac:spMkLst>
        </pc:spChg>
        <pc:spChg chg="del">
          <ac:chgData name="Caylin Andrews" userId="b39fd84c-a637-463b-ba38-8685eda9252a" providerId="ADAL" clId="{85A382C7-9DCD-4159-8421-ED96C9B2F11D}" dt="2025-07-23T14:19:19.312" v="102" actId="478"/>
          <ac:spMkLst>
            <pc:docMk/>
            <pc:sldMk cId="2095758317" sldId="1098"/>
            <ac:spMk id="19" creationId="{6FE2243F-E7CE-3DAB-E5D9-C62552AAA381}"/>
          </ac:spMkLst>
        </pc:spChg>
        <pc:spChg chg="del">
          <ac:chgData name="Caylin Andrews" userId="b39fd84c-a637-463b-ba38-8685eda9252a" providerId="ADAL" clId="{85A382C7-9DCD-4159-8421-ED96C9B2F11D}" dt="2025-07-23T14:19:19.312" v="102" actId="478"/>
          <ac:spMkLst>
            <pc:docMk/>
            <pc:sldMk cId="2095758317" sldId="1098"/>
            <ac:spMk id="21" creationId="{F76D329E-1D95-EF20-4095-FB863BA4BED0}"/>
          </ac:spMkLst>
        </pc:spChg>
        <pc:spChg chg="del">
          <ac:chgData name="Caylin Andrews" userId="b39fd84c-a637-463b-ba38-8685eda9252a" providerId="ADAL" clId="{85A382C7-9DCD-4159-8421-ED96C9B2F11D}" dt="2025-07-23T14:19:19.312" v="102" actId="478"/>
          <ac:spMkLst>
            <pc:docMk/>
            <pc:sldMk cId="2095758317" sldId="1098"/>
            <ac:spMk id="22" creationId="{F5064172-B828-BC5E-B153-86524DAB38C2}"/>
          </ac:spMkLst>
        </pc:spChg>
        <pc:picChg chg="mod ord">
          <ac:chgData name="Caylin Andrews" userId="b39fd84c-a637-463b-ba38-8685eda9252a" providerId="ADAL" clId="{85A382C7-9DCD-4159-8421-ED96C9B2F11D}" dt="2025-07-23T14:29:57.543" v="1402" actId="13244"/>
          <ac:picMkLst>
            <pc:docMk/>
            <pc:sldMk cId="2095758317" sldId="1098"/>
            <ac:picMk id="25" creationId="{327D6EDB-BB4A-DE69-DE92-520861F7F26C}"/>
          </ac:picMkLst>
        </pc:picChg>
        <pc:picChg chg="mod ord">
          <ac:chgData name="Caylin Andrews" userId="b39fd84c-a637-463b-ba38-8685eda9252a" providerId="ADAL" clId="{85A382C7-9DCD-4159-8421-ED96C9B2F11D}" dt="2025-07-23T14:30:12.288" v="1405" actId="962"/>
          <ac:picMkLst>
            <pc:docMk/>
            <pc:sldMk cId="2095758317" sldId="1098"/>
            <ac:picMk id="26" creationId="{9470EE94-FFE3-2652-9448-C342F5101E7B}"/>
          </ac:picMkLst>
        </pc:picChg>
      </pc:sldChg>
      <pc:sldChg chg="addSp delSp modSp mod modNotesTx">
        <pc:chgData name="Caylin Andrews" userId="b39fd84c-a637-463b-ba38-8685eda9252a" providerId="ADAL" clId="{85A382C7-9DCD-4159-8421-ED96C9B2F11D}" dt="2025-07-24T14:51:50.902" v="1858" actId="1076"/>
        <pc:sldMkLst>
          <pc:docMk/>
          <pc:sldMk cId="2964986758" sldId="1099"/>
        </pc:sldMkLst>
        <pc:spChg chg="mod">
          <ac:chgData name="Caylin Andrews" userId="b39fd84c-a637-463b-ba38-8685eda9252a" providerId="ADAL" clId="{85A382C7-9DCD-4159-8421-ED96C9B2F11D}" dt="2025-07-24T14:50:12.797" v="1795" actId="14100"/>
          <ac:spMkLst>
            <pc:docMk/>
            <pc:sldMk cId="2964986758" sldId="1099"/>
            <ac:spMk id="3" creationId="{ABC5C0E9-811A-8E2C-7605-45522251B69D}"/>
          </ac:spMkLst>
        </pc:spChg>
        <pc:spChg chg="mod">
          <ac:chgData name="Caylin Andrews" userId="b39fd84c-a637-463b-ba38-8685eda9252a" providerId="ADAL" clId="{85A382C7-9DCD-4159-8421-ED96C9B2F11D}" dt="2025-07-24T14:48:50.062" v="1756" actId="14100"/>
          <ac:spMkLst>
            <pc:docMk/>
            <pc:sldMk cId="2964986758" sldId="1099"/>
            <ac:spMk id="4" creationId="{F3515D4D-25E1-D6BF-D67A-393E1F5D4362}"/>
          </ac:spMkLst>
        </pc:spChg>
        <pc:spChg chg="mod ord">
          <ac:chgData name="Caylin Andrews" userId="b39fd84c-a637-463b-ba38-8685eda9252a" providerId="ADAL" clId="{85A382C7-9DCD-4159-8421-ED96C9B2F11D}" dt="2025-07-24T14:49:57.505" v="1792" actId="1036"/>
          <ac:spMkLst>
            <pc:docMk/>
            <pc:sldMk cId="2964986758" sldId="1099"/>
            <ac:spMk id="5" creationId="{9D573879-06FA-33F8-B26F-78FB14B284C4}"/>
          </ac:spMkLst>
        </pc:spChg>
        <pc:spChg chg="mod">
          <ac:chgData name="Caylin Andrews" userId="b39fd84c-a637-463b-ba38-8685eda9252a" providerId="ADAL" clId="{85A382C7-9DCD-4159-8421-ED96C9B2F11D}" dt="2025-07-24T14:51:50.902" v="1858" actId="1076"/>
          <ac:spMkLst>
            <pc:docMk/>
            <pc:sldMk cId="2964986758" sldId="1099"/>
            <ac:spMk id="6" creationId="{47D36FD1-BF9C-F15E-1D92-32CF09D3F120}"/>
          </ac:spMkLst>
        </pc:spChg>
        <pc:spChg chg="del">
          <ac:chgData name="Caylin Andrews" userId="b39fd84c-a637-463b-ba38-8685eda9252a" providerId="ADAL" clId="{85A382C7-9DCD-4159-8421-ED96C9B2F11D}" dt="2025-07-23T14:19:23.891" v="103" actId="478"/>
          <ac:spMkLst>
            <pc:docMk/>
            <pc:sldMk cId="2964986758" sldId="1099"/>
            <ac:spMk id="7" creationId="{46752898-5852-4531-B308-14274BA22CEA}"/>
          </ac:spMkLst>
        </pc:spChg>
        <pc:spChg chg="add mod">
          <ac:chgData name="Caylin Andrews" userId="b39fd84c-a637-463b-ba38-8685eda9252a" providerId="ADAL" clId="{85A382C7-9DCD-4159-8421-ED96C9B2F11D}" dt="2025-07-24T14:49:17.763" v="1758" actId="14100"/>
          <ac:spMkLst>
            <pc:docMk/>
            <pc:sldMk cId="2964986758" sldId="1099"/>
            <ac:spMk id="7" creationId="{6CC11404-33A6-4CF8-DC50-B6729AE49390}"/>
          </ac:spMkLst>
        </pc:spChg>
        <pc:spChg chg="add mod">
          <ac:chgData name="Caylin Andrews" userId="b39fd84c-a637-463b-ba38-8685eda9252a" providerId="ADAL" clId="{85A382C7-9DCD-4159-8421-ED96C9B2F11D}" dt="2025-07-24T14:51:19.028" v="1857" actId="20577"/>
          <ac:spMkLst>
            <pc:docMk/>
            <pc:sldMk cId="2964986758" sldId="1099"/>
            <ac:spMk id="8" creationId="{5D6537E1-5CE5-2C0D-7580-9C54A2CBD5F8}"/>
          </ac:spMkLst>
        </pc:spChg>
        <pc:spChg chg="del">
          <ac:chgData name="Caylin Andrews" userId="b39fd84c-a637-463b-ba38-8685eda9252a" providerId="ADAL" clId="{85A382C7-9DCD-4159-8421-ED96C9B2F11D}" dt="2025-07-23T14:19:23.891" v="103" actId="478"/>
          <ac:spMkLst>
            <pc:docMk/>
            <pc:sldMk cId="2964986758" sldId="1099"/>
            <ac:spMk id="8" creationId="{6411A460-F22A-E32F-D92F-896F2872D51C}"/>
          </ac:spMkLst>
        </pc:spChg>
        <pc:spChg chg="del">
          <ac:chgData name="Caylin Andrews" userId="b39fd84c-a637-463b-ba38-8685eda9252a" providerId="ADAL" clId="{85A382C7-9DCD-4159-8421-ED96C9B2F11D}" dt="2025-07-23T14:19:23.891" v="103" actId="478"/>
          <ac:spMkLst>
            <pc:docMk/>
            <pc:sldMk cId="2964986758" sldId="1099"/>
            <ac:spMk id="10" creationId="{414E30B2-FAE6-A59E-7974-A086F01A8BF7}"/>
          </ac:spMkLst>
        </pc:spChg>
        <pc:spChg chg="del">
          <ac:chgData name="Caylin Andrews" userId="b39fd84c-a637-463b-ba38-8685eda9252a" providerId="ADAL" clId="{85A382C7-9DCD-4159-8421-ED96C9B2F11D}" dt="2025-07-23T14:19:23.891" v="103" actId="478"/>
          <ac:spMkLst>
            <pc:docMk/>
            <pc:sldMk cId="2964986758" sldId="1099"/>
            <ac:spMk id="12" creationId="{83D0C2D8-C6B8-E632-A9C3-A8C11DFA3832}"/>
          </ac:spMkLst>
        </pc:spChg>
        <pc:spChg chg="del">
          <ac:chgData name="Caylin Andrews" userId="b39fd84c-a637-463b-ba38-8685eda9252a" providerId="ADAL" clId="{85A382C7-9DCD-4159-8421-ED96C9B2F11D}" dt="2025-07-23T14:19:23.891" v="103" actId="478"/>
          <ac:spMkLst>
            <pc:docMk/>
            <pc:sldMk cId="2964986758" sldId="1099"/>
            <ac:spMk id="13" creationId="{4BCE5966-4114-0EB0-DFE0-3274AC9F6116}"/>
          </ac:spMkLst>
        </pc:spChg>
        <pc:spChg chg="del">
          <ac:chgData name="Caylin Andrews" userId="b39fd84c-a637-463b-ba38-8685eda9252a" providerId="ADAL" clId="{85A382C7-9DCD-4159-8421-ED96C9B2F11D}" dt="2025-07-23T14:19:23.891" v="103" actId="478"/>
          <ac:spMkLst>
            <pc:docMk/>
            <pc:sldMk cId="2964986758" sldId="1099"/>
            <ac:spMk id="14" creationId="{42AE34ED-ADBA-707F-B884-2B846F076585}"/>
          </ac:spMkLst>
        </pc:spChg>
        <pc:spChg chg="del">
          <ac:chgData name="Caylin Andrews" userId="b39fd84c-a637-463b-ba38-8685eda9252a" providerId="ADAL" clId="{85A382C7-9DCD-4159-8421-ED96C9B2F11D}" dt="2025-07-23T14:19:23.891" v="103" actId="478"/>
          <ac:spMkLst>
            <pc:docMk/>
            <pc:sldMk cId="2964986758" sldId="1099"/>
            <ac:spMk id="15" creationId="{D0EB2B70-5F6B-F012-D494-81178FC5EB1E}"/>
          </ac:spMkLst>
        </pc:spChg>
        <pc:spChg chg="del">
          <ac:chgData name="Caylin Andrews" userId="b39fd84c-a637-463b-ba38-8685eda9252a" providerId="ADAL" clId="{85A382C7-9DCD-4159-8421-ED96C9B2F11D}" dt="2025-07-23T14:19:23.891" v="103" actId="478"/>
          <ac:spMkLst>
            <pc:docMk/>
            <pc:sldMk cId="2964986758" sldId="1099"/>
            <ac:spMk id="17" creationId="{6C43073E-34FF-F4FC-3975-964696F01986}"/>
          </ac:spMkLst>
        </pc:spChg>
        <pc:spChg chg="del">
          <ac:chgData name="Caylin Andrews" userId="b39fd84c-a637-463b-ba38-8685eda9252a" providerId="ADAL" clId="{85A382C7-9DCD-4159-8421-ED96C9B2F11D}" dt="2025-07-23T14:19:23.891" v="103" actId="478"/>
          <ac:spMkLst>
            <pc:docMk/>
            <pc:sldMk cId="2964986758" sldId="1099"/>
            <ac:spMk id="21" creationId="{0EBE8DF2-5D77-EE1B-404B-EC432F971D80}"/>
          </ac:spMkLst>
        </pc:spChg>
        <pc:spChg chg="del">
          <ac:chgData name="Caylin Andrews" userId="b39fd84c-a637-463b-ba38-8685eda9252a" providerId="ADAL" clId="{85A382C7-9DCD-4159-8421-ED96C9B2F11D}" dt="2025-07-23T14:19:23.891" v="103" actId="478"/>
          <ac:spMkLst>
            <pc:docMk/>
            <pc:sldMk cId="2964986758" sldId="1099"/>
            <ac:spMk id="22" creationId="{89CB07F9-71A2-8984-5320-CD3D34C59C4E}"/>
          </ac:spMkLst>
        </pc:spChg>
        <pc:picChg chg="mod ord">
          <ac:chgData name="Caylin Andrews" userId="b39fd84c-a637-463b-ba38-8685eda9252a" providerId="ADAL" clId="{85A382C7-9DCD-4159-8421-ED96C9B2F11D}" dt="2025-07-24T14:49:26.721" v="1760" actId="1076"/>
          <ac:picMkLst>
            <pc:docMk/>
            <pc:sldMk cId="2964986758" sldId="1099"/>
            <ac:picMk id="25" creationId="{33C0F6D9-2801-67D1-994F-555E0F080134}"/>
          </ac:picMkLst>
        </pc:picChg>
        <pc:picChg chg="add mod">
          <ac:chgData name="Caylin Andrews" userId="b39fd84c-a637-463b-ba38-8685eda9252a" providerId="ADAL" clId="{85A382C7-9DCD-4159-8421-ED96C9B2F11D}" dt="2025-07-24T14:50:22.036" v="1797" actId="1076"/>
          <ac:picMkLst>
            <pc:docMk/>
            <pc:sldMk cId="2964986758" sldId="1099"/>
            <ac:picMk id="1026" creationId="{B469248E-89BA-386F-F1C4-55B0EE5A9A66}"/>
          </ac:picMkLst>
        </pc:picChg>
      </pc:sldChg>
      <pc:sldChg chg="delSp modSp mod modNotesTx">
        <pc:chgData name="Caylin Andrews" userId="b39fd84c-a637-463b-ba38-8685eda9252a" providerId="ADAL" clId="{85A382C7-9DCD-4159-8421-ED96C9B2F11D}" dt="2025-07-23T14:33:28.651" v="1409" actId="13244"/>
        <pc:sldMkLst>
          <pc:docMk/>
          <pc:sldMk cId="2030004282" sldId="1100"/>
        </pc:sldMkLst>
        <pc:spChg chg="del">
          <ac:chgData name="Caylin Andrews" userId="b39fd84c-a637-463b-ba38-8685eda9252a" providerId="ADAL" clId="{85A382C7-9DCD-4159-8421-ED96C9B2F11D}" dt="2025-07-23T14:19:33.312" v="104" actId="478"/>
          <ac:spMkLst>
            <pc:docMk/>
            <pc:sldMk cId="2030004282" sldId="1100"/>
            <ac:spMk id="6" creationId="{BEE00E63-3316-DB4B-4E4A-000CACF0C6BB}"/>
          </ac:spMkLst>
        </pc:spChg>
        <pc:spChg chg="del">
          <ac:chgData name="Caylin Andrews" userId="b39fd84c-a637-463b-ba38-8685eda9252a" providerId="ADAL" clId="{85A382C7-9DCD-4159-8421-ED96C9B2F11D}" dt="2025-07-23T14:19:33.312" v="104" actId="478"/>
          <ac:spMkLst>
            <pc:docMk/>
            <pc:sldMk cId="2030004282" sldId="1100"/>
            <ac:spMk id="9" creationId="{D4095D6A-5E06-87FE-6F46-52EEB55D9208}"/>
          </ac:spMkLst>
        </pc:spChg>
        <pc:spChg chg="del">
          <ac:chgData name="Caylin Andrews" userId="b39fd84c-a637-463b-ba38-8685eda9252a" providerId="ADAL" clId="{85A382C7-9DCD-4159-8421-ED96C9B2F11D}" dt="2025-07-23T14:19:33.312" v="104" actId="478"/>
          <ac:spMkLst>
            <pc:docMk/>
            <pc:sldMk cId="2030004282" sldId="1100"/>
            <ac:spMk id="12" creationId="{C04DDAE1-AB75-35E2-234C-E828FA82FFA2}"/>
          </ac:spMkLst>
        </pc:spChg>
        <pc:spChg chg="del">
          <ac:chgData name="Caylin Andrews" userId="b39fd84c-a637-463b-ba38-8685eda9252a" providerId="ADAL" clId="{85A382C7-9DCD-4159-8421-ED96C9B2F11D}" dt="2025-07-23T14:19:33.312" v="104" actId="478"/>
          <ac:spMkLst>
            <pc:docMk/>
            <pc:sldMk cId="2030004282" sldId="1100"/>
            <ac:spMk id="14" creationId="{C20584C9-57A3-1690-FCBB-794D36CE4FEE}"/>
          </ac:spMkLst>
        </pc:spChg>
        <pc:spChg chg="del">
          <ac:chgData name="Caylin Andrews" userId="b39fd84c-a637-463b-ba38-8685eda9252a" providerId="ADAL" clId="{85A382C7-9DCD-4159-8421-ED96C9B2F11D}" dt="2025-07-23T14:19:33.312" v="104" actId="478"/>
          <ac:spMkLst>
            <pc:docMk/>
            <pc:sldMk cId="2030004282" sldId="1100"/>
            <ac:spMk id="17" creationId="{FC1AA384-8B1A-D3F4-04B3-3D75FFD6ACAF}"/>
          </ac:spMkLst>
        </pc:spChg>
        <pc:spChg chg="del">
          <ac:chgData name="Caylin Andrews" userId="b39fd84c-a637-463b-ba38-8685eda9252a" providerId="ADAL" clId="{85A382C7-9DCD-4159-8421-ED96C9B2F11D}" dt="2025-07-23T14:19:33.312" v="104" actId="478"/>
          <ac:spMkLst>
            <pc:docMk/>
            <pc:sldMk cId="2030004282" sldId="1100"/>
            <ac:spMk id="18" creationId="{F636D5CE-FC58-F86C-8317-FBD8A340E8F2}"/>
          </ac:spMkLst>
        </pc:spChg>
        <pc:spChg chg="del">
          <ac:chgData name="Caylin Andrews" userId="b39fd84c-a637-463b-ba38-8685eda9252a" providerId="ADAL" clId="{85A382C7-9DCD-4159-8421-ED96C9B2F11D}" dt="2025-07-23T14:19:33.312" v="104" actId="478"/>
          <ac:spMkLst>
            <pc:docMk/>
            <pc:sldMk cId="2030004282" sldId="1100"/>
            <ac:spMk id="19" creationId="{ADBDB7B6-4556-A693-4849-3D1449F48E4E}"/>
          </ac:spMkLst>
        </pc:spChg>
        <pc:spChg chg="del">
          <ac:chgData name="Caylin Andrews" userId="b39fd84c-a637-463b-ba38-8685eda9252a" providerId="ADAL" clId="{85A382C7-9DCD-4159-8421-ED96C9B2F11D}" dt="2025-07-23T14:19:33.312" v="104" actId="478"/>
          <ac:spMkLst>
            <pc:docMk/>
            <pc:sldMk cId="2030004282" sldId="1100"/>
            <ac:spMk id="21" creationId="{14FD6659-1A51-F854-61BA-92F7A292900C}"/>
          </ac:spMkLst>
        </pc:spChg>
        <pc:spChg chg="del">
          <ac:chgData name="Caylin Andrews" userId="b39fd84c-a637-463b-ba38-8685eda9252a" providerId="ADAL" clId="{85A382C7-9DCD-4159-8421-ED96C9B2F11D}" dt="2025-07-23T14:19:33.312" v="104" actId="478"/>
          <ac:spMkLst>
            <pc:docMk/>
            <pc:sldMk cId="2030004282" sldId="1100"/>
            <ac:spMk id="22" creationId="{67F072A1-2ACB-3DE9-063B-5F1F0B170F16}"/>
          </ac:spMkLst>
        </pc:spChg>
        <pc:spChg chg="del">
          <ac:chgData name="Caylin Andrews" userId="b39fd84c-a637-463b-ba38-8685eda9252a" providerId="ADAL" clId="{85A382C7-9DCD-4159-8421-ED96C9B2F11D}" dt="2025-07-23T14:19:33.312" v="104" actId="478"/>
          <ac:spMkLst>
            <pc:docMk/>
            <pc:sldMk cId="2030004282" sldId="1100"/>
            <ac:spMk id="23" creationId="{EF9D2958-5858-127F-C13F-BB184FCB04D9}"/>
          </ac:spMkLst>
        </pc:spChg>
        <pc:picChg chg="mod">
          <ac:chgData name="Caylin Andrews" userId="b39fd84c-a637-463b-ba38-8685eda9252a" providerId="ADAL" clId="{85A382C7-9DCD-4159-8421-ED96C9B2F11D}" dt="2025-07-23T14:33:28.651" v="1409" actId="13244"/>
          <ac:picMkLst>
            <pc:docMk/>
            <pc:sldMk cId="2030004282" sldId="1100"/>
            <ac:picMk id="25" creationId="{1DBAA6F7-980F-92EC-F5E6-4FF052ACAF4C}"/>
          </ac:picMkLst>
        </pc:picChg>
      </pc:sldChg>
      <pc:sldChg chg="delSp mod">
        <pc:chgData name="Caylin Andrews" userId="b39fd84c-a637-463b-ba38-8685eda9252a" providerId="ADAL" clId="{85A382C7-9DCD-4159-8421-ED96C9B2F11D}" dt="2025-07-23T14:19:39.347" v="105" actId="478"/>
        <pc:sldMkLst>
          <pc:docMk/>
          <pc:sldMk cId="868912705" sldId="1101"/>
        </pc:sldMkLst>
        <pc:spChg chg="del">
          <ac:chgData name="Caylin Andrews" userId="b39fd84c-a637-463b-ba38-8685eda9252a" providerId="ADAL" clId="{85A382C7-9DCD-4159-8421-ED96C9B2F11D}" dt="2025-07-23T14:19:39.347" v="105" actId="478"/>
          <ac:spMkLst>
            <pc:docMk/>
            <pc:sldMk cId="868912705" sldId="1101"/>
            <ac:spMk id="4" creationId="{3DE1ACF8-6AD3-AFDF-50CB-FDB4A7749707}"/>
          </ac:spMkLst>
        </pc:spChg>
        <pc:spChg chg="del">
          <ac:chgData name="Caylin Andrews" userId="b39fd84c-a637-463b-ba38-8685eda9252a" providerId="ADAL" clId="{85A382C7-9DCD-4159-8421-ED96C9B2F11D}" dt="2025-07-23T14:19:39.347" v="105" actId="478"/>
          <ac:spMkLst>
            <pc:docMk/>
            <pc:sldMk cId="868912705" sldId="1101"/>
            <ac:spMk id="7" creationId="{CB84BF45-485D-4057-1F20-6136DFC6339E}"/>
          </ac:spMkLst>
        </pc:spChg>
        <pc:spChg chg="del">
          <ac:chgData name="Caylin Andrews" userId="b39fd84c-a637-463b-ba38-8685eda9252a" providerId="ADAL" clId="{85A382C7-9DCD-4159-8421-ED96C9B2F11D}" dt="2025-07-23T14:19:39.347" v="105" actId="478"/>
          <ac:spMkLst>
            <pc:docMk/>
            <pc:sldMk cId="868912705" sldId="1101"/>
            <ac:spMk id="9" creationId="{21FC7E6A-64CC-6E81-F24E-E5D20CC96AE5}"/>
          </ac:spMkLst>
        </pc:spChg>
        <pc:spChg chg="del">
          <ac:chgData name="Caylin Andrews" userId="b39fd84c-a637-463b-ba38-8685eda9252a" providerId="ADAL" clId="{85A382C7-9DCD-4159-8421-ED96C9B2F11D}" dt="2025-07-23T14:19:39.347" v="105" actId="478"/>
          <ac:spMkLst>
            <pc:docMk/>
            <pc:sldMk cId="868912705" sldId="1101"/>
            <ac:spMk id="11" creationId="{8A77C05D-DFAF-0C84-63EA-3CBB74841C61}"/>
          </ac:spMkLst>
        </pc:spChg>
        <pc:spChg chg="del">
          <ac:chgData name="Caylin Andrews" userId="b39fd84c-a637-463b-ba38-8685eda9252a" providerId="ADAL" clId="{85A382C7-9DCD-4159-8421-ED96C9B2F11D}" dt="2025-07-23T14:19:39.347" v="105" actId="478"/>
          <ac:spMkLst>
            <pc:docMk/>
            <pc:sldMk cId="868912705" sldId="1101"/>
            <ac:spMk id="15" creationId="{811A9E2D-240C-CC7D-0D6F-FA14F88E53C4}"/>
          </ac:spMkLst>
        </pc:spChg>
        <pc:spChg chg="del">
          <ac:chgData name="Caylin Andrews" userId="b39fd84c-a637-463b-ba38-8685eda9252a" providerId="ADAL" clId="{85A382C7-9DCD-4159-8421-ED96C9B2F11D}" dt="2025-07-23T14:19:39.347" v="105" actId="478"/>
          <ac:spMkLst>
            <pc:docMk/>
            <pc:sldMk cId="868912705" sldId="1101"/>
            <ac:spMk id="17" creationId="{285162D6-41ED-713C-938A-44F0F2742E71}"/>
          </ac:spMkLst>
        </pc:spChg>
        <pc:spChg chg="del">
          <ac:chgData name="Caylin Andrews" userId="b39fd84c-a637-463b-ba38-8685eda9252a" providerId="ADAL" clId="{85A382C7-9DCD-4159-8421-ED96C9B2F11D}" dt="2025-07-23T14:19:39.347" v="105" actId="478"/>
          <ac:spMkLst>
            <pc:docMk/>
            <pc:sldMk cId="868912705" sldId="1101"/>
            <ac:spMk id="18" creationId="{7CC76103-20F2-EDF3-5B28-03089372F2F6}"/>
          </ac:spMkLst>
        </pc:spChg>
        <pc:spChg chg="del">
          <ac:chgData name="Caylin Andrews" userId="b39fd84c-a637-463b-ba38-8685eda9252a" providerId="ADAL" clId="{85A382C7-9DCD-4159-8421-ED96C9B2F11D}" dt="2025-07-23T14:19:39.347" v="105" actId="478"/>
          <ac:spMkLst>
            <pc:docMk/>
            <pc:sldMk cId="868912705" sldId="1101"/>
            <ac:spMk id="19" creationId="{19EFB718-FEA6-13A4-D1E7-073BDAAE2E8A}"/>
          </ac:spMkLst>
        </pc:spChg>
        <pc:spChg chg="del">
          <ac:chgData name="Caylin Andrews" userId="b39fd84c-a637-463b-ba38-8685eda9252a" providerId="ADAL" clId="{85A382C7-9DCD-4159-8421-ED96C9B2F11D}" dt="2025-07-23T14:19:39.347" v="105" actId="478"/>
          <ac:spMkLst>
            <pc:docMk/>
            <pc:sldMk cId="868912705" sldId="1101"/>
            <ac:spMk id="21" creationId="{EB481386-FF1F-7984-9CAE-07CE3276E90B}"/>
          </ac:spMkLst>
        </pc:spChg>
        <pc:spChg chg="del">
          <ac:chgData name="Caylin Andrews" userId="b39fd84c-a637-463b-ba38-8685eda9252a" providerId="ADAL" clId="{85A382C7-9DCD-4159-8421-ED96C9B2F11D}" dt="2025-07-23T14:19:39.347" v="105" actId="478"/>
          <ac:spMkLst>
            <pc:docMk/>
            <pc:sldMk cId="868912705" sldId="1101"/>
            <ac:spMk id="23" creationId="{00168B32-6D1F-E0AE-5809-1234CDF80EB0}"/>
          </ac:spMkLst>
        </pc:spChg>
      </pc:sldChg>
      <pc:sldChg chg="delSp modSp mod">
        <pc:chgData name="Caylin Andrews" userId="b39fd84c-a637-463b-ba38-8685eda9252a" providerId="ADAL" clId="{85A382C7-9DCD-4159-8421-ED96C9B2F11D}" dt="2025-07-23T14:35:48.060" v="1418" actId="962"/>
        <pc:sldMkLst>
          <pc:docMk/>
          <pc:sldMk cId="4054977899" sldId="1102"/>
        </pc:sldMkLst>
        <pc:spChg chg="mod">
          <ac:chgData name="Caylin Andrews" userId="b39fd84c-a637-463b-ba38-8685eda9252a" providerId="ADAL" clId="{85A382C7-9DCD-4159-8421-ED96C9B2F11D}" dt="2025-07-23T14:35:48.060" v="1418" actId="962"/>
          <ac:spMkLst>
            <pc:docMk/>
            <pc:sldMk cId="4054977899" sldId="1102"/>
            <ac:spMk id="3" creationId="{6B160D9E-89D1-EEEF-1476-A391DDD2B4E1}"/>
          </ac:spMkLst>
        </pc:spChg>
        <pc:spChg chg="mod">
          <ac:chgData name="Caylin Andrews" userId="b39fd84c-a637-463b-ba38-8685eda9252a" providerId="ADAL" clId="{85A382C7-9DCD-4159-8421-ED96C9B2F11D}" dt="2025-07-23T14:35:37.293" v="1416" actId="962"/>
          <ac:spMkLst>
            <pc:docMk/>
            <pc:sldMk cId="4054977899" sldId="1102"/>
            <ac:spMk id="4" creationId="{C9943E39-9B13-A981-B9D8-9CB88DC1C6A3}"/>
          </ac:spMkLst>
        </pc:spChg>
        <pc:spChg chg="mod">
          <ac:chgData name="Caylin Andrews" userId="b39fd84c-a637-463b-ba38-8685eda9252a" providerId="ADAL" clId="{85A382C7-9DCD-4159-8421-ED96C9B2F11D}" dt="2025-07-23T14:35:37.999" v="1417" actId="962"/>
          <ac:spMkLst>
            <pc:docMk/>
            <pc:sldMk cId="4054977899" sldId="1102"/>
            <ac:spMk id="5" creationId="{C6A3D330-68E4-4A5B-3346-5DAD549FF701}"/>
          </ac:spMkLst>
        </pc:spChg>
        <pc:spChg chg="del">
          <ac:chgData name="Caylin Andrews" userId="b39fd84c-a637-463b-ba38-8685eda9252a" providerId="ADAL" clId="{85A382C7-9DCD-4159-8421-ED96C9B2F11D}" dt="2025-07-23T14:19:43.785" v="106" actId="478"/>
          <ac:spMkLst>
            <pc:docMk/>
            <pc:sldMk cId="4054977899" sldId="1102"/>
            <ac:spMk id="6" creationId="{EA9DF2A9-AFD7-8008-9611-2FB88DC80130}"/>
          </ac:spMkLst>
        </pc:spChg>
        <pc:spChg chg="del">
          <ac:chgData name="Caylin Andrews" userId="b39fd84c-a637-463b-ba38-8685eda9252a" providerId="ADAL" clId="{85A382C7-9DCD-4159-8421-ED96C9B2F11D}" dt="2025-07-23T14:19:43.785" v="106" actId="478"/>
          <ac:spMkLst>
            <pc:docMk/>
            <pc:sldMk cId="4054977899" sldId="1102"/>
            <ac:spMk id="8" creationId="{70DB65E2-3B19-C93E-6994-99C006D25A7D}"/>
          </ac:spMkLst>
        </pc:spChg>
        <pc:spChg chg="del">
          <ac:chgData name="Caylin Andrews" userId="b39fd84c-a637-463b-ba38-8685eda9252a" providerId="ADAL" clId="{85A382C7-9DCD-4159-8421-ED96C9B2F11D}" dt="2025-07-23T14:19:43.785" v="106" actId="478"/>
          <ac:spMkLst>
            <pc:docMk/>
            <pc:sldMk cId="4054977899" sldId="1102"/>
            <ac:spMk id="9" creationId="{8C5D1320-5EDF-7DAF-1B91-18F72988C89F}"/>
          </ac:spMkLst>
        </pc:spChg>
        <pc:spChg chg="del">
          <ac:chgData name="Caylin Andrews" userId="b39fd84c-a637-463b-ba38-8685eda9252a" providerId="ADAL" clId="{85A382C7-9DCD-4159-8421-ED96C9B2F11D}" dt="2025-07-23T14:19:43.785" v="106" actId="478"/>
          <ac:spMkLst>
            <pc:docMk/>
            <pc:sldMk cId="4054977899" sldId="1102"/>
            <ac:spMk id="11" creationId="{3C12DC8C-E9D7-E695-0144-B13DB0CDF7C5}"/>
          </ac:spMkLst>
        </pc:spChg>
        <pc:spChg chg="del">
          <ac:chgData name="Caylin Andrews" userId="b39fd84c-a637-463b-ba38-8685eda9252a" providerId="ADAL" clId="{85A382C7-9DCD-4159-8421-ED96C9B2F11D}" dt="2025-07-23T14:19:43.785" v="106" actId="478"/>
          <ac:spMkLst>
            <pc:docMk/>
            <pc:sldMk cId="4054977899" sldId="1102"/>
            <ac:spMk id="14" creationId="{78AB1F16-6386-C4D1-EC15-4FE65E4DAF9A}"/>
          </ac:spMkLst>
        </pc:spChg>
        <pc:spChg chg="del">
          <ac:chgData name="Caylin Andrews" userId="b39fd84c-a637-463b-ba38-8685eda9252a" providerId="ADAL" clId="{85A382C7-9DCD-4159-8421-ED96C9B2F11D}" dt="2025-07-23T14:19:43.785" v="106" actId="478"/>
          <ac:spMkLst>
            <pc:docMk/>
            <pc:sldMk cId="4054977899" sldId="1102"/>
            <ac:spMk id="17" creationId="{6CBD3C72-189A-C5E6-43CF-1C3D8F9F5F72}"/>
          </ac:spMkLst>
        </pc:spChg>
        <pc:spChg chg="del">
          <ac:chgData name="Caylin Andrews" userId="b39fd84c-a637-463b-ba38-8685eda9252a" providerId="ADAL" clId="{85A382C7-9DCD-4159-8421-ED96C9B2F11D}" dt="2025-07-23T14:19:43.785" v="106" actId="478"/>
          <ac:spMkLst>
            <pc:docMk/>
            <pc:sldMk cId="4054977899" sldId="1102"/>
            <ac:spMk id="18" creationId="{F7335F41-A869-CA51-0669-F6490062D2FE}"/>
          </ac:spMkLst>
        </pc:spChg>
        <pc:spChg chg="del">
          <ac:chgData name="Caylin Andrews" userId="b39fd84c-a637-463b-ba38-8685eda9252a" providerId="ADAL" clId="{85A382C7-9DCD-4159-8421-ED96C9B2F11D}" dt="2025-07-23T14:19:43.785" v="106" actId="478"/>
          <ac:spMkLst>
            <pc:docMk/>
            <pc:sldMk cId="4054977899" sldId="1102"/>
            <ac:spMk id="20" creationId="{0174A05A-8E5D-D6BB-354F-CBAEC70A1CBC}"/>
          </ac:spMkLst>
        </pc:spChg>
        <pc:spChg chg="del">
          <ac:chgData name="Caylin Andrews" userId="b39fd84c-a637-463b-ba38-8685eda9252a" providerId="ADAL" clId="{85A382C7-9DCD-4159-8421-ED96C9B2F11D}" dt="2025-07-23T14:19:43.785" v="106" actId="478"/>
          <ac:spMkLst>
            <pc:docMk/>
            <pc:sldMk cId="4054977899" sldId="1102"/>
            <ac:spMk id="22" creationId="{21787EA9-1782-EAEE-0E22-A780E522C732}"/>
          </ac:spMkLst>
        </pc:spChg>
        <pc:spChg chg="del">
          <ac:chgData name="Caylin Andrews" userId="b39fd84c-a637-463b-ba38-8685eda9252a" providerId="ADAL" clId="{85A382C7-9DCD-4159-8421-ED96C9B2F11D}" dt="2025-07-23T14:19:43.785" v="106" actId="478"/>
          <ac:spMkLst>
            <pc:docMk/>
            <pc:sldMk cId="4054977899" sldId="1102"/>
            <ac:spMk id="23" creationId="{A7A8669F-950D-B171-FDCB-39C9A488FFA3}"/>
          </ac:spMkLst>
        </pc:spChg>
        <pc:grpChg chg="mod">
          <ac:chgData name="Caylin Andrews" userId="b39fd84c-a637-463b-ba38-8685eda9252a" providerId="ADAL" clId="{85A382C7-9DCD-4159-8421-ED96C9B2F11D}" dt="2025-07-23T14:25:25.339" v="1162" actId="962"/>
          <ac:grpSpMkLst>
            <pc:docMk/>
            <pc:sldMk cId="4054977899" sldId="1102"/>
            <ac:grpSpMk id="28" creationId="{16C200F6-9A5F-3499-3259-12853BCEC01A}"/>
          </ac:grpSpMkLst>
        </pc:grpChg>
        <pc:grpChg chg="mod">
          <ac:chgData name="Caylin Andrews" userId="b39fd84c-a637-463b-ba38-8685eda9252a" providerId="ADAL" clId="{85A382C7-9DCD-4159-8421-ED96C9B2F11D}" dt="2025-07-23T14:25:28.366" v="1163" actId="962"/>
          <ac:grpSpMkLst>
            <pc:docMk/>
            <pc:sldMk cId="4054977899" sldId="1102"/>
            <ac:grpSpMk id="32" creationId="{B78735DF-7D85-CD7D-CAA0-70C142E43CCC}"/>
          </ac:grpSpMkLst>
        </pc:grpChg>
        <pc:picChg chg="mod ord">
          <ac:chgData name="Caylin Andrews" userId="b39fd84c-a637-463b-ba38-8685eda9252a" providerId="ADAL" clId="{85A382C7-9DCD-4159-8421-ED96C9B2F11D}" dt="2025-07-23T14:35:35.679" v="1415" actId="962"/>
          <ac:picMkLst>
            <pc:docMk/>
            <pc:sldMk cId="4054977899" sldId="1102"/>
            <ac:picMk id="26" creationId="{69F11719-8517-149D-9CD9-192C7ED01D3E}"/>
          </ac:picMkLst>
        </pc:picChg>
        <pc:picChg chg="mod">
          <ac:chgData name="Caylin Andrews" userId="b39fd84c-a637-463b-ba38-8685eda9252a" providerId="ADAL" clId="{85A382C7-9DCD-4159-8421-ED96C9B2F11D}" dt="2025-07-23T14:25:22.926" v="1161" actId="962"/>
          <ac:picMkLst>
            <pc:docMk/>
            <pc:sldMk cId="4054977899" sldId="1102"/>
            <ac:picMk id="31" creationId="{C04F9989-FC0B-2464-9F4E-969836FB10B2}"/>
          </ac:picMkLst>
        </pc:picChg>
      </pc:sldChg>
      <pc:sldChg chg="delSp mod">
        <pc:chgData name="Caylin Andrews" userId="b39fd84c-a637-463b-ba38-8685eda9252a" providerId="ADAL" clId="{85A382C7-9DCD-4159-8421-ED96C9B2F11D}" dt="2025-07-23T14:19:49.264" v="107" actId="478"/>
        <pc:sldMkLst>
          <pc:docMk/>
          <pc:sldMk cId="1690497337" sldId="1103"/>
        </pc:sldMkLst>
        <pc:spChg chg="del">
          <ac:chgData name="Caylin Andrews" userId="b39fd84c-a637-463b-ba38-8685eda9252a" providerId="ADAL" clId="{85A382C7-9DCD-4159-8421-ED96C9B2F11D}" dt="2025-07-23T14:19:49.264" v="107" actId="478"/>
          <ac:spMkLst>
            <pc:docMk/>
            <pc:sldMk cId="1690497337" sldId="1103"/>
            <ac:spMk id="5" creationId="{E6C982FD-492E-5800-AD8E-2D8564740502}"/>
          </ac:spMkLst>
        </pc:spChg>
        <pc:spChg chg="del">
          <ac:chgData name="Caylin Andrews" userId="b39fd84c-a637-463b-ba38-8685eda9252a" providerId="ADAL" clId="{85A382C7-9DCD-4159-8421-ED96C9B2F11D}" dt="2025-07-23T14:19:49.264" v="107" actId="478"/>
          <ac:spMkLst>
            <pc:docMk/>
            <pc:sldMk cId="1690497337" sldId="1103"/>
            <ac:spMk id="9" creationId="{4E1E0ACB-9A33-1340-231B-FE8FF9C0FD31}"/>
          </ac:spMkLst>
        </pc:spChg>
        <pc:spChg chg="del">
          <ac:chgData name="Caylin Andrews" userId="b39fd84c-a637-463b-ba38-8685eda9252a" providerId="ADAL" clId="{85A382C7-9DCD-4159-8421-ED96C9B2F11D}" dt="2025-07-23T14:19:49.264" v="107" actId="478"/>
          <ac:spMkLst>
            <pc:docMk/>
            <pc:sldMk cId="1690497337" sldId="1103"/>
            <ac:spMk id="10" creationId="{94BD5DD0-282D-011E-2A13-11313FC4E508}"/>
          </ac:spMkLst>
        </pc:spChg>
        <pc:spChg chg="del">
          <ac:chgData name="Caylin Andrews" userId="b39fd84c-a637-463b-ba38-8685eda9252a" providerId="ADAL" clId="{85A382C7-9DCD-4159-8421-ED96C9B2F11D}" dt="2025-07-23T14:19:49.264" v="107" actId="478"/>
          <ac:spMkLst>
            <pc:docMk/>
            <pc:sldMk cId="1690497337" sldId="1103"/>
            <ac:spMk id="13" creationId="{65F6C086-C8DF-1448-8C79-7C2219238E7C}"/>
          </ac:spMkLst>
        </pc:spChg>
        <pc:spChg chg="del">
          <ac:chgData name="Caylin Andrews" userId="b39fd84c-a637-463b-ba38-8685eda9252a" providerId="ADAL" clId="{85A382C7-9DCD-4159-8421-ED96C9B2F11D}" dt="2025-07-23T14:19:49.264" v="107" actId="478"/>
          <ac:spMkLst>
            <pc:docMk/>
            <pc:sldMk cId="1690497337" sldId="1103"/>
            <ac:spMk id="14" creationId="{91E8131E-332D-40EB-CC8C-F085F88CBD78}"/>
          </ac:spMkLst>
        </pc:spChg>
        <pc:spChg chg="del">
          <ac:chgData name="Caylin Andrews" userId="b39fd84c-a637-463b-ba38-8685eda9252a" providerId="ADAL" clId="{85A382C7-9DCD-4159-8421-ED96C9B2F11D}" dt="2025-07-23T14:19:49.264" v="107" actId="478"/>
          <ac:spMkLst>
            <pc:docMk/>
            <pc:sldMk cId="1690497337" sldId="1103"/>
            <ac:spMk id="16" creationId="{C05F2EA9-17A0-1402-4B78-B86F81E2923E}"/>
          </ac:spMkLst>
        </pc:spChg>
        <pc:spChg chg="del">
          <ac:chgData name="Caylin Andrews" userId="b39fd84c-a637-463b-ba38-8685eda9252a" providerId="ADAL" clId="{85A382C7-9DCD-4159-8421-ED96C9B2F11D}" dt="2025-07-23T14:19:49.264" v="107" actId="478"/>
          <ac:spMkLst>
            <pc:docMk/>
            <pc:sldMk cId="1690497337" sldId="1103"/>
            <ac:spMk id="18" creationId="{00B81290-AF5C-501E-0099-AFAB7AEA8A5A}"/>
          </ac:spMkLst>
        </pc:spChg>
        <pc:spChg chg="del">
          <ac:chgData name="Caylin Andrews" userId="b39fd84c-a637-463b-ba38-8685eda9252a" providerId="ADAL" clId="{85A382C7-9DCD-4159-8421-ED96C9B2F11D}" dt="2025-07-23T14:19:49.264" v="107" actId="478"/>
          <ac:spMkLst>
            <pc:docMk/>
            <pc:sldMk cId="1690497337" sldId="1103"/>
            <ac:spMk id="19" creationId="{75A520D5-6F39-6C11-8F26-F75B9FEC8099}"/>
          </ac:spMkLst>
        </pc:spChg>
        <pc:spChg chg="del">
          <ac:chgData name="Caylin Andrews" userId="b39fd84c-a637-463b-ba38-8685eda9252a" providerId="ADAL" clId="{85A382C7-9DCD-4159-8421-ED96C9B2F11D}" dt="2025-07-23T14:19:49.264" v="107" actId="478"/>
          <ac:spMkLst>
            <pc:docMk/>
            <pc:sldMk cId="1690497337" sldId="1103"/>
            <ac:spMk id="20" creationId="{A09E379C-2DCF-DF66-3F0D-3432DB73F853}"/>
          </ac:spMkLst>
        </pc:spChg>
        <pc:spChg chg="del">
          <ac:chgData name="Caylin Andrews" userId="b39fd84c-a637-463b-ba38-8685eda9252a" providerId="ADAL" clId="{85A382C7-9DCD-4159-8421-ED96C9B2F11D}" dt="2025-07-23T14:19:49.264" v="107" actId="478"/>
          <ac:spMkLst>
            <pc:docMk/>
            <pc:sldMk cId="1690497337" sldId="1103"/>
            <ac:spMk id="22" creationId="{930D867A-553E-B528-D9A6-315E3C8B6746}"/>
          </ac:spMkLst>
        </pc:spChg>
      </pc:sldChg>
      <pc:sldChg chg="delSp modSp mod">
        <pc:chgData name="Caylin Andrews" userId="b39fd84c-a637-463b-ba38-8685eda9252a" providerId="ADAL" clId="{85A382C7-9DCD-4159-8421-ED96C9B2F11D}" dt="2025-07-23T14:36:15.906" v="1423" actId="13244"/>
        <pc:sldMkLst>
          <pc:docMk/>
          <pc:sldMk cId="1471734530" sldId="1104"/>
        </pc:sldMkLst>
        <pc:spChg chg="ord">
          <ac:chgData name="Caylin Andrews" userId="b39fd84c-a637-463b-ba38-8685eda9252a" providerId="ADAL" clId="{85A382C7-9DCD-4159-8421-ED96C9B2F11D}" dt="2025-07-23T14:36:06.488" v="1420" actId="13244"/>
          <ac:spMkLst>
            <pc:docMk/>
            <pc:sldMk cId="1471734530" sldId="1104"/>
            <ac:spMk id="2" creationId="{29E566BA-E823-F653-AEDE-DEE1B9B3D275}"/>
          </ac:spMkLst>
        </pc:spChg>
        <pc:spChg chg="ord">
          <ac:chgData name="Caylin Andrews" userId="b39fd84c-a637-463b-ba38-8685eda9252a" providerId="ADAL" clId="{85A382C7-9DCD-4159-8421-ED96C9B2F11D}" dt="2025-07-23T14:36:09.351" v="1421" actId="13244"/>
          <ac:spMkLst>
            <pc:docMk/>
            <pc:sldMk cId="1471734530" sldId="1104"/>
            <ac:spMk id="3" creationId="{932C83E1-C1AB-B6B2-33CA-D2969F1AC932}"/>
          </ac:spMkLst>
        </pc:spChg>
        <pc:spChg chg="ord">
          <ac:chgData name="Caylin Andrews" userId="b39fd84c-a637-463b-ba38-8685eda9252a" providerId="ADAL" clId="{85A382C7-9DCD-4159-8421-ED96C9B2F11D}" dt="2025-07-23T14:36:15.906" v="1423" actId="13244"/>
          <ac:spMkLst>
            <pc:docMk/>
            <pc:sldMk cId="1471734530" sldId="1104"/>
            <ac:spMk id="4" creationId="{FB15A334-EA05-6D26-2D8F-7E4733E82CB8}"/>
          </ac:spMkLst>
        </pc:spChg>
        <pc:spChg chg="del">
          <ac:chgData name="Caylin Andrews" userId="b39fd84c-a637-463b-ba38-8685eda9252a" providerId="ADAL" clId="{85A382C7-9DCD-4159-8421-ED96C9B2F11D}" dt="2025-07-23T14:19:59.621" v="109" actId="478"/>
          <ac:spMkLst>
            <pc:docMk/>
            <pc:sldMk cId="1471734530" sldId="1104"/>
            <ac:spMk id="6" creationId="{C69BB364-FC10-6C87-BF01-FF6B772224DA}"/>
          </ac:spMkLst>
        </pc:spChg>
        <pc:spChg chg="del">
          <ac:chgData name="Caylin Andrews" userId="b39fd84c-a637-463b-ba38-8685eda9252a" providerId="ADAL" clId="{85A382C7-9DCD-4159-8421-ED96C9B2F11D}" dt="2025-07-23T14:19:59.621" v="109" actId="478"/>
          <ac:spMkLst>
            <pc:docMk/>
            <pc:sldMk cId="1471734530" sldId="1104"/>
            <ac:spMk id="8" creationId="{A8D377AE-4E99-03B3-4C43-F9EF342CF7F7}"/>
          </ac:spMkLst>
        </pc:spChg>
        <pc:spChg chg="del">
          <ac:chgData name="Caylin Andrews" userId="b39fd84c-a637-463b-ba38-8685eda9252a" providerId="ADAL" clId="{85A382C7-9DCD-4159-8421-ED96C9B2F11D}" dt="2025-07-23T14:19:59.621" v="109" actId="478"/>
          <ac:spMkLst>
            <pc:docMk/>
            <pc:sldMk cId="1471734530" sldId="1104"/>
            <ac:spMk id="9" creationId="{A292DBA1-AD2B-0E14-4FFC-794404A7EC04}"/>
          </ac:spMkLst>
        </pc:spChg>
        <pc:spChg chg="del">
          <ac:chgData name="Caylin Andrews" userId="b39fd84c-a637-463b-ba38-8685eda9252a" providerId="ADAL" clId="{85A382C7-9DCD-4159-8421-ED96C9B2F11D}" dt="2025-07-23T14:19:59.621" v="109" actId="478"/>
          <ac:spMkLst>
            <pc:docMk/>
            <pc:sldMk cId="1471734530" sldId="1104"/>
            <ac:spMk id="11" creationId="{CD3F23AD-80EF-52AF-7EF0-99965A4DEB63}"/>
          </ac:spMkLst>
        </pc:spChg>
        <pc:spChg chg="del">
          <ac:chgData name="Caylin Andrews" userId="b39fd84c-a637-463b-ba38-8685eda9252a" providerId="ADAL" clId="{85A382C7-9DCD-4159-8421-ED96C9B2F11D}" dt="2025-07-23T14:19:59.621" v="109" actId="478"/>
          <ac:spMkLst>
            <pc:docMk/>
            <pc:sldMk cId="1471734530" sldId="1104"/>
            <ac:spMk id="12" creationId="{CF824876-CF9A-3E0B-85E0-34FD8D2490B2}"/>
          </ac:spMkLst>
        </pc:spChg>
        <pc:spChg chg="del">
          <ac:chgData name="Caylin Andrews" userId="b39fd84c-a637-463b-ba38-8685eda9252a" providerId="ADAL" clId="{85A382C7-9DCD-4159-8421-ED96C9B2F11D}" dt="2025-07-23T14:19:59.621" v="109" actId="478"/>
          <ac:spMkLst>
            <pc:docMk/>
            <pc:sldMk cId="1471734530" sldId="1104"/>
            <ac:spMk id="14" creationId="{066F4026-28EB-912B-6A69-1ED5EA5C9816}"/>
          </ac:spMkLst>
        </pc:spChg>
        <pc:spChg chg="del">
          <ac:chgData name="Caylin Andrews" userId="b39fd84c-a637-463b-ba38-8685eda9252a" providerId="ADAL" clId="{85A382C7-9DCD-4159-8421-ED96C9B2F11D}" dt="2025-07-23T14:19:59.621" v="109" actId="478"/>
          <ac:spMkLst>
            <pc:docMk/>
            <pc:sldMk cId="1471734530" sldId="1104"/>
            <ac:spMk id="16" creationId="{B50D57B4-7935-D833-F56C-EF818C2838CF}"/>
          </ac:spMkLst>
        </pc:spChg>
        <pc:spChg chg="del">
          <ac:chgData name="Caylin Andrews" userId="b39fd84c-a637-463b-ba38-8685eda9252a" providerId="ADAL" clId="{85A382C7-9DCD-4159-8421-ED96C9B2F11D}" dt="2025-07-23T14:19:59.621" v="109" actId="478"/>
          <ac:spMkLst>
            <pc:docMk/>
            <pc:sldMk cId="1471734530" sldId="1104"/>
            <ac:spMk id="17" creationId="{D8CF795A-5CAE-3520-B625-99B69689DD10}"/>
          </ac:spMkLst>
        </pc:spChg>
        <pc:spChg chg="del">
          <ac:chgData name="Caylin Andrews" userId="b39fd84c-a637-463b-ba38-8685eda9252a" providerId="ADAL" clId="{85A382C7-9DCD-4159-8421-ED96C9B2F11D}" dt="2025-07-23T14:19:59.621" v="109" actId="478"/>
          <ac:spMkLst>
            <pc:docMk/>
            <pc:sldMk cId="1471734530" sldId="1104"/>
            <ac:spMk id="20" creationId="{D0E0DBE9-4498-D13A-DDB1-3350EC7E4427}"/>
          </ac:spMkLst>
        </pc:spChg>
        <pc:spChg chg="del">
          <ac:chgData name="Caylin Andrews" userId="b39fd84c-a637-463b-ba38-8685eda9252a" providerId="ADAL" clId="{85A382C7-9DCD-4159-8421-ED96C9B2F11D}" dt="2025-07-23T14:19:59.621" v="109" actId="478"/>
          <ac:spMkLst>
            <pc:docMk/>
            <pc:sldMk cId="1471734530" sldId="1104"/>
            <ac:spMk id="23" creationId="{74583677-BEEA-E838-D17F-5DA926EE88C6}"/>
          </ac:spMkLst>
        </pc:spChg>
        <pc:picChg chg="mod ord">
          <ac:chgData name="Caylin Andrews" userId="b39fd84c-a637-463b-ba38-8685eda9252a" providerId="ADAL" clId="{85A382C7-9DCD-4159-8421-ED96C9B2F11D}" dt="2025-07-23T14:36:13.802" v="1422" actId="13244"/>
          <ac:picMkLst>
            <pc:docMk/>
            <pc:sldMk cId="1471734530" sldId="1104"/>
            <ac:picMk id="25" creationId="{D025D2EA-741F-CEDA-9B0E-33DF229331FD}"/>
          </ac:picMkLst>
        </pc:picChg>
        <pc:picChg chg="mod">
          <ac:chgData name="Caylin Andrews" userId="b39fd84c-a637-463b-ba38-8685eda9252a" providerId="ADAL" clId="{85A382C7-9DCD-4159-8421-ED96C9B2F11D}" dt="2025-07-23T14:26:34.965" v="1387" actId="962"/>
          <ac:picMkLst>
            <pc:docMk/>
            <pc:sldMk cId="1471734530" sldId="1104"/>
            <ac:picMk id="27" creationId="{BF1B2294-3D47-B80D-3931-F13924B7B14A}"/>
          </ac:picMkLst>
        </pc:picChg>
      </pc:sldChg>
      <pc:sldChg chg="delSp mod">
        <pc:chgData name="Caylin Andrews" userId="b39fd84c-a637-463b-ba38-8685eda9252a" providerId="ADAL" clId="{85A382C7-9DCD-4159-8421-ED96C9B2F11D}" dt="2025-07-23T14:20:08.108" v="110" actId="478"/>
        <pc:sldMkLst>
          <pc:docMk/>
          <pc:sldMk cId="515925417" sldId="1105"/>
        </pc:sldMkLst>
        <pc:spChg chg="del">
          <ac:chgData name="Caylin Andrews" userId="b39fd84c-a637-463b-ba38-8685eda9252a" providerId="ADAL" clId="{85A382C7-9DCD-4159-8421-ED96C9B2F11D}" dt="2025-07-23T14:20:08.108" v="110" actId="478"/>
          <ac:spMkLst>
            <pc:docMk/>
            <pc:sldMk cId="515925417" sldId="1105"/>
            <ac:spMk id="5" creationId="{C6C4AAA4-73AD-02B4-BA0B-A44547178EE1}"/>
          </ac:spMkLst>
        </pc:spChg>
        <pc:spChg chg="del">
          <ac:chgData name="Caylin Andrews" userId="b39fd84c-a637-463b-ba38-8685eda9252a" providerId="ADAL" clId="{85A382C7-9DCD-4159-8421-ED96C9B2F11D}" dt="2025-07-23T14:20:08.108" v="110" actId="478"/>
          <ac:spMkLst>
            <pc:docMk/>
            <pc:sldMk cId="515925417" sldId="1105"/>
            <ac:spMk id="10" creationId="{20110FCF-0258-5B98-A454-9B5C5051B9F8}"/>
          </ac:spMkLst>
        </pc:spChg>
        <pc:spChg chg="del">
          <ac:chgData name="Caylin Andrews" userId="b39fd84c-a637-463b-ba38-8685eda9252a" providerId="ADAL" clId="{85A382C7-9DCD-4159-8421-ED96C9B2F11D}" dt="2025-07-23T14:20:08.108" v="110" actId="478"/>
          <ac:spMkLst>
            <pc:docMk/>
            <pc:sldMk cId="515925417" sldId="1105"/>
            <ac:spMk id="11" creationId="{8A42A503-8FF8-3218-0ECB-CEC3DEFBC489}"/>
          </ac:spMkLst>
        </pc:spChg>
        <pc:spChg chg="del">
          <ac:chgData name="Caylin Andrews" userId="b39fd84c-a637-463b-ba38-8685eda9252a" providerId="ADAL" clId="{85A382C7-9DCD-4159-8421-ED96C9B2F11D}" dt="2025-07-23T14:20:08.108" v="110" actId="478"/>
          <ac:spMkLst>
            <pc:docMk/>
            <pc:sldMk cId="515925417" sldId="1105"/>
            <ac:spMk id="13" creationId="{D95D241A-A398-FF35-EED9-A2B4DC099E8D}"/>
          </ac:spMkLst>
        </pc:spChg>
        <pc:spChg chg="del">
          <ac:chgData name="Caylin Andrews" userId="b39fd84c-a637-463b-ba38-8685eda9252a" providerId="ADAL" clId="{85A382C7-9DCD-4159-8421-ED96C9B2F11D}" dt="2025-07-23T14:20:08.108" v="110" actId="478"/>
          <ac:spMkLst>
            <pc:docMk/>
            <pc:sldMk cId="515925417" sldId="1105"/>
            <ac:spMk id="15" creationId="{E213ECDF-690E-7903-1BC3-5291D9DAAFF3}"/>
          </ac:spMkLst>
        </pc:spChg>
        <pc:spChg chg="del">
          <ac:chgData name="Caylin Andrews" userId="b39fd84c-a637-463b-ba38-8685eda9252a" providerId="ADAL" clId="{85A382C7-9DCD-4159-8421-ED96C9B2F11D}" dt="2025-07-23T14:20:08.108" v="110" actId="478"/>
          <ac:spMkLst>
            <pc:docMk/>
            <pc:sldMk cId="515925417" sldId="1105"/>
            <ac:spMk id="16" creationId="{C64AAB83-F1A1-F21E-D968-A8BDB082986E}"/>
          </ac:spMkLst>
        </pc:spChg>
        <pc:spChg chg="del">
          <ac:chgData name="Caylin Andrews" userId="b39fd84c-a637-463b-ba38-8685eda9252a" providerId="ADAL" clId="{85A382C7-9DCD-4159-8421-ED96C9B2F11D}" dt="2025-07-23T14:20:08.108" v="110" actId="478"/>
          <ac:spMkLst>
            <pc:docMk/>
            <pc:sldMk cId="515925417" sldId="1105"/>
            <ac:spMk id="18" creationId="{2BBFB7FF-C212-6A2F-46FF-484CB78C920D}"/>
          </ac:spMkLst>
        </pc:spChg>
        <pc:spChg chg="del">
          <ac:chgData name="Caylin Andrews" userId="b39fd84c-a637-463b-ba38-8685eda9252a" providerId="ADAL" clId="{85A382C7-9DCD-4159-8421-ED96C9B2F11D}" dt="2025-07-23T14:20:08.108" v="110" actId="478"/>
          <ac:spMkLst>
            <pc:docMk/>
            <pc:sldMk cId="515925417" sldId="1105"/>
            <ac:spMk id="19" creationId="{A7859107-A0B0-0206-7708-DDCC21288153}"/>
          </ac:spMkLst>
        </pc:spChg>
        <pc:spChg chg="del">
          <ac:chgData name="Caylin Andrews" userId="b39fd84c-a637-463b-ba38-8685eda9252a" providerId="ADAL" clId="{85A382C7-9DCD-4159-8421-ED96C9B2F11D}" dt="2025-07-23T14:20:08.108" v="110" actId="478"/>
          <ac:spMkLst>
            <pc:docMk/>
            <pc:sldMk cId="515925417" sldId="1105"/>
            <ac:spMk id="20" creationId="{0EE6A9C0-62FF-D1C5-D1A4-3AD126DB5F66}"/>
          </ac:spMkLst>
        </pc:spChg>
        <pc:spChg chg="del">
          <ac:chgData name="Caylin Andrews" userId="b39fd84c-a637-463b-ba38-8685eda9252a" providerId="ADAL" clId="{85A382C7-9DCD-4159-8421-ED96C9B2F11D}" dt="2025-07-23T14:20:08.108" v="110" actId="478"/>
          <ac:spMkLst>
            <pc:docMk/>
            <pc:sldMk cId="515925417" sldId="1105"/>
            <ac:spMk id="23" creationId="{1BEE84FD-8D6E-4047-2ABE-F39D1C627CDF}"/>
          </ac:spMkLst>
        </pc:spChg>
      </pc:sldChg>
      <pc:sldChg chg="delSp modSp mod">
        <pc:chgData name="Caylin Andrews" userId="b39fd84c-a637-463b-ba38-8685eda9252a" providerId="ADAL" clId="{85A382C7-9DCD-4159-8421-ED96C9B2F11D}" dt="2025-07-23T14:36:27.668" v="1424" actId="13244"/>
        <pc:sldMkLst>
          <pc:docMk/>
          <pc:sldMk cId="1075765571" sldId="1106"/>
        </pc:sldMkLst>
        <pc:spChg chg="ord">
          <ac:chgData name="Caylin Andrews" userId="b39fd84c-a637-463b-ba38-8685eda9252a" providerId="ADAL" clId="{85A382C7-9DCD-4159-8421-ED96C9B2F11D}" dt="2025-07-23T14:36:27.668" v="1424" actId="13244"/>
          <ac:spMkLst>
            <pc:docMk/>
            <pc:sldMk cId="1075765571" sldId="1106"/>
            <ac:spMk id="3" creationId="{F660D1A2-00A9-FBF5-AD34-E3F2927937FE}"/>
          </ac:spMkLst>
        </pc:spChg>
        <pc:spChg chg="del">
          <ac:chgData name="Caylin Andrews" userId="b39fd84c-a637-463b-ba38-8685eda9252a" providerId="ADAL" clId="{85A382C7-9DCD-4159-8421-ED96C9B2F11D}" dt="2025-07-23T14:20:11.996" v="111" actId="478"/>
          <ac:spMkLst>
            <pc:docMk/>
            <pc:sldMk cId="1075765571" sldId="1106"/>
            <ac:spMk id="4" creationId="{72361952-9482-690B-0B85-320059AFE1B5}"/>
          </ac:spMkLst>
        </pc:spChg>
        <pc:spChg chg="del">
          <ac:chgData name="Caylin Andrews" userId="b39fd84c-a637-463b-ba38-8685eda9252a" providerId="ADAL" clId="{85A382C7-9DCD-4159-8421-ED96C9B2F11D}" dt="2025-07-23T14:20:11.996" v="111" actId="478"/>
          <ac:spMkLst>
            <pc:docMk/>
            <pc:sldMk cId="1075765571" sldId="1106"/>
            <ac:spMk id="5" creationId="{EE5F0B81-4C89-75F5-A95A-5BFD0D4DE8AF}"/>
          </ac:spMkLst>
        </pc:spChg>
        <pc:spChg chg="del">
          <ac:chgData name="Caylin Andrews" userId="b39fd84c-a637-463b-ba38-8685eda9252a" providerId="ADAL" clId="{85A382C7-9DCD-4159-8421-ED96C9B2F11D}" dt="2025-07-23T14:20:11.996" v="111" actId="478"/>
          <ac:spMkLst>
            <pc:docMk/>
            <pc:sldMk cId="1075765571" sldId="1106"/>
            <ac:spMk id="8" creationId="{959478E6-3A2A-D6E5-BB8D-52225C7BD6BC}"/>
          </ac:spMkLst>
        </pc:spChg>
        <pc:spChg chg="del">
          <ac:chgData name="Caylin Andrews" userId="b39fd84c-a637-463b-ba38-8685eda9252a" providerId="ADAL" clId="{85A382C7-9DCD-4159-8421-ED96C9B2F11D}" dt="2025-07-23T14:20:11.996" v="111" actId="478"/>
          <ac:spMkLst>
            <pc:docMk/>
            <pc:sldMk cId="1075765571" sldId="1106"/>
            <ac:spMk id="9" creationId="{3EDF3C19-B0CF-7D0B-6605-DDAA519FCDB4}"/>
          </ac:spMkLst>
        </pc:spChg>
        <pc:spChg chg="del">
          <ac:chgData name="Caylin Andrews" userId="b39fd84c-a637-463b-ba38-8685eda9252a" providerId="ADAL" clId="{85A382C7-9DCD-4159-8421-ED96C9B2F11D}" dt="2025-07-23T14:20:11.996" v="111" actId="478"/>
          <ac:spMkLst>
            <pc:docMk/>
            <pc:sldMk cId="1075765571" sldId="1106"/>
            <ac:spMk id="12" creationId="{B3736294-A57F-BC42-8C07-CF4040FC3E45}"/>
          </ac:spMkLst>
        </pc:spChg>
        <pc:spChg chg="del">
          <ac:chgData name="Caylin Andrews" userId="b39fd84c-a637-463b-ba38-8685eda9252a" providerId="ADAL" clId="{85A382C7-9DCD-4159-8421-ED96C9B2F11D}" dt="2025-07-23T14:20:11.996" v="111" actId="478"/>
          <ac:spMkLst>
            <pc:docMk/>
            <pc:sldMk cId="1075765571" sldId="1106"/>
            <ac:spMk id="14" creationId="{A6F9FA33-FB4D-DEC4-9BF3-D965B3FBDBC6}"/>
          </ac:spMkLst>
        </pc:spChg>
        <pc:spChg chg="del">
          <ac:chgData name="Caylin Andrews" userId="b39fd84c-a637-463b-ba38-8685eda9252a" providerId="ADAL" clId="{85A382C7-9DCD-4159-8421-ED96C9B2F11D}" dt="2025-07-23T14:20:11.996" v="111" actId="478"/>
          <ac:spMkLst>
            <pc:docMk/>
            <pc:sldMk cId="1075765571" sldId="1106"/>
            <ac:spMk id="16" creationId="{796186F1-8054-6E2F-7EF2-599E3AB3DC96}"/>
          </ac:spMkLst>
        </pc:spChg>
        <pc:spChg chg="del">
          <ac:chgData name="Caylin Andrews" userId="b39fd84c-a637-463b-ba38-8685eda9252a" providerId="ADAL" clId="{85A382C7-9DCD-4159-8421-ED96C9B2F11D}" dt="2025-07-23T14:20:11.996" v="111" actId="478"/>
          <ac:spMkLst>
            <pc:docMk/>
            <pc:sldMk cId="1075765571" sldId="1106"/>
            <ac:spMk id="17" creationId="{633954D2-2C02-5AAA-BBD2-5E64F0CA91D8}"/>
          </ac:spMkLst>
        </pc:spChg>
        <pc:spChg chg="del">
          <ac:chgData name="Caylin Andrews" userId="b39fd84c-a637-463b-ba38-8685eda9252a" providerId="ADAL" clId="{85A382C7-9DCD-4159-8421-ED96C9B2F11D}" dt="2025-07-23T14:20:11.996" v="111" actId="478"/>
          <ac:spMkLst>
            <pc:docMk/>
            <pc:sldMk cId="1075765571" sldId="1106"/>
            <ac:spMk id="20" creationId="{5CC21081-BE43-7527-771A-A492BCE72473}"/>
          </ac:spMkLst>
        </pc:spChg>
        <pc:spChg chg="del">
          <ac:chgData name="Caylin Andrews" userId="b39fd84c-a637-463b-ba38-8685eda9252a" providerId="ADAL" clId="{85A382C7-9DCD-4159-8421-ED96C9B2F11D}" dt="2025-07-23T14:20:11.996" v="111" actId="478"/>
          <ac:spMkLst>
            <pc:docMk/>
            <pc:sldMk cId="1075765571" sldId="1106"/>
            <ac:spMk id="21" creationId="{A1507A5F-628C-6D72-6591-D4B885D808EF}"/>
          </ac:spMkLst>
        </pc:spChg>
        <pc:picChg chg="mod">
          <ac:chgData name="Caylin Andrews" userId="b39fd84c-a637-463b-ba38-8685eda9252a" providerId="ADAL" clId="{85A382C7-9DCD-4159-8421-ED96C9B2F11D}" dt="2025-07-23T14:26:39.575" v="1388" actId="962"/>
          <ac:picMkLst>
            <pc:docMk/>
            <pc:sldMk cId="1075765571" sldId="1106"/>
            <ac:picMk id="25" creationId="{62A75F21-5367-CC09-2E87-8318DDAB42F5}"/>
          </ac:picMkLst>
        </pc:picChg>
      </pc:sldChg>
      <pc:sldChg chg="delSp mod">
        <pc:chgData name="Caylin Andrews" userId="b39fd84c-a637-463b-ba38-8685eda9252a" providerId="ADAL" clId="{85A382C7-9DCD-4159-8421-ED96C9B2F11D}" dt="2025-07-23T14:20:24.004" v="113" actId="478"/>
        <pc:sldMkLst>
          <pc:docMk/>
          <pc:sldMk cId="3783243617" sldId="1107"/>
        </pc:sldMkLst>
        <pc:spChg chg="del">
          <ac:chgData name="Caylin Andrews" userId="b39fd84c-a637-463b-ba38-8685eda9252a" providerId="ADAL" clId="{85A382C7-9DCD-4159-8421-ED96C9B2F11D}" dt="2025-07-23T14:20:24.004" v="113" actId="478"/>
          <ac:spMkLst>
            <pc:docMk/>
            <pc:sldMk cId="3783243617" sldId="1107"/>
            <ac:spMk id="4" creationId="{747890A0-B39D-4EA5-4BB1-D7B13F703915}"/>
          </ac:spMkLst>
        </pc:spChg>
        <pc:spChg chg="del">
          <ac:chgData name="Caylin Andrews" userId="b39fd84c-a637-463b-ba38-8685eda9252a" providerId="ADAL" clId="{85A382C7-9DCD-4159-8421-ED96C9B2F11D}" dt="2025-07-23T14:20:20.947" v="112" actId="478"/>
          <ac:spMkLst>
            <pc:docMk/>
            <pc:sldMk cId="3783243617" sldId="1107"/>
            <ac:spMk id="5" creationId="{BAC8DFBC-9E26-CA64-69D0-01DA0E8C7B21}"/>
          </ac:spMkLst>
        </pc:spChg>
        <pc:spChg chg="del">
          <ac:chgData name="Caylin Andrews" userId="b39fd84c-a637-463b-ba38-8685eda9252a" providerId="ADAL" clId="{85A382C7-9DCD-4159-8421-ED96C9B2F11D}" dt="2025-07-23T14:20:20.947" v="112" actId="478"/>
          <ac:spMkLst>
            <pc:docMk/>
            <pc:sldMk cId="3783243617" sldId="1107"/>
            <ac:spMk id="9" creationId="{C0C4D248-5998-4C86-563D-1197D4AC5AEB}"/>
          </ac:spMkLst>
        </pc:spChg>
        <pc:spChg chg="del">
          <ac:chgData name="Caylin Andrews" userId="b39fd84c-a637-463b-ba38-8685eda9252a" providerId="ADAL" clId="{85A382C7-9DCD-4159-8421-ED96C9B2F11D}" dt="2025-07-23T14:20:20.947" v="112" actId="478"/>
          <ac:spMkLst>
            <pc:docMk/>
            <pc:sldMk cId="3783243617" sldId="1107"/>
            <ac:spMk id="10" creationId="{6B88BF22-10C2-58B6-3C18-9569DD1D94FF}"/>
          </ac:spMkLst>
        </pc:spChg>
        <pc:spChg chg="del">
          <ac:chgData name="Caylin Andrews" userId="b39fd84c-a637-463b-ba38-8685eda9252a" providerId="ADAL" clId="{85A382C7-9DCD-4159-8421-ED96C9B2F11D}" dt="2025-07-23T14:20:20.947" v="112" actId="478"/>
          <ac:spMkLst>
            <pc:docMk/>
            <pc:sldMk cId="3783243617" sldId="1107"/>
            <ac:spMk id="13" creationId="{EBD47B13-E9BB-4B4F-89BF-4B479DEECB40}"/>
          </ac:spMkLst>
        </pc:spChg>
        <pc:spChg chg="del">
          <ac:chgData name="Caylin Andrews" userId="b39fd84c-a637-463b-ba38-8685eda9252a" providerId="ADAL" clId="{85A382C7-9DCD-4159-8421-ED96C9B2F11D}" dt="2025-07-23T14:20:20.947" v="112" actId="478"/>
          <ac:spMkLst>
            <pc:docMk/>
            <pc:sldMk cId="3783243617" sldId="1107"/>
            <ac:spMk id="16" creationId="{A0EE21A1-AD1D-68F9-9526-BCEDD30B612B}"/>
          </ac:spMkLst>
        </pc:spChg>
        <pc:spChg chg="del">
          <ac:chgData name="Caylin Andrews" userId="b39fd84c-a637-463b-ba38-8685eda9252a" providerId="ADAL" clId="{85A382C7-9DCD-4159-8421-ED96C9B2F11D}" dt="2025-07-23T14:20:20.947" v="112" actId="478"/>
          <ac:spMkLst>
            <pc:docMk/>
            <pc:sldMk cId="3783243617" sldId="1107"/>
            <ac:spMk id="17" creationId="{36E6FC04-9CCF-4335-7B29-FC65C975AB6A}"/>
          </ac:spMkLst>
        </pc:spChg>
        <pc:spChg chg="del">
          <ac:chgData name="Caylin Andrews" userId="b39fd84c-a637-463b-ba38-8685eda9252a" providerId="ADAL" clId="{85A382C7-9DCD-4159-8421-ED96C9B2F11D}" dt="2025-07-23T14:20:20.947" v="112" actId="478"/>
          <ac:spMkLst>
            <pc:docMk/>
            <pc:sldMk cId="3783243617" sldId="1107"/>
            <ac:spMk id="18" creationId="{2EB02443-3931-DA61-05D7-5D57AE74E558}"/>
          </ac:spMkLst>
        </pc:spChg>
        <pc:spChg chg="del">
          <ac:chgData name="Caylin Andrews" userId="b39fd84c-a637-463b-ba38-8685eda9252a" providerId="ADAL" clId="{85A382C7-9DCD-4159-8421-ED96C9B2F11D}" dt="2025-07-23T14:20:20.947" v="112" actId="478"/>
          <ac:spMkLst>
            <pc:docMk/>
            <pc:sldMk cId="3783243617" sldId="1107"/>
            <ac:spMk id="20" creationId="{2B0C7588-C6A0-3855-58C6-82B2A974C314}"/>
          </ac:spMkLst>
        </pc:spChg>
        <pc:spChg chg="del">
          <ac:chgData name="Caylin Andrews" userId="b39fd84c-a637-463b-ba38-8685eda9252a" providerId="ADAL" clId="{85A382C7-9DCD-4159-8421-ED96C9B2F11D}" dt="2025-07-23T14:20:20.947" v="112" actId="478"/>
          <ac:spMkLst>
            <pc:docMk/>
            <pc:sldMk cId="3783243617" sldId="1107"/>
            <ac:spMk id="21" creationId="{A4D1884A-0329-E414-2E8D-1A9B1AA239AA}"/>
          </ac:spMkLst>
        </pc:spChg>
        <pc:spChg chg="del">
          <ac:chgData name="Caylin Andrews" userId="b39fd84c-a637-463b-ba38-8685eda9252a" providerId="ADAL" clId="{85A382C7-9DCD-4159-8421-ED96C9B2F11D}" dt="2025-07-23T14:20:20.947" v="112" actId="478"/>
          <ac:spMkLst>
            <pc:docMk/>
            <pc:sldMk cId="3783243617" sldId="1107"/>
            <ac:spMk id="22" creationId="{EA1E2F2A-47AE-F862-3F81-C71D2833F4C7}"/>
          </ac:spMkLst>
        </pc:spChg>
      </pc:sldChg>
      <pc:sldChg chg="delSp modSp mod">
        <pc:chgData name="Caylin Andrews" userId="b39fd84c-a637-463b-ba38-8685eda9252a" providerId="ADAL" clId="{85A382C7-9DCD-4159-8421-ED96C9B2F11D}" dt="2025-07-23T14:26:44.858" v="1390" actId="962"/>
        <pc:sldMkLst>
          <pc:docMk/>
          <pc:sldMk cId="525347017" sldId="1108"/>
        </pc:sldMkLst>
        <pc:spChg chg="del">
          <ac:chgData name="Caylin Andrews" userId="b39fd84c-a637-463b-ba38-8685eda9252a" providerId="ADAL" clId="{85A382C7-9DCD-4159-8421-ED96C9B2F11D}" dt="2025-07-23T14:20:28.502" v="114" actId="478"/>
          <ac:spMkLst>
            <pc:docMk/>
            <pc:sldMk cId="525347017" sldId="1108"/>
            <ac:spMk id="4" creationId="{C0EC75C2-51D0-85B6-2C47-0D115401388D}"/>
          </ac:spMkLst>
        </pc:spChg>
        <pc:spChg chg="del">
          <ac:chgData name="Caylin Andrews" userId="b39fd84c-a637-463b-ba38-8685eda9252a" providerId="ADAL" clId="{85A382C7-9DCD-4159-8421-ED96C9B2F11D}" dt="2025-07-23T14:20:28.502" v="114" actId="478"/>
          <ac:spMkLst>
            <pc:docMk/>
            <pc:sldMk cId="525347017" sldId="1108"/>
            <ac:spMk id="7" creationId="{9FCFB007-E28A-06AD-C722-7085AD3D059D}"/>
          </ac:spMkLst>
        </pc:spChg>
        <pc:spChg chg="del">
          <ac:chgData name="Caylin Andrews" userId="b39fd84c-a637-463b-ba38-8685eda9252a" providerId="ADAL" clId="{85A382C7-9DCD-4159-8421-ED96C9B2F11D}" dt="2025-07-23T14:20:28.502" v="114" actId="478"/>
          <ac:spMkLst>
            <pc:docMk/>
            <pc:sldMk cId="525347017" sldId="1108"/>
            <ac:spMk id="8" creationId="{DB5F0560-BBAE-BE3C-0132-DA03BD0B6572}"/>
          </ac:spMkLst>
        </pc:spChg>
        <pc:spChg chg="del">
          <ac:chgData name="Caylin Andrews" userId="b39fd84c-a637-463b-ba38-8685eda9252a" providerId="ADAL" clId="{85A382C7-9DCD-4159-8421-ED96C9B2F11D}" dt="2025-07-23T14:20:28.502" v="114" actId="478"/>
          <ac:spMkLst>
            <pc:docMk/>
            <pc:sldMk cId="525347017" sldId="1108"/>
            <ac:spMk id="11" creationId="{DE96AEC8-9CB3-6FB6-96EB-1099B3FC2F2E}"/>
          </ac:spMkLst>
        </pc:spChg>
        <pc:spChg chg="del">
          <ac:chgData name="Caylin Andrews" userId="b39fd84c-a637-463b-ba38-8685eda9252a" providerId="ADAL" clId="{85A382C7-9DCD-4159-8421-ED96C9B2F11D}" dt="2025-07-23T14:20:28.502" v="114" actId="478"/>
          <ac:spMkLst>
            <pc:docMk/>
            <pc:sldMk cId="525347017" sldId="1108"/>
            <ac:spMk id="12" creationId="{5048A480-B174-4740-4D40-753125194EF0}"/>
          </ac:spMkLst>
        </pc:spChg>
        <pc:spChg chg="del">
          <ac:chgData name="Caylin Andrews" userId="b39fd84c-a637-463b-ba38-8685eda9252a" providerId="ADAL" clId="{85A382C7-9DCD-4159-8421-ED96C9B2F11D}" dt="2025-07-23T14:20:28.502" v="114" actId="478"/>
          <ac:spMkLst>
            <pc:docMk/>
            <pc:sldMk cId="525347017" sldId="1108"/>
            <ac:spMk id="13" creationId="{74110EAE-6F26-E5EA-ECAE-A75A9EBA0D3A}"/>
          </ac:spMkLst>
        </pc:spChg>
        <pc:spChg chg="del">
          <ac:chgData name="Caylin Andrews" userId="b39fd84c-a637-463b-ba38-8685eda9252a" providerId="ADAL" clId="{85A382C7-9DCD-4159-8421-ED96C9B2F11D}" dt="2025-07-23T14:20:28.502" v="114" actId="478"/>
          <ac:spMkLst>
            <pc:docMk/>
            <pc:sldMk cId="525347017" sldId="1108"/>
            <ac:spMk id="15" creationId="{A10EBEAB-7159-208F-9B11-AA9E65EC9022}"/>
          </ac:spMkLst>
        </pc:spChg>
        <pc:spChg chg="del">
          <ac:chgData name="Caylin Andrews" userId="b39fd84c-a637-463b-ba38-8685eda9252a" providerId="ADAL" clId="{85A382C7-9DCD-4159-8421-ED96C9B2F11D}" dt="2025-07-23T14:20:28.502" v="114" actId="478"/>
          <ac:spMkLst>
            <pc:docMk/>
            <pc:sldMk cId="525347017" sldId="1108"/>
            <ac:spMk id="18" creationId="{BCC33160-0547-54B7-6B91-32AD87ED2379}"/>
          </ac:spMkLst>
        </pc:spChg>
        <pc:spChg chg="del">
          <ac:chgData name="Caylin Andrews" userId="b39fd84c-a637-463b-ba38-8685eda9252a" providerId="ADAL" clId="{85A382C7-9DCD-4159-8421-ED96C9B2F11D}" dt="2025-07-23T14:20:28.502" v="114" actId="478"/>
          <ac:spMkLst>
            <pc:docMk/>
            <pc:sldMk cId="525347017" sldId="1108"/>
            <ac:spMk id="21" creationId="{1A82E17D-99F0-A10D-1E64-03F8A94FE4E9}"/>
          </ac:spMkLst>
        </pc:spChg>
        <pc:spChg chg="del">
          <ac:chgData name="Caylin Andrews" userId="b39fd84c-a637-463b-ba38-8685eda9252a" providerId="ADAL" clId="{85A382C7-9DCD-4159-8421-ED96C9B2F11D}" dt="2025-07-23T14:20:28.502" v="114" actId="478"/>
          <ac:spMkLst>
            <pc:docMk/>
            <pc:sldMk cId="525347017" sldId="1108"/>
            <ac:spMk id="23" creationId="{CCA5D1AC-E166-DBFF-2589-0D44EE5CEE93}"/>
          </ac:spMkLst>
        </pc:spChg>
        <pc:picChg chg="mod">
          <ac:chgData name="Caylin Andrews" userId="b39fd84c-a637-463b-ba38-8685eda9252a" providerId="ADAL" clId="{85A382C7-9DCD-4159-8421-ED96C9B2F11D}" dt="2025-07-23T14:26:44.858" v="1390" actId="962"/>
          <ac:picMkLst>
            <pc:docMk/>
            <pc:sldMk cId="525347017" sldId="1108"/>
            <ac:picMk id="25" creationId="{1B58144B-D4DA-24CB-13ED-286303580C11}"/>
          </ac:picMkLst>
        </pc:picChg>
        <pc:picChg chg="mod">
          <ac:chgData name="Caylin Andrews" userId="b39fd84c-a637-463b-ba38-8685eda9252a" providerId="ADAL" clId="{85A382C7-9DCD-4159-8421-ED96C9B2F11D}" dt="2025-07-23T14:26:43.125" v="1389" actId="962"/>
          <ac:picMkLst>
            <pc:docMk/>
            <pc:sldMk cId="525347017" sldId="1108"/>
            <ac:picMk id="26" creationId="{2459F670-5909-53FF-0277-63C7368F9F7F}"/>
          </ac:picMkLst>
        </pc:picChg>
      </pc:sldChg>
      <pc:sldChg chg="delSp modSp mod">
        <pc:chgData name="Caylin Andrews" userId="b39fd84c-a637-463b-ba38-8685eda9252a" providerId="ADAL" clId="{85A382C7-9DCD-4159-8421-ED96C9B2F11D}" dt="2025-07-23T14:26:48.149" v="1391" actId="962"/>
        <pc:sldMkLst>
          <pc:docMk/>
          <pc:sldMk cId="1989529606" sldId="1109"/>
        </pc:sldMkLst>
        <pc:spChg chg="del">
          <ac:chgData name="Caylin Andrews" userId="b39fd84c-a637-463b-ba38-8685eda9252a" providerId="ADAL" clId="{85A382C7-9DCD-4159-8421-ED96C9B2F11D}" dt="2025-07-23T14:20:34.509" v="115" actId="478"/>
          <ac:spMkLst>
            <pc:docMk/>
            <pc:sldMk cId="1989529606" sldId="1109"/>
            <ac:spMk id="5" creationId="{FFC4680F-4B02-CD99-20A6-2DE287EDE59C}"/>
          </ac:spMkLst>
        </pc:spChg>
        <pc:spChg chg="del">
          <ac:chgData name="Caylin Andrews" userId="b39fd84c-a637-463b-ba38-8685eda9252a" providerId="ADAL" clId="{85A382C7-9DCD-4159-8421-ED96C9B2F11D}" dt="2025-07-23T14:20:34.509" v="115" actId="478"/>
          <ac:spMkLst>
            <pc:docMk/>
            <pc:sldMk cId="1989529606" sldId="1109"/>
            <ac:spMk id="10" creationId="{E749B00E-975A-9BAD-6316-31F7B9581459}"/>
          </ac:spMkLst>
        </pc:spChg>
        <pc:spChg chg="del">
          <ac:chgData name="Caylin Andrews" userId="b39fd84c-a637-463b-ba38-8685eda9252a" providerId="ADAL" clId="{85A382C7-9DCD-4159-8421-ED96C9B2F11D}" dt="2025-07-23T14:20:34.509" v="115" actId="478"/>
          <ac:spMkLst>
            <pc:docMk/>
            <pc:sldMk cId="1989529606" sldId="1109"/>
            <ac:spMk id="11" creationId="{ECCB2A31-7158-971D-A6DF-80E3C1D9BC2E}"/>
          </ac:spMkLst>
        </pc:spChg>
        <pc:spChg chg="del">
          <ac:chgData name="Caylin Andrews" userId="b39fd84c-a637-463b-ba38-8685eda9252a" providerId="ADAL" clId="{85A382C7-9DCD-4159-8421-ED96C9B2F11D}" dt="2025-07-23T14:20:34.509" v="115" actId="478"/>
          <ac:spMkLst>
            <pc:docMk/>
            <pc:sldMk cId="1989529606" sldId="1109"/>
            <ac:spMk id="12" creationId="{8ADBA8B5-1C07-8F0F-D942-CC3540413972}"/>
          </ac:spMkLst>
        </pc:spChg>
        <pc:spChg chg="del">
          <ac:chgData name="Caylin Andrews" userId="b39fd84c-a637-463b-ba38-8685eda9252a" providerId="ADAL" clId="{85A382C7-9DCD-4159-8421-ED96C9B2F11D}" dt="2025-07-23T14:20:34.509" v="115" actId="478"/>
          <ac:spMkLst>
            <pc:docMk/>
            <pc:sldMk cId="1989529606" sldId="1109"/>
            <ac:spMk id="15" creationId="{64F97F82-84E5-51BC-39B0-7770D3F29910}"/>
          </ac:spMkLst>
        </pc:spChg>
        <pc:spChg chg="del">
          <ac:chgData name="Caylin Andrews" userId="b39fd84c-a637-463b-ba38-8685eda9252a" providerId="ADAL" clId="{85A382C7-9DCD-4159-8421-ED96C9B2F11D}" dt="2025-07-23T14:20:34.509" v="115" actId="478"/>
          <ac:spMkLst>
            <pc:docMk/>
            <pc:sldMk cId="1989529606" sldId="1109"/>
            <ac:spMk id="16" creationId="{3058C186-C7CC-BD5D-BC78-EB8784AC191E}"/>
          </ac:spMkLst>
        </pc:spChg>
        <pc:spChg chg="del">
          <ac:chgData name="Caylin Andrews" userId="b39fd84c-a637-463b-ba38-8685eda9252a" providerId="ADAL" clId="{85A382C7-9DCD-4159-8421-ED96C9B2F11D}" dt="2025-07-23T14:20:34.509" v="115" actId="478"/>
          <ac:spMkLst>
            <pc:docMk/>
            <pc:sldMk cId="1989529606" sldId="1109"/>
            <ac:spMk id="17" creationId="{79F70A57-9E46-7181-4217-35309D2A3B15}"/>
          </ac:spMkLst>
        </pc:spChg>
        <pc:spChg chg="del">
          <ac:chgData name="Caylin Andrews" userId="b39fd84c-a637-463b-ba38-8685eda9252a" providerId="ADAL" clId="{85A382C7-9DCD-4159-8421-ED96C9B2F11D}" dt="2025-07-23T14:20:34.509" v="115" actId="478"/>
          <ac:spMkLst>
            <pc:docMk/>
            <pc:sldMk cId="1989529606" sldId="1109"/>
            <ac:spMk id="19" creationId="{781A1424-534C-A824-F945-E0D30D37ECD3}"/>
          </ac:spMkLst>
        </pc:spChg>
        <pc:spChg chg="del">
          <ac:chgData name="Caylin Andrews" userId="b39fd84c-a637-463b-ba38-8685eda9252a" providerId="ADAL" clId="{85A382C7-9DCD-4159-8421-ED96C9B2F11D}" dt="2025-07-23T14:20:34.509" v="115" actId="478"/>
          <ac:spMkLst>
            <pc:docMk/>
            <pc:sldMk cId="1989529606" sldId="1109"/>
            <ac:spMk id="22" creationId="{46041626-32F6-D5F1-C88F-E308BB07A17F}"/>
          </ac:spMkLst>
        </pc:spChg>
        <pc:spChg chg="del">
          <ac:chgData name="Caylin Andrews" userId="b39fd84c-a637-463b-ba38-8685eda9252a" providerId="ADAL" clId="{85A382C7-9DCD-4159-8421-ED96C9B2F11D}" dt="2025-07-23T14:20:34.509" v="115" actId="478"/>
          <ac:spMkLst>
            <pc:docMk/>
            <pc:sldMk cId="1989529606" sldId="1109"/>
            <ac:spMk id="23" creationId="{600739F1-A379-2E5D-2D9C-B58174A00E27}"/>
          </ac:spMkLst>
        </pc:spChg>
        <pc:picChg chg="mod">
          <ac:chgData name="Caylin Andrews" userId="b39fd84c-a637-463b-ba38-8685eda9252a" providerId="ADAL" clId="{85A382C7-9DCD-4159-8421-ED96C9B2F11D}" dt="2025-07-23T14:26:48.149" v="1391" actId="962"/>
          <ac:picMkLst>
            <pc:docMk/>
            <pc:sldMk cId="1989529606" sldId="1109"/>
            <ac:picMk id="25" creationId="{40541092-34F3-00FF-9198-F7E1DF65C6CC}"/>
          </ac:picMkLst>
        </pc:picChg>
      </pc:sldChg>
      <pc:sldChg chg="delSp modSp mod">
        <pc:chgData name="Caylin Andrews" userId="b39fd84c-a637-463b-ba38-8685eda9252a" providerId="ADAL" clId="{85A382C7-9DCD-4159-8421-ED96C9B2F11D}" dt="2025-07-23T14:26:50.808" v="1392" actId="962"/>
        <pc:sldMkLst>
          <pc:docMk/>
          <pc:sldMk cId="1424387971" sldId="1110"/>
        </pc:sldMkLst>
        <pc:spChg chg="del">
          <ac:chgData name="Caylin Andrews" userId="b39fd84c-a637-463b-ba38-8685eda9252a" providerId="ADAL" clId="{85A382C7-9DCD-4159-8421-ED96C9B2F11D}" dt="2025-07-23T14:20:39.247" v="116" actId="478"/>
          <ac:spMkLst>
            <pc:docMk/>
            <pc:sldMk cId="1424387971" sldId="1110"/>
            <ac:spMk id="7" creationId="{699E4A4E-956E-168E-501A-67D08AC69993}"/>
          </ac:spMkLst>
        </pc:spChg>
        <pc:spChg chg="del">
          <ac:chgData name="Caylin Andrews" userId="b39fd84c-a637-463b-ba38-8685eda9252a" providerId="ADAL" clId="{85A382C7-9DCD-4159-8421-ED96C9B2F11D}" dt="2025-07-23T14:20:39.247" v="116" actId="478"/>
          <ac:spMkLst>
            <pc:docMk/>
            <pc:sldMk cId="1424387971" sldId="1110"/>
            <ac:spMk id="8" creationId="{EC7C9991-CA4F-D0F1-6EC6-7B9C01169BC4}"/>
          </ac:spMkLst>
        </pc:spChg>
        <pc:spChg chg="del">
          <ac:chgData name="Caylin Andrews" userId="b39fd84c-a637-463b-ba38-8685eda9252a" providerId="ADAL" clId="{85A382C7-9DCD-4159-8421-ED96C9B2F11D}" dt="2025-07-23T14:20:39.247" v="116" actId="478"/>
          <ac:spMkLst>
            <pc:docMk/>
            <pc:sldMk cId="1424387971" sldId="1110"/>
            <ac:spMk id="12" creationId="{60C97663-1B05-3806-FAB0-D3DE10DE5FC9}"/>
          </ac:spMkLst>
        </pc:spChg>
        <pc:spChg chg="del">
          <ac:chgData name="Caylin Andrews" userId="b39fd84c-a637-463b-ba38-8685eda9252a" providerId="ADAL" clId="{85A382C7-9DCD-4159-8421-ED96C9B2F11D}" dt="2025-07-23T14:20:39.247" v="116" actId="478"/>
          <ac:spMkLst>
            <pc:docMk/>
            <pc:sldMk cId="1424387971" sldId="1110"/>
            <ac:spMk id="13" creationId="{70C71E4A-D8B7-3D97-D3A2-5A55E29E0006}"/>
          </ac:spMkLst>
        </pc:spChg>
        <pc:spChg chg="del">
          <ac:chgData name="Caylin Andrews" userId="b39fd84c-a637-463b-ba38-8685eda9252a" providerId="ADAL" clId="{85A382C7-9DCD-4159-8421-ED96C9B2F11D}" dt="2025-07-23T14:20:39.247" v="116" actId="478"/>
          <ac:spMkLst>
            <pc:docMk/>
            <pc:sldMk cId="1424387971" sldId="1110"/>
            <ac:spMk id="14" creationId="{0F85C6ED-309D-A2DE-38FC-5903B262EA6B}"/>
          </ac:spMkLst>
        </pc:spChg>
        <pc:spChg chg="del">
          <ac:chgData name="Caylin Andrews" userId="b39fd84c-a637-463b-ba38-8685eda9252a" providerId="ADAL" clId="{85A382C7-9DCD-4159-8421-ED96C9B2F11D}" dt="2025-07-23T14:20:39.247" v="116" actId="478"/>
          <ac:spMkLst>
            <pc:docMk/>
            <pc:sldMk cId="1424387971" sldId="1110"/>
            <ac:spMk id="15" creationId="{CCDDB43F-0EBD-1775-02DD-5980F0481B8F}"/>
          </ac:spMkLst>
        </pc:spChg>
        <pc:spChg chg="del">
          <ac:chgData name="Caylin Andrews" userId="b39fd84c-a637-463b-ba38-8685eda9252a" providerId="ADAL" clId="{85A382C7-9DCD-4159-8421-ED96C9B2F11D}" dt="2025-07-23T14:20:39.247" v="116" actId="478"/>
          <ac:spMkLst>
            <pc:docMk/>
            <pc:sldMk cId="1424387971" sldId="1110"/>
            <ac:spMk id="17" creationId="{BFB9F63B-381D-92B8-DB3B-1F766FCBF74E}"/>
          </ac:spMkLst>
        </pc:spChg>
        <pc:spChg chg="del">
          <ac:chgData name="Caylin Andrews" userId="b39fd84c-a637-463b-ba38-8685eda9252a" providerId="ADAL" clId="{85A382C7-9DCD-4159-8421-ED96C9B2F11D}" dt="2025-07-23T14:20:39.247" v="116" actId="478"/>
          <ac:spMkLst>
            <pc:docMk/>
            <pc:sldMk cId="1424387971" sldId="1110"/>
            <ac:spMk id="19" creationId="{9A5AAE53-9D2E-4A16-C144-BD2211157A70}"/>
          </ac:spMkLst>
        </pc:spChg>
        <pc:spChg chg="del">
          <ac:chgData name="Caylin Andrews" userId="b39fd84c-a637-463b-ba38-8685eda9252a" providerId="ADAL" clId="{85A382C7-9DCD-4159-8421-ED96C9B2F11D}" dt="2025-07-23T14:20:39.247" v="116" actId="478"/>
          <ac:spMkLst>
            <pc:docMk/>
            <pc:sldMk cId="1424387971" sldId="1110"/>
            <ac:spMk id="21" creationId="{23932289-FFCC-B85F-D913-55798ED34B88}"/>
          </ac:spMkLst>
        </pc:spChg>
        <pc:spChg chg="del">
          <ac:chgData name="Caylin Andrews" userId="b39fd84c-a637-463b-ba38-8685eda9252a" providerId="ADAL" clId="{85A382C7-9DCD-4159-8421-ED96C9B2F11D}" dt="2025-07-23T14:20:39.247" v="116" actId="478"/>
          <ac:spMkLst>
            <pc:docMk/>
            <pc:sldMk cId="1424387971" sldId="1110"/>
            <ac:spMk id="22" creationId="{94DEF3D7-F742-A42A-96FA-6E9A2869656D}"/>
          </ac:spMkLst>
        </pc:spChg>
        <pc:picChg chg="mod">
          <ac:chgData name="Caylin Andrews" userId="b39fd84c-a637-463b-ba38-8685eda9252a" providerId="ADAL" clId="{85A382C7-9DCD-4159-8421-ED96C9B2F11D}" dt="2025-07-23T14:26:50.808" v="1392" actId="962"/>
          <ac:picMkLst>
            <pc:docMk/>
            <pc:sldMk cId="1424387971" sldId="1110"/>
            <ac:picMk id="25" creationId="{FAD506C1-DCCB-8712-8182-D3054AC7CC72}"/>
          </ac:picMkLst>
        </pc:picChg>
      </pc:sldChg>
      <pc:sldChg chg="delSp modSp mod">
        <pc:chgData name="Caylin Andrews" userId="b39fd84c-a637-463b-ba38-8685eda9252a" providerId="ADAL" clId="{85A382C7-9DCD-4159-8421-ED96C9B2F11D}" dt="2025-07-23T14:26:54.090" v="1393" actId="962"/>
        <pc:sldMkLst>
          <pc:docMk/>
          <pc:sldMk cId="628129268" sldId="1111"/>
        </pc:sldMkLst>
        <pc:spChg chg="del">
          <ac:chgData name="Caylin Andrews" userId="b39fd84c-a637-463b-ba38-8685eda9252a" providerId="ADAL" clId="{85A382C7-9DCD-4159-8421-ED96C9B2F11D}" dt="2025-07-23T14:20:48.043" v="117" actId="478"/>
          <ac:spMkLst>
            <pc:docMk/>
            <pc:sldMk cId="628129268" sldId="1111"/>
            <ac:spMk id="4" creationId="{0234AD9D-7CA3-64C4-11F3-3DF23AC9E4FD}"/>
          </ac:spMkLst>
        </pc:spChg>
        <pc:spChg chg="del">
          <ac:chgData name="Caylin Andrews" userId="b39fd84c-a637-463b-ba38-8685eda9252a" providerId="ADAL" clId="{85A382C7-9DCD-4159-8421-ED96C9B2F11D}" dt="2025-07-23T14:20:48.043" v="117" actId="478"/>
          <ac:spMkLst>
            <pc:docMk/>
            <pc:sldMk cId="628129268" sldId="1111"/>
            <ac:spMk id="5" creationId="{14A03634-0D9C-0EA9-7C8A-579A02C14A42}"/>
          </ac:spMkLst>
        </pc:spChg>
        <pc:spChg chg="del">
          <ac:chgData name="Caylin Andrews" userId="b39fd84c-a637-463b-ba38-8685eda9252a" providerId="ADAL" clId="{85A382C7-9DCD-4159-8421-ED96C9B2F11D}" dt="2025-07-23T14:20:48.043" v="117" actId="478"/>
          <ac:spMkLst>
            <pc:docMk/>
            <pc:sldMk cId="628129268" sldId="1111"/>
            <ac:spMk id="7" creationId="{16578E75-3B6B-37C7-84C2-E2C6ACC471B4}"/>
          </ac:spMkLst>
        </pc:spChg>
        <pc:spChg chg="del">
          <ac:chgData name="Caylin Andrews" userId="b39fd84c-a637-463b-ba38-8685eda9252a" providerId="ADAL" clId="{85A382C7-9DCD-4159-8421-ED96C9B2F11D}" dt="2025-07-23T14:20:48.043" v="117" actId="478"/>
          <ac:spMkLst>
            <pc:docMk/>
            <pc:sldMk cId="628129268" sldId="1111"/>
            <ac:spMk id="8" creationId="{3002173D-DC9D-9244-CEFB-77213BD183DE}"/>
          </ac:spMkLst>
        </pc:spChg>
        <pc:spChg chg="del">
          <ac:chgData name="Caylin Andrews" userId="b39fd84c-a637-463b-ba38-8685eda9252a" providerId="ADAL" clId="{85A382C7-9DCD-4159-8421-ED96C9B2F11D}" dt="2025-07-23T14:20:48.043" v="117" actId="478"/>
          <ac:spMkLst>
            <pc:docMk/>
            <pc:sldMk cId="628129268" sldId="1111"/>
            <ac:spMk id="13" creationId="{496156B9-5183-4BBB-A27A-81F7F59D4529}"/>
          </ac:spMkLst>
        </pc:spChg>
        <pc:spChg chg="del">
          <ac:chgData name="Caylin Andrews" userId="b39fd84c-a637-463b-ba38-8685eda9252a" providerId="ADAL" clId="{85A382C7-9DCD-4159-8421-ED96C9B2F11D}" dt="2025-07-23T14:20:48.043" v="117" actId="478"/>
          <ac:spMkLst>
            <pc:docMk/>
            <pc:sldMk cId="628129268" sldId="1111"/>
            <ac:spMk id="14" creationId="{81FAB806-1BF0-CAF2-3E0B-D6FDA4C030FD}"/>
          </ac:spMkLst>
        </pc:spChg>
        <pc:spChg chg="del">
          <ac:chgData name="Caylin Andrews" userId="b39fd84c-a637-463b-ba38-8685eda9252a" providerId="ADAL" clId="{85A382C7-9DCD-4159-8421-ED96C9B2F11D}" dt="2025-07-23T14:20:48.043" v="117" actId="478"/>
          <ac:spMkLst>
            <pc:docMk/>
            <pc:sldMk cId="628129268" sldId="1111"/>
            <ac:spMk id="15" creationId="{51508D86-C370-6947-C022-147EF9F9AE5D}"/>
          </ac:spMkLst>
        </pc:spChg>
        <pc:spChg chg="del">
          <ac:chgData name="Caylin Andrews" userId="b39fd84c-a637-463b-ba38-8685eda9252a" providerId="ADAL" clId="{85A382C7-9DCD-4159-8421-ED96C9B2F11D}" dt="2025-07-23T14:20:48.043" v="117" actId="478"/>
          <ac:spMkLst>
            <pc:docMk/>
            <pc:sldMk cId="628129268" sldId="1111"/>
            <ac:spMk id="16" creationId="{2FE1F471-4B21-92A8-8E9F-9CD32B650FFD}"/>
          </ac:spMkLst>
        </pc:spChg>
        <pc:spChg chg="del">
          <ac:chgData name="Caylin Andrews" userId="b39fd84c-a637-463b-ba38-8685eda9252a" providerId="ADAL" clId="{85A382C7-9DCD-4159-8421-ED96C9B2F11D}" dt="2025-07-23T14:20:48.043" v="117" actId="478"/>
          <ac:spMkLst>
            <pc:docMk/>
            <pc:sldMk cId="628129268" sldId="1111"/>
            <ac:spMk id="17" creationId="{D8C93DE3-42E3-A308-D36C-172AA6257AFA}"/>
          </ac:spMkLst>
        </pc:spChg>
        <pc:spChg chg="del">
          <ac:chgData name="Caylin Andrews" userId="b39fd84c-a637-463b-ba38-8685eda9252a" providerId="ADAL" clId="{85A382C7-9DCD-4159-8421-ED96C9B2F11D}" dt="2025-07-23T14:20:48.043" v="117" actId="478"/>
          <ac:spMkLst>
            <pc:docMk/>
            <pc:sldMk cId="628129268" sldId="1111"/>
            <ac:spMk id="19" creationId="{3AF559E9-9B67-8BE2-D742-BCEE99E6432D}"/>
          </ac:spMkLst>
        </pc:spChg>
        <pc:picChg chg="mod">
          <ac:chgData name="Caylin Andrews" userId="b39fd84c-a637-463b-ba38-8685eda9252a" providerId="ADAL" clId="{85A382C7-9DCD-4159-8421-ED96C9B2F11D}" dt="2025-07-23T14:26:54.090" v="1393" actId="962"/>
          <ac:picMkLst>
            <pc:docMk/>
            <pc:sldMk cId="628129268" sldId="1111"/>
            <ac:picMk id="25" creationId="{F26292E8-665F-F950-7B08-C1E51791BA84}"/>
          </ac:picMkLst>
        </pc:picChg>
      </pc:sldChg>
      <pc:sldChg chg="delSp modSp mod modNotesTx">
        <pc:chgData name="Caylin Andrews" userId="b39fd84c-a637-463b-ba38-8685eda9252a" providerId="ADAL" clId="{85A382C7-9DCD-4159-8421-ED96C9B2F11D}" dt="2025-07-23T14:26:59.830" v="1394" actId="962"/>
        <pc:sldMkLst>
          <pc:docMk/>
          <pc:sldMk cId="507801297" sldId="1112"/>
        </pc:sldMkLst>
        <pc:spChg chg="del">
          <ac:chgData name="Caylin Andrews" userId="b39fd84c-a637-463b-ba38-8685eda9252a" providerId="ADAL" clId="{85A382C7-9DCD-4159-8421-ED96C9B2F11D}" dt="2025-07-23T14:20:59.586" v="119" actId="478"/>
          <ac:spMkLst>
            <pc:docMk/>
            <pc:sldMk cId="507801297" sldId="1112"/>
            <ac:spMk id="7" creationId="{2916E1E0-BA96-CF21-615F-AB72240CC490}"/>
          </ac:spMkLst>
        </pc:spChg>
        <pc:spChg chg="del">
          <ac:chgData name="Caylin Andrews" userId="b39fd84c-a637-463b-ba38-8685eda9252a" providerId="ADAL" clId="{85A382C7-9DCD-4159-8421-ED96C9B2F11D}" dt="2025-07-23T14:20:59.586" v="119" actId="478"/>
          <ac:spMkLst>
            <pc:docMk/>
            <pc:sldMk cId="507801297" sldId="1112"/>
            <ac:spMk id="9" creationId="{07A4E449-BDEC-BBF5-A075-C927015B9B72}"/>
          </ac:spMkLst>
        </pc:spChg>
        <pc:spChg chg="del">
          <ac:chgData name="Caylin Andrews" userId="b39fd84c-a637-463b-ba38-8685eda9252a" providerId="ADAL" clId="{85A382C7-9DCD-4159-8421-ED96C9B2F11D}" dt="2025-07-23T14:20:59.586" v="119" actId="478"/>
          <ac:spMkLst>
            <pc:docMk/>
            <pc:sldMk cId="507801297" sldId="1112"/>
            <ac:spMk id="13" creationId="{85AADBFB-15A3-412E-D7A3-1C141A3CB1DC}"/>
          </ac:spMkLst>
        </pc:spChg>
        <pc:spChg chg="del">
          <ac:chgData name="Caylin Andrews" userId="b39fd84c-a637-463b-ba38-8685eda9252a" providerId="ADAL" clId="{85A382C7-9DCD-4159-8421-ED96C9B2F11D}" dt="2025-07-23T14:20:59.586" v="119" actId="478"/>
          <ac:spMkLst>
            <pc:docMk/>
            <pc:sldMk cId="507801297" sldId="1112"/>
            <ac:spMk id="17" creationId="{BE13C5DB-FB51-E973-E033-A705BDAB79E1}"/>
          </ac:spMkLst>
        </pc:spChg>
        <pc:spChg chg="del">
          <ac:chgData name="Caylin Andrews" userId="b39fd84c-a637-463b-ba38-8685eda9252a" providerId="ADAL" clId="{85A382C7-9DCD-4159-8421-ED96C9B2F11D}" dt="2025-07-23T14:20:59.586" v="119" actId="478"/>
          <ac:spMkLst>
            <pc:docMk/>
            <pc:sldMk cId="507801297" sldId="1112"/>
            <ac:spMk id="18" creationId="{CF4D5B72-5A8D-DF25-A1EC-90C699F1F670}"/>
          </ac:spMkLst>
        </pc:spChg>
        <pc:spChg chg="del">
          <ac:chgData name="Caylin Andrews" userId="b39fd84c-a637-463b-ba38-8685eda9252a" providerId="ADAL" clId="{85A382C7-9DCD-4159-8421-ED96C9B2F11D}" dt="2025-07-23T14:20:59.586" v="119" actId="478"/>
          <ac:spMkLst>
            <pc:docMk/>
            <pc:sldMk cId="507801297" sldId="1112"/>
            <ac:spMk id="19" creationId="{2948E00F-CECA-229D-3677-1A16C16CBE02}"/>
          </ac:spMkLst>
        </pc:spChg>
        <pc:spChg chg="del">
          <ac:chgData name="Caylin Andrews" userId="b39fd84c-a637-463b-ba38-8685eda9252a" providerId="ADAL" clId="{85A382C7-9DCD-4159-8421-ED96C9B2F11D}" dt="2025-07-23T14:20:59.586" v="119" actId="478"/>
          <ac:spMkLst>
            <pc:docMk/>
            <pc:sldMk cId="507801297" sldId="1112"/>
            <ac:spMk id="20" creationId="{EEF49B35-EA66-513F-AE90-A464BAF82358}"/>
          </ac:spMkLst>
        </pc:spChg>
        <pc:spChg chg="del">
          <ac:chgData name="Caylin Andrews" userId="b39fd84c-a637-463b-ba38-8685eda9252a" providerId="ADAL" clId="{85A382C7-9DCD-4159-8421-ED96C9B2F11D}" dt="2025-07-23T14:20:59.586" v="119" actId="478"/>
          <ac:spMkLst>
            <pc:docMk/>
            <pc:sldMk cId="507801297" sldId="1112"/>
            <ac:spMk id="21" creationId="{283E262D-F778-E028-EB34-074E1E347551}"/>
          </ac:spMkLst>
        </pc:spChg>
        <pc:spChg chg="del">
          <ac:chgData name="Caylin Andrews" userId="b39fd84c-a637-463b-ba38-8685eda9252a" providerId="ADAL" clId="{85A382C7-9DCD-4159-8421-ED96C9B2F11D}" dt="2025-07-23T14:20:59.586" v="119" actId="478"/>
          <ac:spMkLst>
            <pc:docMk/>
            <pc:sldMk cId="507801297" sldId="1112"/>
            <ac:spMk id="22" creationId="{F50D9B8B-9F71-B834-113C-83B7ED88A52A}"/>
          </ac:spMkLst>
        </pc:spChg>
        <pc:spChg chg="del">
          <ac:chgData name="Caylin Andrews" userId="b39fd84c-a637-463b-ba38-8685eda9252a" providerId="ADAL" clId="{85A382C7-9DCD-4159-8421-ED96C9B2F11D}" dt="2025-07-23T14:20:59.586" v="119" actId="478"/>
          <ac:spMkLst>
            <pc:docMk/>
            <pc:sldMk cId="507801297" sldId="1112"/>
            <ac:spMk id="23" creationId="{DFF01693-8E92-FCFB-62D0-099EA7CB3B56}"/>
          </ac:spMkLst>
        </pc:spChg>
        <pc:picChg chg="mod">
          <ac:chgData name="Caylin Andrews" userId="b39fd84c-a637-463b-ba38-8685eda9252a" providerId="ADAL" clId="{85A382C7-9DCD-4159-8421-ED96C9B2F11D}" dt="2025-07-23T14:26:59.830" v="1394" actId="962"/>
          <ac:picMkLst>
            <pc:docMk/>
            <pc:sldMk cId="507801297" sldId="1112"/>
            <ac:picMk id="25" creationId="{2B9BF5AF-F7D4-CB86-DB30-AA133168BC3C}"/>
          </ac:picMkLst>
        </pc:picChg>
      </pc:sldChg>
      <pc:sldChg chg="delSp modSp mod">
        <pc:chgData name="Caylin Andrews" userId="b39fd84c-a637-463b-ba38-8685eda9252a" providerId="ADAL" clId="{85A382C7-9DCD-4159-8421-ED96C9B2F11D}" dt="2025-07-23T14:21:30.389" v="124" actId="478"/>
        <pc:sldMkLst>
          <pc:docMk/>
          <pc:sldMk cId="340241874" sldId="1114"/>
        </pc:sldMkLst>
        <pc:spChg chg="mod">
          <ac:chgData name="Caylin Andrews" userId="b39fd84c-a637-463b-ba38-8685eda9252a" providerId="ADAL" clId="{85A382C7-9DCD-4159-8421-ED96C9B2F11D}" dt="2025-07-23T14:10:58.419" v="53" actId="20577"/>
          <ac:spMkLst>
            <pc:docMk/>
            <pc:sldMk cId="340241874" sldId="1114"/>
            <ac:spMk id="3" creationId="{3292ED01-E857-ED3D-7440-0B233AAD6DDC}"/>
          </ac:spMkLst>
        </pc:spChg>
        <pc:spChg chg="del">
          <ac:chgData name="Caylin Andrews" userId="b39fd84c-a637-463b-ba38-8685eda9252a" providerId="ADAL" clId="{85A382C7-9DCD-4159-8421-ED96C9B2F11D}" dt="2025-07-23T14:21:27.630" v="123" actId="478"/>
          <ac:spMkLst>
            <pc:docMk/>
            <pc:sldMk cId="340241874" sldId="1114"/>
            <ac:spMk id="4" creationId="{529A3456-CC72-6FB0-A0DC-5A32A5964503}"/>
          </ac:spMkLst>
        </pc:spChg>
        <pc:spChg chg="del">
          <ac:chgData name="Caylin Andrews" userId="b39fd84c-a637-463b-ba38-8685eda9252a" providerId="ADAL" clId="{85A382C7-9DCD-4159-8421-ED96C9B2F11D}" dt="2025-07-23T14:21:27.630" v="123" actId="478"/>
          <ac:spMkLst>
            <pc:docMk/>
            <pc:sldMk cId="340241874" sldId="1114"/>
            <ac:spMk id="5" creationId="{684B62BF-6C39-1F78-75A8-26AFB2DF2F0B}"/>
          </ac:spMkLst>
        </pc:spChg>
        <pc:spChg chg="del">
          <ac:chgData name="Caylin Andrews" userId="b39fd84c-a637-463b-ba38-8685eda9252a" providerId="ADAL" clId="{85A382C7-9DCD-4159-8421-ED96C9B2F11D}" dt="2025-07-23T14:21:27.630" v="123" actId="478"/>
          <ac:spMkLst>
            <pc:docMk/>
            <pc:sldMk cId="340241874" sldId="1114"/>
            <ac:spMk id="7" creationId="{6529136A-1DB2-038D-F9DD-F3DE9954F916}"/>
          </ac:spMkLst>
        </pc:spChg>
        <pc:spChg chg="del">
          <ac:chgData name="Caylin Andrews" userId="b39fd84c-a637-463b-ba38-8685eda9252a" providerId="ADAL" clId="{85A382C7-9DCD-4159-8421-ED96C9B2F11D}" dt="2025-07-23T14:21:27.630" v="123" actId="478"/>
          <ac:spMkLst>
            <pc:docMk/>
            <pc:sldMk cId="340241874" sldId="1114"/>
            <ac:spMk id="9" creationId="{CD6448C8-5515-1C65-FE17-689429740916}"/>
          </ac:spMkLst>
        </pc:spChg>
        <pc:spChg chg="del">
          <ac:chgData name="Caylin Andrews" userId="b39fd84c-a637-463b-ba38-8685eda9252a" providerId="ADAL" clId="{85A382C7-9DCD-4159-8421-ED96C9B2F11D}" dt="2025-07-23T14:21:27.630" v="123" actId="478"/>
          <ac:spMkLst>
            <pc:docMk/>
            <pc:sldMk cId="340241874" sldId="1114"/>
            <ac:spMk id="10" creationId="{6557C0BB-78A9-4B17-AC79-3BE12C1A2279}"/>
          </ac:spMkLst>
        </pc:spChg>
        <pc:spChg chg="del">
          <ac:chgData name="Caylin Andrews" userId="b39fd84c-a637-463b-ba38-8685eda9252a" providerId="ADAL" clId="{85A382C7-9DCD-4159-8421-ED96C9B2F11D}" dt="2025-07-23T14:21:27.630" v="123" actId="478"/>
          <ac:spMkLst>
            <pc:docMk/>
            <pc:sldMk cId="340241874" sldId="1114"/>
            <ac:spMk id="11" creationId="{055B6518-DDF2-EAD1-C25C-1EA532415C79}"/>
          </ac:spMkLst>
        </pc:spChg>
        <pc:spChg chg="del">
          <ac:chgData name="Caylin Andrews" userId="b39fd84c-a637-463b-ba38-8685eda9252a" providerId="ADAL" clId="{85A382C7-9DCD-4159-8421-ED96C9B2F11D}" dt="2025-07-23T14:21:27.630" v="123" actId="478"/>
          <ac:spMkLst>
            <pc:docMk/>
            <pc:sldMk cId="340241874" sldId="1114"/>
            <ac:spMk id="12" creationId="{C9666DE1-9354-BDA5-A0CD-0784C3D8EB05}"/>
          </ac:spMkLst>
        </pc:spChg>
        <pc:spChg chg="del">
          <ac:chgData name="Caylin Andrews" userId="b39fd84c-a637-463b-ba38-8685eda9252a" providerId="ADAL" clId="{85A382C7-9DCD-4159-8421-ED96C9B2F11D}" dt="2025-07-23T14:21:27.630" v="123" actId="478"/>
          <ac:spMkLst>
            <pc:docMk/>
            <pc:sldMk cId="340241874" sldId="1114"/>
            <ac:spMk id="13" creationId="{F0A5B65A-593B-7B52-801E-4509BF1DA453}"/>
          </ac:spMkLst>
        </pc:spChg>
        <pc:spChg chg="del">
          <ac:chgData name="Caylin Andrews" userId="b39fd84c-a637-463b-ba38-8685eda9252a" providerId="ADAL" clId="{85A382C7-9DCD-4159-8421-ED96C9B2F11D}" dt="2025-07-23T14:21:27.630" v="123" actId="478"/>
          <ac:spMkLst>
            <pc:docMk/>
            <pc:sldMk cId="340241874" sldId="1114"/>
            <ac:spMk id="14" creationId="{AF8CD6E1-C0A7-0BDF-D83B-5CEFCB909C2E}"/>
          </ac:spMkLst>
        </pc:spChg>
        <pc:spChg chg="del">
          <ac:chgData name="Caylin Andrews" userId="b39fd84c-a637-463b-ba38-8685eda9252a" providerId="ADAL" clId="{85A382C7-9DCD-4159-8421-ED96C9B2F11D}" dt="2025-07-23T14:21:27.630" v="123" actId="478"/>
          <ac:spMkLst>
            <pc:docMk/>
            <pc:sldMk cId="340241874" sldId="1114"/>
            <ac:spMk id="16" creationId="{B045DFA5-CF98-3D30-6A2A-F70D741BDC21}"/>
          </ac:spMkLst>
        </pc:spChg>
        <pc:spChg chg="del">
          <ac:chgData name="Caylin Andrews" userId="b39fd84c-a637-463b-ba38-8685eda9252a" providerId="ADAL" clId="{85A382C7-9DCD-4159-8421-ED96C9B2F11D}" dt="2025-07-23T14:21:30.389" v="124" actId="478"/>
          <ac:spMkLst>
            <pc:docMk/>
            <pc:sldMk cId="340241874" sldId="1114"/>
            <ac:spMk id="18" creationId="{EB6DA830-60A6-6B38-E84D-0A49E7453FF6}"/>
          </ac:spMkLst>
        </pc:spChg>
        <pc:spChg chg="del">
          <ac:chgData name="Caylin Andrews" userId="b39fd84c-a637-463b-ba38-8685eda9252a" providerId="ADAL" clId="{85A382C7-9DCD-4159-8421-ED96C9B2F11D}" dt="2025-07-23T14:21:30.389" v="124" actId="478"/>
          <ac:spMkLst>
            <pc:docMk/>
            <pc:sldMk cId="340241874" sldId="1114"/>
            <ac:spMk id="19" creationId="{8CEBD218-B4B2-AF24-6C99-114C20B4123B}"/>
          </ac:spMkLst>
        </pc:spChg>
        <pc:spChg chg="del">
          <ac:chgData name="Caylin Andrews" userId="b39fd84c-a637-463b-ba38-8685eda9252a" providerId="ADAL" clId="{85A382C7-9DCD-4159-8421-ED96C9B2F11D}" dt="2025-07-23T14:21:30.389" v="124" actId="478"/>
          <ac:spMkLst>
            <pc:docMk/>
            <pc:sldMk cId="340241874" sldId="1114"/>
            <ac:spMk id="20" creationId="{3FE505D4-41DC-5841-FEB3-B06F39EA46C3}"/>
          </ac:spMkLst>
        </pc:spChg>
        <pc:spChg chg="del">
          <ac:chgData name="Caylin Andrews" userId="b39fd84c-a637-463b-ba38-8685eda9252a" providerId="ADAL" clId="{85A382C7-9DCD-4159-8421-ED96C9B2F11D}" dt="2025-07-23T14:21:30.389" v="124" actId="478"/>
          <ac:spMkLst>
            <pc:docMk/>
            <pc:sldMk cId="340241874" sldId="1114"/>
            <ac:spMk id="21" creationId="{5460F45D-57B1-FC7A-18B2-510A05D601BD}"/>
          </ac:spMkLst>
        </pc:spChg>
        <pc:spChg chg="del">
          <ac:chgData name="Caylin Andrews" userId="b39fd84c-a637-463b-ba38-8685eda9252a" providerId="ADAL" clId="{85A382C7-9DCD-4159-8421-ED96C9B2F11D}" dt="2025-07-23T14:21:30.389" v="124" actId="478"/>
          <ac:spMkLst>
            <pc:docMk/>
            <pc:sldMk cId="340241874" sldId="1114"/>
            <ac:spMk id="22" creationId="{A1CAB337-7276-FE82-C8D2-B4532A442610}"/>
          </ac:spMkLst>
        </pc:spChg>
        <pc:spChg chg="del">
          <ac:chgData name="Caylin Andrews" userId="b39fd84c-a637-463b-ba38-8685eda9252a" providerId="ADAL" clId="{85A382C7-9DCD-4159-8421-ED96C9B2F11D}" dt="2025-07-23T14:21:30.389" v="124" actId="478"/>
          <ac:spMkLst>
            <pc:docMk/>
            <pc:sldMk cId="340241874" sldId="1114"/>
            <ac:spMk id="23" creationId="{9DA9DEE4-0619-2BF1-6BA8-CD5CFC8A0635}"/>
          </ac:spMkLst>
        </pc:spChg>
      </pc:sldChg>
      <pc:sldChg chg="delSp modSp mod">
        <pc:chgData name="Caylin Andrews" userId="b39fd84c-a637-463b-ba38-8685eda9252a" providerId="ADAL" clId="{85A382C7-9DCD-4159-8421-ED96C9B2F11D}" dt="2025-07-23T14:28:56.026" v="1395" actId="13244"/>
        <pc:sldMkLst>
          <pc:docMk/>
          <pc:sldMk cId="4220027466" sldId="1117"/>
        </pc:sldMkLst>
        <pc:spChg chg="del mod">
          <ac:chgData name="Caylin Andrews" userId="b39fd84c-a637-463b-ba38-8685eda9252a" providerId="ADAL" clId="{85A382C7-9DCD-4159-8421-ED96C9B2F11D}" dt="2025-07-23T14:18:09.282" v="70" actId="478"/>
          <ac:spMkLst>
            <pc:docMk/>
            <pc:sldMk cId="4220027466" sldId="1117"/>
            <ac:spMk id="27" creationId="{218643EC-88E9-E0C1-965A-18113E096C94}"/>
          </ac:spMkLst>
        </pc:spChg>
        <pc:spChg chg="del">
          <ac:chgData name="Caylin Andrews" userId="b39fd84c-a637-463b-ba38-8685eda9252a" providerId="ADAL" clId="{85A382C7-9DCD-4159-8421-ED96C9B2F11D}" dt="2025-07-23T14:18:13.002" v="73" actId="478"/>
          <ac:spMkLst>
            <pc:docMk/>
            <pc:sldMk cId="4220027466" sldId="1117"/>
            <ac:spMk id="28" creationId="{6F5EFFA9-717C-056B-5348-3F0DDDD04D14}"/>
          </ac:spMkLst>
        </pc:spChg>
        <pc:spChg chg="del">
          <ac:chgData name="Caylin Andrews" userId="b39fd84c-a637-463b-ba38-8685eda9252a" providerId="ADAL" clId="{85A382C7-9DCD-4159-8421-ED96C9B2F11D}" dt="2025-07-23T14:18:16.301" v="76" actId="478"/>
          <ac:spMkLst>
            <pc:docMk/>
            <pc:sldMk cId="4220027466" sldId="1117"/>
            <ac:spMk id="29" creationId="{6C47C542-41DE-FCD1-642C-8ECABAC9E4D1}"/>
          </ac:spMkLst>
        </pc:spChg>
        <pc:spChg chg="del">
          <ac:chgData name="Caylin Andrews" userId="b39fd84c-a637-463b-ba38-8685eda9252a" providerId="ADAL" clId="{85A382C7-9DCD-4159-8421-ED96C9B2F11D}" dt="2025-07-23T14:18:19.578" v="77" actId="478"/>
          <ac:spMkLst>
            <pc:docMk/>
            <pc:sldMk cId="4220027466" sldId="1117"/>
            <ac:spMk id="30" creationId="{F8611074-899D-344F-9E78-F2A6F8195F78}"/>
          </ac:spMkLst>
        </pc:spChg>
        <pc:spChg chg="del">
          <ac:chgData name="Caylin Andrews" userId="b39fd84c-a637-463b-ba38-8685eda9252a" providerId="ADAL" clId="{85A382C7-9DCD-4159-8421-ED96C9B2F11D}" dt="2025-07-23T14:18:13.002" v="73" actId="478"/>
          <ac:spMkLst>
            <pc:docMk/>
            <pc:sldMk cId="4220027466" sldId="1117"/>
            <ac:spMk id="31" creationId="{4164BF4A-8756-BBB0-A7D0-837359C1FE2F}"/>
          </ac:spMkLst>
        </pc:spChg>
        <pc:spChg chg="del">
          <ac:chgData name="Caylin Andrews" userId="b39fd84c-a637-463b-ba38-8685eda9252a" providerId="ADAL" clId="{85A382C7-9DCD-4159-8421-ED96C9B2F11D}" dt="2025-07-23T14:18:16.301" v="76" actId="478"/>
          <ac:spMkLst>
            <pc:docMk/>
            <pc:sldMk cId="4220027466" sldId="1117"/>
            <ac:spMk id="32" creationId="{4A6CCEA8-6828-B0BB-B850-58047E381FDE}"/>
          </ac:spMkLst>
        </pc:spChg>
        <pc:spChg chg="del mod">
          <ac:chgData name="Caylin Andrews" userId="b39fd84c-a637-463b-ba38-8685eda9252a" providerId="ADAL" clId="{85A382C7-9DCD-4159-8421-ED96C9B2F11D}" dt="2025-07-23T14:18:09.282" v="70" actId="478"/>
          <ac:spMkLst>
            <pc:docMk/>
            <pc:sldMk cId="4220027466" sldId="1117"/>
            <ac:spMk id="33" creationId="{0C40B65F-B01F-6823-E632-385267DF03F5}"/>
          </ac:spMkLst>
        </pc:spChg>
        <pc:spChg chg="del">
          <ac:chgData name="Caylin Andrews" userId="b39fd84c-a637-463b-ba38-8685eda9252a" providerId="ADAL" clId="{85A382C7-9DCD-4159-8421-ED96C9B2F11D}" dt="2025-07-23T14:18:21.491" v="78" actId="478"/>
          <ac:spMkLst>
            <pc:docMk/>
            <pc:sldMk cId="4220027466" sldId="1117"/>
            <ac:spMk id="34" creationId="{8129D78A-5863-C7AF-18AF-95C286EFBB0F}"/>
          </ac:spMkLst>
        </pc:spChg>
        <pc:spChg chg="del">
          <ac:chgData name="Caylin Andrews" userId="b39fd84c-a637-463b-ba38-8685eda9252a" providerId="ADAL" clId="{85A382C7-9DCD-4159-8421-ED96C9B2F11D}" dt="2025-07-23T14:18:19.578" v="77" actId="478"/>
          <ac:spMkLst>
            <pc:docMk/>
            <pc:sldMk cId="4220027466" sldId="1117"/>
            <ac:spMk id="35" creationId="{2799635B-EE76-9F2C-49F4-9D85AF8993B8}"/>
          </ac:spMkLst>
        </pc:spChg>
        <pc:spChg chg="del mod">
          <ac:chgData name="Caylin Andrews" userId="b39fd84c-a637-463b-ba38-8685eda9252a" providerId="ADAL" clId="{85A382C7-9DCD-4159-8421-ED96C9B2F11D}" dt="2025-07-23T14:18:16.301" v="76" actId="478"/>
          <ac:spMkLst>
            <pc:docMk/>
            <pc:sldMk cId="4220027466" sldId="1117"/>
            <ac:spMk id="36" creationId="{2F658464-DFD8-2D34-001A-A309476DE116}"/>
          </ac:spMkLst>
        </pc:spChg>
        <pc:spChg chg="del mod">
          <ac:chgData name="Caylin Andrews" userId="b39fd84c-a637-463b-ba38-8685eda9252a" providerId="ADAL" clId="{85A382C7-9DCD-4159-8421-ED96C9B2F11D}" dt="2025-07-23T14:18:13.002" v="73" actId="478"/>
          <ac:spMkLst>
            <pc:docMk/>
            <pc:sldMk cId="4220027466" sldId="1117"/>
            <ac:spMk id="37" creationId="{16B2A00E-EE74-4C58-CAAE-DE6826C6E397}"/>
          </ac:spMkLst>
        </pc:spChg>
        <pc:spChg chg="del mod">
          <ac:chgData name="Caylin Andrews" userId="b39fd84c-a637-463b-ba38-8685eda9252a" providerId="ADAL" clId="{85A382C7-9DCD-4159-8421-ED96C9B2F11D}" dt="2025-07-23T14:18:09.282" v="70" actId="478"/>
          <ac:spMkLst>
            <pc:docMk/>
            <pc:sldMk cId="4220027466" sldId="1117"/>
            <ac:spMk id="38" creationId="{09033E31-8E48-3396-B25B-43A6278A402B}"/>
          </ac:spMkLst>
        </pc:spChg>
        <pc:spChg chg="del">
          <ac:chgData name="Caylin Andrews" userId="b39fd84c-a637-463b-ba38-8685eda9252a" providerId="ADAL" clId="{85A382C7-9DCD-4159-8421-ED96C9B2F11D}" dt="2025-07-23T14:18:21.491" v="78" actId="478"/>
          <ac:spMkLst>
            <pc:docMk/>
            <pc:sldMk cId="4220027466" sldId="1117"/>
            <ac:spMk id="39" creationId="{08E5EF4B-A44F-9377-0195-A7CA4DA50C80}"/>
          </ac:spMkLst>
        </pc:spChg>
        <pc:spChg chg="del mod">
          <ac:chgData name="Caylin Andrews" userId="b39fd84c-a637-463b-ba38-8685eda9252a" providerId="ADAL" clId="{85A382C7-9DCD-4159-8421-ED96C9B2F11D}" dt="2025-07-23T14:18:16.301" v="76" actId="478"/>
          <ac:spMkLst>
            <pc:docMk/>
            <pc:sldMk cId="4220027466" sldId="1117"/>
            <ac:spMk id="40" creationId="{E02D464B-C7C0-BC36-93A0-211944E59EB1}"/>
          </ac:spMkLst>
        </pc:spChg>
        <pc:spChg chg="del">
          <ac:chgData name="Caylin Andrews" userId="b39fd84c-a637-463b-ba38-8685eda9252a" providerId="ADAL" clId="{85A382C7-9DCD-4159-8421-ED96C9B2F11D}" dt="2025-07-23T14:18:19.578" v="77" actId="478"/>
          <ac:spMkLst>
            <pc:docMk/>
            <pc:sldMk cId="4220027466" sldId="1117"/>
            <ac:spMk id="41" creationId="{7B919321-F79D-8E5C-08B6-E08102BB3DFF}"/>
          </ac:spMkLst>
        </pc:spChg>
        <pc:spChg chg="del">
          <ac:chgData name="Caylin Andrews" userId="b39fd84c-a637-463b-ba38-8685eda9252a" providerId="ADAL" clId="{85A382C7-9DCD-4159-8421-ED96C9B2F11D}" dt="2025-07-23T14:18:19.578" v="77" actId="478"/>
          <ac:spMkLst>
            <pc:docMk/>
            <pc:sldMk cId="4220027466" sldId="1117"/>
            <ac:spMk id="42" creationId="{C9FD82CF-4DBA-FCD5-2FF3-83E4C828E26E}"/>
          </ac:spMkLst>
        </pc:spChg>
        <pc:spChg chg="del mod">
          <ac:chgData name="Caylin Andrews" userId="b39fd84c-a637-463b-ba38-8685eda9252a" providerId="ADAL" clId="{85A382C7-9DCD-4159-8421-ED96C9B2F11D}" dt="2025-07-23T14:18:16.301" v="76" actId="478"/>
          <ac:spMkLst>
            <pc:docMk/>
            <pc:sldMk cId="4220027466" sldId="1117"/>
            <ac:spMk id="43" creationId="{C6DC7ACC-63EB-1105-5EE1-47E909BCAB4B}"/>
          </ac:spMkLst>
        </pc:spChg>
        <pc:spChg chg="del mod">
          <ac:chgData name="Caylin Andrews" userId="b39fd84c-a637-463b-ba38-8685eda9252a" providerId="ADAL" clId="{85A382C7-9DCD-4159-8421-ED96C9B2F11D}" dt="2025-07-23T14:18:13.002" v="73" actId="478"/>
          <ac:spMkLst>
            <pc:docMk/>
            <pc:sldMk cId="4220027466" sldId="1117"/>
            <ac:spMk id="44" creationId="{F336CFA8-BB2F-9C8D-AB88-28887912BF4F}"/>
          </ac:spMkLst>
        </pc:spChg>
        <pc:spChg chg="del">
          <ac:chgData name="Caylin Andrews" userId="b39fd84c-a637-463b-ba38-8685eda9252a" providerId="ADAL" clId="{85A382C7-9DCD-4159-8421-ED96C9B2F11D}" dt="2025-07-23T14:18:09.282" v="70" actId="478"/>
          <ac:spMkLst>
            <pc:docMk/>
            <pc:sldMk cId="4220027466" sldId="1117"/>
            <ac:spMk id="45" creationId="{3918FC72-20DE-2CB1-1CC8-AD8B4D240341}"/>
          </ac:spMkLst>
        </pc:spChg>
        <pc:spChg chg="del">
          <ac:chgData name="Caylin Andrews" userId="b39fd84c-a637-463b-ba38-8685eda9252a" providerId="ADAL" clId="{85A382C7-9DCD-4159-8421-ED96C9B2F11D}" dt="2025-07-23T14:18:09.282" v="70" actId="478"/>
          <ac:spMkLst>
            <pc:docMk/>
            <pc:sldMk cId="4220027466" sldId="1117"/>
            <ac:spMk id="46" creationId="{722E9985-46B2-C5FD-A75A-E30E7CD73465}"/>
          </ac:spMkLst>
        </pc:spChg>
        <pc:picChg chg="mod ord">
          <ac:chgData name="Caylin Andrews" userId="b39fd84c-a637-463b-ba38-8685eda9252a" providerId="ADAL" clId="{85A382C7-9DCD-4159-8421-ED96C9B2F11D}" dt="2025-07-23T14:28:56.026" v="1395" actId="13244"/>
          <ac:picMkLst>
            <pc:docMk/>
            <pc:sldMk cId="4220027466" sldId="1117"/>
            <ac:picMk id="3" creationId="{26B6B424-B080-F020-CA80-69F1017B1337}"/>
          </ac:picMkLst>
        </pc:picChg>
      </pc:sldChg>
    </pc:docChg>
  </pc:docChgLst>
  <pc:docChgLst>
    <pc:chgData name="Caylin Andrews" userId="b39fd84c-a637-463b-ba38-8685eda9252a" providerId="ADAL" clId="{2E92C249-831B-4D52-9115-3B25935CFB97}"/>
    <pc:docChg chg="addSld delSld modSld sldOrd">
      <pc:chgData name="Caylin Andrews" userId="b39fd84c-a637-463b-ba38-8685eda9252a" providerId="ADAL" clId="{2E92C249-831B-4D52-9115-3B25935CFB97}" dt="2025-07-15T13:25:43.186" v="136"/>
      <pc:docMkLst>
        <pc:docMk/>
      </pc:docMkLst>
      <pc:sldChg chg="modSp mod">
        <pc:chgData name="Caylin Andrews" userId="b39fd84c-a637-463b-ba38-8685eda9252a" providerId="ADAL" clId="{2E92C249-831B-4D52-9115-3B25935CFB97}" dt="2025-07-15T13:25:33.871" v="134"/>
        <pc:sldMkLst>
          <pc:docMk/>
          <pc:sldMk cId="1456226579" sldId="993"/>
        </pc:sldMkLst>
        <pc:spChg chg="mod">
          <ac:chgData name="Caylin Andrews" userId="b39fd84c-a637-463b-ba38-8685eda9252a" providerId="ADAL" clId="{2E92C249-831B-4D52-9115-3B25935CFB97}" dt="2025-07-15T13:25:33.871" v="134"/>
          <ac:spMkLst>
            <pc:docMk/>
            <pc:sldMk cId="1456226579" sldId="993"/>
            <ac:spMk id="6" creationId="{5DBDEEFF-9F3A-678C-1906-79F6F1CC864F}"/>
          </ac:spMkLst>
        </pc:spChg>
      </pc:sldChg>
      <pc:sldChg chg="modSp mod modNotesTx">
        <pc:chgData name="Caylin Andrews" userId="b39fd84c-a637-463b-ba38-8685eda9252a" providerId="ADAL" clId="{2E92C249-831B-4D52-9115-3B25935CFB97}" dt="2025-07-15T13:18:35.640" v="104" actId="20577"/>
        <pc:sldMkLst>
          <pc:docMk/>
          <pc:sldMk cId="1830923384" sldId="1097"/>
        </pc:sldMkLst>
        <pc:spChg chg="mod">
          <ac:chgData name="Caylin Andrews" userId="b39fd84c-a637-463b-ba38-8685eda9252a" providerId="ADAL" clId="{2E92C249-831B-4D52-9115-3B25935CFB97}" dt="2025-07-15T13:17:51.787" v="97" actId="113"/>
          <ac:spMkLst>
            <pc:docMk/>
            <pc:sldMk cId="1830923384" sldId="1097"/>
            <ac:spMk id="3" creationId="{5AAF7A6A-E623-A774-A3EF-6D9F76A69C8A}"/>
          </ac:spMkLst>
        </pc:spChg>
      </pc:sldChg>
      <pc:sldChg chg="modSp mod ord modNotesTx">
        <pc:chgData name="Caylin Andrews" userId="b39fd84c-a637-463b-ba38-8685eda9252a" providerId="ADAL" clId="{2E92C249-831B-4D52-9115-3B25935CFB97}" dt="2025-07-15T13:18:49.989" v="109"/>
        <pc:sldMkLst>
          <pc:docMk/>
          <pc:sldMk cId="2964986758" sldId="1099"/>
        </pc:sldMkLst>
        <pc:spChg chg="mod">
          <ac:chgData name="Caylin Andrews" userId="b39fd84c-a637-463b-ba38-8685eda9252a" providerId="ADAL" clId="{2E92C249-831B-4D52-9115-3B25935CFB97}" dt="2025-07-15T13:18:47.342" v="105" actId="20577"/>
          <ac:spMkLst>
            <pc:docMk/>
            <pc:sldMk cId="2964986758" sldId="1099"/>
            <ac:spMk id="2" creationId="{3AA47B36-383F-7ED2-16DD-7476D6E6E783}"/>
          </ac:spMkLst>
        </pc:spChg>
      </pc:sldChg>
      <pc:sldChg chg="modSp mod modNotesTx">
        <pc:chgData name="Caylin Andrews" userId="b39fd84c-a637-463b-ba38-8685eda9252a" providerId="ADAL" clId="{2E92C249-831B-4D52-9115-3B25935CFB97}" dt="2025-07-15T13:18:55.279" v="112"/>
        <pc:sldMkLst>
          <pc:docMk/>
          <pc:sldMk cId="2030004282" sldId="1100"/>
        </pc:sldMkLst>
        <pc:spChg chg="mod">
          <ac:chgData name="Caylin Andrews" userId="b39fd84c-a637-463b-ba38-8685eda9252a" providerId="ADAL" clId="{2E92C249-831B-4D52-9115-3B25935CFB97}" dt="2025-07-15T13:18:26.106" v="100" actId="20577"/>
          <ac:spMkLst>
            <pc:docMk/>
            <pc:sldMk cId="2030004282" sldId="1100"/>
            <ac:spMk id="2" creationId="{8839325E-7E88-4A8A-4303-97ECEE159B03}"/>
          </ac:spMkLst>
        </pc:spChg>
      </pc:sldChg>
      <pc:sldChg chg="modSp mod">
        <pc:chgData name="Caylin Andrews" userId="b39fd84c-a637-463b-ba38-8685eda9252a" providerId="ADAL" clId="{2E92C249-831B-4D52-9115-3B25935CFB97}" dt="2025-07-15T12:18:25.382" v="22" actId="20577"/>
        <pc:sldMkLst>
          <pc:docMk/>
          <pc:sldMk cId="868912705" sldId="1101"/>
        </pc:sldMkLst>
        <pc:spChg chg="mod">
          <ac:chgData name="Caylin Andrews" userId="b39fd84c-a637-463b-ba38-8685eda9252a" providerId="ADAL" clId="{2E92C249-831B-4D52-9115-3B25935CFB97}" dt="2025-07-15T12:18:25.382" v="22" actId="20577"/>
          <ac:spMkLst>
            <pc:docMk/>
            <pc:sldMk cId="868912705" sldId="1101"/>
            <ac:spMk id="3" creationId="{A3BE5585-EA42-756F-B3B4-9D7127185A41}"/>
          </ac:spMkLst>
        </pc:spChg>
      </pc:sldChg>
      <pc:sldChg chg="modSp mod">
        <pc:chgData name="Caylin Andrews" userId="b39fd84c-a637-463b-ba38-8685eda9252a" providerId="ADAL" clId="{2E92C249-831B-4D52-9115-3B25935CFB97}" dt="2025-07-15T12:18:48.218" v="37" actId="20577"/>
        <pc:sldMkLst>
          <pc:docMk/>
          <pc:sldMk cId="1690497337" sldId="1103"/>
        </pc:sldMkLst>
        <pc:spChg chg="mod">
          <ac:chgData name="Caylin Andrews" userId="b39fd84c-a637-463b-ba38-8685eda9252a" providerId="ADAL" clId="{2E92C249-831B-4D52-9115-3B25935CFB97}" dt="2025-07-15T12:18:48.218" v="37" actId="20577"/>
          <ac:spMkLst>
            <pc:docMk/>
            <pc:sldMk cId="1690497337" sldId="1103"/>
            <ac:spMk id="3" creationId="{A5A5DDD8-B3C2-E189-0D04-AA8B6500C69A}"/>
          </ac:spMkLst>
        </pc:spChg>
      </pc:sldChg>
      <pc:sldChg chg="addSp delSp modSp mod">
        <pc:chgData name="Caylin Andrews" userId="b39fd84c-a637-463b-ba38-8685eda9252a" providerId="ADAL" clId="{2E92C249-831B-4D52-9115-3B25935CFB97}" dt="2025-07-15T12:19:44.789" v="49" actId="1076"/>
        <pc:sldMkLst>
          <pc:docMk/>
          <pc:sldMk cId="1471734530" sldId="1104"/>
        </pc:sldMkLst>
        <pc:picChg chg="add mod ord">
          <ac:chgData name="Caylin Andrews" userId="b39fd84c-a637-463b-ba38-8685eda9252a" providerId="ADAL" clId="{2E92C249-831B-4D52-9115-3B25935CFB97}" dt="2025-07-15T12:19:44.789" v="49" actId="1076"/>
          <ac:picMkLst>
            <pc:docMk/>
            <pc:sldMk cId="1471734530" sldId="1104"/>
            <ac:picMk id="27" creationId="{BF1B2294-3D47-B80D-3931-F13924B7B14A}"/>
          </ac:picMkLst>
        </pc:picChg>
      </pc:sldChg>
      <pc:sldChg chg="modSp mod modCm">
        <pc:chgData name="Caylin Andrews" userId="b39fd84c-a637-463b-ba38-8685eda9252a" providerId="ADAL" clId="{2E92C249-831B-4D52-9115-3B25935CFB97}" dt="2025-07-15T12:39:38.004" v="94" actId="20577"/>
        <pc:sldMkLst>
          <pc:docMk/>
          <pc:sldMk cId="507801297" sldId="1112"/>
        </pc:sldMkLst>
        <pc:spChg chg="mod">
          <ac:chgData name="Caylin Andrews" userId="b39fd84c-a637-463b-ba38-8685eda9252a" providerId="ADAL" clId="{2E92C249-831B-4D52-9115-3B25935CFB97}" dt="2025-07-15T12:39:38.004" v="94" actId="20577"/>
          <ac:spMkLst>
            <pc:docMk/>
            <pc:sldMk cId="507801297" sldId="1112"/>
            <ac:spMk id="3" creationId="{C04C07F1-63E0-1F31-3E25-F3D949CA7C06}"/>
          </ac:spMkLst>
        </pc:spChg>
        <pc:extLst>
          <p:ext xmlns:p="http://schemas.openxmlformats.org/presentationml/2006/main" uri="{D6D511B9-2390-475A-947B-AFAB55BFBCF1}">
            <pc226:cmChg xmlns:pc226="http://schemas.microsoft.com/office/powerpoint/2022/06/main/command" chg="mod">
              <pc226:chgData name="Caylin Andrews" userId="b39fd84c-a637-463b-ba38-8685eda9252a" providerId="ADAL" clId="{2E92C249-831B-4D52-9115-3B25935CFB97}" dt="2025-07-15T12:39:38.004" v="94" actId="20577"/>
              <pc2:cmMkLst xmlns:pc2="http://schemas.microsoft.com/office/powerpoint/2019/9/main/command">
                <pc:docMk/>
                <pc:sldMk cId="507801297" sldId="1112"/>
                <pc2:cmMk id="{3D9D8E5D-F0C4-4034-BCAE-541242C0A66C}"/>
              </pc2:cmMkLst>
            </pc226:cmChg>
            <pc226:cmChg xmlns:pc226="http://schemas.microsoft.com/office/powerpoint/2022/06/main/command" chg="mod">
              <pc226:chgData name="Caylin Andrews" userId="b39fd84c-a637-463b-ba38-8685eda9252a" providerId="ADAL" clId="{2E92C249-831B-4D52-9115-3B25935CFB97}" dt="2025-07-15T12:39:38.004" v="94" actId="20577"/>
              <pc2:cmMkLst xmlns:pc2="http://schemas.microsoft.com/office/powerpoint/2019/9/main/command">
                <pc:docMk/>
                <pc:sldMk cId="507801297" sldId="1112"/>
                <pc2:cmMk id="{76AAC6D5-4900-409B-97AB-243B8DCA84BD}"/>
              </pc2:cmMkLst>
            </pc226:cmChg>
          </p:ext>
        </pc:extLst>
      </pc:sldChg>
      <pc:sldChg chg="del">
        <pc:chgData name="Caylin Andrews" userId="b39fd84c-a637-463b-ba38-8685eda9252a" providerId="ADAL" clId="{2E92C249-831B-4D52-9115-3B25935CFB97}" dt="2025-07-15T12:17:36.423" v="1" actId="47"/>
        <pc:sldMkLst>
          <pc:docMk/>
          <pc:sldMk cId="2123217523" sldId="1113"/>
        </pc:sldMkLst>
      </pc:sldChg>
      <pc:sldChg chg="modSp mod">
        <pc:chgData name="Caylin Andrews" userId="b39fd84c-a637-463b-ba38-8685eda9252a" providerId="ADAL" clId="{2E92C249-831B-4D52-9115-3B25935CFB97}" dt="2025-07-15T13:25:43.186" v="136"/>
        <pc:sldMkLst>
          <pc:docMk/>
          <pc:sldMk cId="340241874" sldId="1114"/>
        </pc:sldMkLst>
        <pc:spChg chg="mod">
          <ac:chgData name="Caylin Andrews" userId="b39fd84c-a637-463b-ba38-8685eda9252a" providerId="ADAL" clId="{2E92C249-831B-4D52-9115-3B25935CFB97}" dt="2025-07-15T13:25:43.186" v="136"/>
          <ac:spMkLst>
            <pc:docMk/>
            <pc:sldMk cId="340241874" sldId="1114"/>
            <ac:spMk id="3" creationId="{3292ED01-E857-ED3D-7440-0B233AAD6DDC}"/>
          </ac:spMkLst>
        </pc:spChg>
      </pc:sldChg>
      <pc:sldChg chg="add">
        <pc:chgData name="Caylin Andrews" userId="b39fd84c-a637-463b-ba38-8685eda9252a" providerId="ADAL" clId="{2E92C249-831B-4D52-9115-3B25935CFB97}" dt="2025-07-15T12:17:33.290" v="0"/>
        <pc:sldMkLst>
          <pc:docMk/>
          <pc:sldMk cId="4220027466" sldId="1117"/>
        </pc:sldMkLst>
      </pc:sldChg>
    </pc:docChg>
  </pc:docChgLst>
  <pc:docChgLst>
    <pc:chgData name="Katie Naberhaus" userId="1d40637a-8e16-4e9d-a93a-2c3b002dc8a4" providerId="ADAL" clId="{3A0683DB-B743-4743-954B-242D22CF0C42}"/>
    <pc:docChg chg="undo redo custSel modSld modMainMaster">
      <pc:chgData name="Katie Naberhaus" userId="1d40637a-8e16-4e9d-a93a-2c3b002dc8a4" providerId="ADAL" clId="{3A0683DB-B743-4743-954B-242D22CF0C42}" dt="2025-03-31T22:21:22.652" v="195" actId="113"/>
      <pc:docMkLst>
        <pc:docMk/>
      </pc:docMkLst>
      <pc:sldChg chg="modSp mod">
        <pc:chgData name="Katie Naberhaus" userId="1d40637a-8e16-4e9d-a93a-2c3b002dc8a4" providerId="ADAL" clId="{3A0683DB-B743-4743-954B-242D22CF0C42}" dt="2025-03-31T22:12:55.222" v="95" actId="1076"/>
        <pc:sldMkLst>
          <pc:docMk/>
          <pc:sldMk cId="2713718098" sldId="1096"/>
        </pc:sldMkLst>
      </pc:sldChg>
      <pc:sldChg chg="modSp mod modCm">
        <pc:chgData name="Katie Naberhaus" userId="1d40637a-8e16-4e9d-a93a-2c3b002dc8a4" providerId="ADAL" clId="{3A0683DB-B743-4743-954B-242D22CF0C42}" dt="2025-03-31T22:20:41.927" v="193" actId="121"/>
        <pc:sldMkLst>
          <pc:docMk/>
          <pc:sldMk cId="2964986758" sldId="1099"/>
        </pc:sldMkLst>
        <pc:extLst>
          <p:ext xmlns:p="http://schemas.openxmlformats.org/presentationml/2006/main" uri="{D6D511B9-2390-475A-947B-AFAB55BFBCF1}">
            <pc226:cmChg xmlns:pc226="http://schemas.microsoft.com/office/powerpoint/2022/06/main/command" chg="mod">
              <pc226:chgData name="Katie Naberhaus" userId="1d40637a-8e16-4e9d-a93a-2c3b002dc8a4" providerId="ADAL" clId="{3A0683DB-B743-4743-954B-242D22CF0C42}" dt="2025-03-31T22:16:16.525" v="138" actId="20577"/>
              <pc2:cmMkLst xmlns:pc2="http://schemas.microsoft.com/office/powerpoint/2019/9/main/command">
                <pc:docMk/>
                <pc:sldMk cId="2964986758" sldId="1099"/>
                <pc2:cmMk id="{7C69BAD8-8F18-4BA1-9DE4-A8F9B77DF76A}"/>
              </pc2:cmMkLst>
            </pc226:cmChg>
          </p:ext>
        </pc:extLst>
      </pc:sldChg>
      <pc:sldMasterChg chg="modSp mod modSldLayout">
        <pc:chgData name="Katie Naberhaus" userId="1d40637a-8e16-4e9d-a93a-2c3b002dc8a4" providerId="ADAL" clId="{3A0683DB-B743-4743-954B-242D22CF0C42}" dt="2025-03-31T22:21:22.652" v="195" actId="113"/>
        <pc:sldMasterMkLst>
          <pc:docMk/>
          <pc:sldMasterMk cId="2910674328" sldId="2147483679"/>
        </pc:sldMasterMkLst>
        <pc:sldLayoutChg chg="modSp mod">
          <pc:chgData name="Katie Naberhaus" userId="1d40637a-8e16-4e9d-a93a-2c3b002dc8a4" providerId="ADAL" clId="{3A0683DB-B743-4743-954B-242D22CF0C42}" dt="2025-03-31T22:21:22.652" v="195" actId="113"/>
          <pc:sldLayoutMkLst>
            <pc:docMk/>
            <pc:sldMasterMk cId="2910674328" sldId="2147483679"/>
            <pc:sldLayoutMk cId="4109735874" sldId="2147483685"/>
          </pc:sldLayoutMkLst>
        </pc:sldLayoutChg>
      </pc:sldMasterChg>
    </pc:docChg>
  </pc:docChgLst>
  <pc:docChgLst>
    <pc:chgData name="Kathleen Speck" userId="1c3bee05-3f30-471c-9c5c-6f1d82c4dd7a" providerId="ADAL" clId="{B1CEA885-BB67-4D49-98F8-8A9934085E74}"/>
    <pc:docChg chg="modSld">
      <pc:chgData name="Kathleen Speck" userId="1c3bee05-3f30-471c-9c5c-6f1d82c4dd7a" providerId="ADAL" clId="{B1CEA885-BB67-4D49-98F8-8A9934085E74}" dt="2025-03-25T14:54:22.314" v="3" actId="948"/>
      <pc:docMkLst>
        <pc:docMk/>
      </pc:docMkLst>
      <pc:sldChg chg="modSp mod">
        <pc:chgData name="Kathleen Speck" userId="1c3bee05-3f30-471c-9c5c-6f1d82c4dd7a" providerId="ADAL" clId="{B1CEA885-BB67-4D49-98F8-8A9934085E74}" dt="2025-03-25T12:58:23.920" v="1" actId="1076"/>
        <pc:sldMkLst>
          <pc:docMk/>
          <pc:sldMk cId="4054977899" sldId="1102"/>
        </pc:sldMkLst>
      </pc:sldChg>
      <pc:sldChg chg="modSp mod">
        <pc:chgData name="Kathleen Speck" userId="1c3bee05-3f30-471c-9c5c-6f1d82c4dd7a" providerId="ADAL" clId="{B1CEA885-BB67-4D49-98F8-8A9934085E74}" dt="2025-03-25T14:54:22.314" v="3" actId="948"/>
        <pc:sldMkLst>
          <pc:docMk/>
          <pc:sldMk cId="340241874" sldId="11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325CECD-676A-A92C-8404-20B8A591251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74328383-977F-1B6F-0CBF-BAAE59CC466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C7D5D1B-B98E-47E2-8E4B-BE95AABBE0C2}" type="datetimeFigureOut">
              <a:rPr lang="en-US" smtClean="0"/>
              <a:t>8/29/2025</a:t>
            </a:fld>
            <a:endParaRPr lang="en-US"/>
          </a:p>
        </p:txBody>
      </p:sp>
      <p:sp>
        <p:nvSpPr>
          <p:cNvPr id="4" name="Footer Placeholder 3">
            <a:extLst>
              <a:ext uri="{FF2B5EF4-FFF2-40B4-BE49-F238E27FC236}">
                <a16:creationId xmlns:a16="http://schemas.microsoft.com/office/drawing/2014/main" id="{2244ABB5-44D1-929A-C9C7-6C2CB953A26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1A5A008-5216-04F7-77D8-85CDADEC21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1E0050C-5B61-4992-9295-14C267E71A60}" type="slidenum">
              <a:rPr lang="en-US" smtClean="0"/>
              <a:t>‹#›</a:t>
            </a:fld>
            <a:endParaRPr lang="en-US"/>
          </a:p>
        </p:txBody>
      </p:sp>
    </p:spTree>
    <p:extLst>
      <p:ext uri="{BB962C8B-B14F-4D97-AF65-F5344CB8AC3E}">
        <p14:creationId xmlns:p14="http://schemas.microsoft.com/office/powerpoint/2010/main" val="84892178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2DA2DD-F85F-4EBC-8506-EA148485E736}" type="datetimeFigureOut">
              <a:rPr lang="en-US" smtClean="0"/>
              <a:t>8/29/2025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C31F21-2349-457A-A31A-9930FFB708BB}" type="slidenum">
              <a:rPr lang="en-US" smtClean="0"/>
              <a:t>‹#›</a:t>
            </a:fld>
            <a:endParaRPr lang="en-US"/>
          </a:p>
        </p:txBody>
      </p:sp>
    </p:spTree>
    <p:extLst>
      <p:ext uri="{BB962C8B-B14F-4D97-AF65-F5344CB8AC3E}">
        <p14:creationId xmlns:p14="http://schemas.microsoft.com/office/powerpoint/2010/main" val="2284771662"/>
      </p:ext>
    </p:extLst>
  </p:cSld>
  <p:clrMap bg1="lt1" tx1="dk1" bg2="lt2" tx2="dk2" accent1="accent1" accent2="accent2" accent3="accent3" accent4="accent4" accent5="accent5" accent6="accent6" hlink="hlink" folHlink="folHlink"/>
  <p:notesStyle>
    <a:lvl1pPr marL="0" algn="l" defTabSz="820583" rtl="0" eaLnBrk="1" latinLnBrk="0" hangingPunct="1">
      <a:defRPr sz="1077" kern="1200">
        <a:solidFill>
          <a:schemeClr val="tx1"/>
        </a:solidFill>
        <a:latin typeface="+mn-lt"/>
        <a:ea typeface="+mn-ea"/>
        <a:cs typeface="+mn-cs"/>
      </a:defRPr>
    </a:lvl1pPr>
    <a:lvl2pPr marL="410291" algn="l" defTabSz="820583" rtl="0" eaLnBrk="1" latinLnBrk="0" hangingPunct="1">
      <a:defRPr sz="1077" kern="1200">
        <a:solidFill>
          <a:schemeClr val="tx1"/>
        </a:solidFill>
        <a:latin typeface="+mn-lt"/>
        <a:ea typeface="+mn-ea"/>
        <a:cs typeface="+mn-cs"/>
      </a:defRPr>
    </a:lvl2pPr>
    <a:lvl3pPr marL="820583" algn="l" defTabSz="820583" rtl="0" eaLnBrk="1" latinLnBrk="0" hangingPunct="1">
      <a:defRPr sz="1077" kern="1200">
        <a:solidFill>
          <a:schemeClr val="tx1"/>
        </a:solidFill>
        <a:latin typeface="+mn-lt"/>
        <a:ea typeface="+mn-ea"/>
        <a:cs typeface="+mn-cs"/>
      </a:defRPr>
    </a:lvl3pPr>
    <a:lvl4pPr marL="1230874" algn="l" defTabSz="820583" rtl="0" eaLnBrk="1" latinLnBrk="0" hangingPunct="1">
      <a:defRPr sz="1077" kern="1200">
        <a:solidFill>
          <a:schemeClr val="tx1"/>
        </a:solidFill>
        <a:latin typeface="+mn-lt"/>
        <a:ea typeface="+mn-ea"/>
        <a:cs typeface="+mn-cs"/>
      </a:defRPr>
    </a:lvl4pPr>
    <a:lvl5pPr marL="1641165" algn="l" defTabSz="820583" rtl="0" eaLnBrk="1" latinLnBrk="0" hangingPunct="1">
      <a:defRPr sz="1077" kern="1200">
        <a:solidFill>
          <a:schemeClr val="tx1"/>
        </a:solidFill>
        <a:latin typeface="+mn-lt"/>
        <a:ea typeface="+mn-ea"/>
        <a:cs typeface="+mn-cs"/>
      </a:defRPr>
    </a:lvl5pPr>
    <a:lvl6pPr marL="2051456" algn="l" defTabSz="820583" rtl="0" eaLnBrk="1" latinLnBrk="0" hangingPunct="1">
      <a:defRPr sz="1077" kern="1200">
        <a:solidFill>
          <a:schemeClr val="tx1"/>
        </a:solidFill>
        <a:latin typeface="+mn-lt"/>
        <a:ea typeface="+mn-ea"/>
        <a:cs typeface="+mn-cs"/>
      </a:defRPr>
    </a:lvl6pPr>
    <a:lvl7pPr marL="2461748" algn="l" defTabSz="820583" rtl="0" eaLnBrk="1" latinLnBrk="0" hangingPunct="1">
      <a:defRPr sz="1077" kern="1200">
        <a:solidFill>
          <a:schemeClr val="tx1"/>
        </a:solidFill>
        <a:latin typeface="+mn-lt"/>
        <a:ea typeface="+mn-ea"/>
        <a:cs typeface="+mn-cs"/>
      </a:defRPr>
    </a:lvl7pPr>
    <a:lvl8pPr marL="2872039" algn="l" defTabSz="820583" rtl="0" eaLnBrk="1" latinLnBrk="0" hangingPunct="1">
      <a:defRPr sz="1077" kern="1200">
        <a:solidFill>
          <a:schemeClr val="tx1"/>
        </a:solidFill>
        <a:latin typeface="+mn-lt"/>
        <a:ea typeface="+mn-ea"/>
        <a:cs typeface="+mn-cs"/>
      </a:defRPr>
    </a:lvl8pPr>
    <a:lvl9pPr marL="3282330" algn="l" defTabSz="820583" rtl="0" eaLnBrk="1" latinLnBrk="0" hangingPunct="1">
      <a:defRPr sz="107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820583" rtl="0" eaLnBrk="1" fontAlgn="auto" latinLnBrk="0" hangingPunct="1">
              <a:lnSpc>
                <a:spcPct val="100000"/>
              </a:lnSpc>
              <a:spcBef>
                <a:spcPts val="0"/>
              </a:spcBef>
              <a:spcAft>
                <a:spcPts val="0"/>
              </a:spcAft>
              <a:buClrTx/>
              <a:buSzTx/>
              <a:buFontTx/>
              <a:buNone/>
              <a:tabLst/>
              <a:defRPr/>
            </a:pPr>
            <a:fld id="{AEC31F21-2349-457A-A31A-9930FFB708B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82058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50611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11</a:t>
            </a:fld>
            <a:endParaRPr lang="en-US"/>
          </a:p>
        </p:txBody>
      </p:sp>
    </p:spTree>
    <p:extLst>
      <p:ext uri="{BB962C8B-B14F-4D97-AF65-F5344CB8AC3E}">
        <p14:creationId xmlns:p14="http://schemas.microsoft.com/office/powerpoint/2010/main" val="32584906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16</a:t>
            </a:fld>
            <a:endParaRPr lang="en-US"/>
          </a:p>
        </p:txBody>
      </p:sp>
    </p:spTree>
    <p:extLst>
      <p:ext uri="{BB962C8B-B14F-4D97-AF65-F5344CB8AC3E}">
        <p14:creationId xmlns:p14="http://schemas.microsoft.com/office/powerpoint/2010/main" val="2966989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3600"/>
          </a:p>
        </p:txBody>
      </p:sp>
      <p:sp>
        <p:nvSpPr>
          <p:cNvPr id="4" name="Slide Number Placeholder 3"/>
          <p:cNvSpPr>
            <a:spLocks noGrp="1"/>
          </p:cNvSpPr>
          <p:nvPr>
            <p:ph type="sldNum" sz="quarter" idx="5"/>
          </p:nvPr>
        </p:nvSpPr>
        <p:spPr/>
        <p:txBody>
          <a:bodyPr/>
          <a:lstStyle/>
          <a:p>
            <a:fld id="{AEC31F21-2349-457A-A31A-9930FFB708BB}" type="slidenum">
              <a:rPr lang="en-US" smtClean="0"/>
              <a:t>25</a:t>
            </a:fld>
            <a:endParaRPr lang="en-US"/>
          </a:p>
        </p:txBody>
      </p:sp>
    </p:spTree>
    <p:extLst>
      <p:ext uri="{BB962C8B-B14F-4D97-AF65-F5344CB8AC3E}">
        <p14:creationId xmlns:p14="http://schemas.microsoft.com/office/powerpoint/2010/main" val="1968151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spcAft>
                <a:spcPts val="1800"/>
              </a:spcAft>
              <a:buFont typeface="Arial"/>
              <a:buNone/>
            </a:pPr>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2</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3</a:t>
            </a:fld>
            <a:endParaRPr lang="en-US"/>
          </a:p>
        </p:txBody>
      </p:sp>
    </p:spTree>
    <p:extLst>
      <p:ext uri="{BB962C8B-B14F-4D97-AF65-F5344CB8AC3E}">
        <p14:creationId xmlns:p14="http://schemas.microsoft.com/office/powerpoint/2010/main" val="441006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5</a:t>
            </a:fld>
            <a:endParaRPr lang="en-US"/>
          </a:p>
        </p:txBody>
      </p:sp>
    </p:spTree>
    <p:extLst>
      <p:ext uri="{BB962C8B-B14F-4D97-AF65-F5344CB8AC3E}">
        <p14:creationId xmlns:p14="http://schemas.microsoft.com/office/powerpoint/2010/main" val="1738941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6</a:t>
            </a:fld>
            <a:endParaRPr lang="en-US"/>
          </a:p>
        </p:txBody>
      </p:sp>
    </p:spTree>
    <p:extLst>
      <p:ext uri="{BB962C8B-B14F-4D97-AF65-F5344CB8AC3E}">
        <p14:creationId xmlns:p14="http://schemas.microsoft.com/office/powerpoint/2010/main" val="1357581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100"/>
          </a:p>
        </p:txBody>
      </p:sp>
      <p:sp>
        <p:nvSpPr>
          <p:cNvPr id="4" name="Slide Number Placeholder 3"/>
          <p:cNvSpPr>
            <a:spLocks noGrp="1"/>
          </p:cNvSpPr>
          <p:nvPr>
            <p:ph type="sldNum" sz="quarter" idx="5"/>
          </p:nvPr>
        </p:nvSpPr>
        <p:spPr/>
        <p:txBody>
          <a:bodyPr/>
          <a:lstStyle/>
          <a:p>
            <a:fld id="{AEC31F21-2349-457A-A31A-9930FFB708BB}" type="slidenum">
              <a:rPr lang="en-US" smtClean="0"/>
              <a:t>7</a:t>
            </a:fld>
            <a:endParaRPr lang="en-US"/>
          </a:p>
        </p:txBody>
      </p:sp>
    </p:spTree>
    <p:extLst>
      <p:ext uri="{BB962C8B-B14F-4D97-AF65-F5344CB8AC3E}">
        <p14:creationId xmlns:p14="http://schemas.microsoft.com/office/powerpoint/2010/main" val="1768536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8</a:t>
            </a:fld>
            <a:endParaRPr lang="en-US"/>
          </a:p>
        </p:txBody>
      </p:sp>
    </p:spTree>
    <p:extLst>
      <p:ext uri="{BB962C8B-B14F-4D97-AF65-F5344CB8AC3E}">
        <p14:creationId xmlns:p14="http://schemas.microsoft.com/office/powerpoint/2010/main" val="307992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9</a:t>
            </a:fld>
            <a:endParaRPr lang="en-US"/>
          </a:p>
        </p:txBody>
      </p:sp>
    </p:spTree>
    <p:extLst>
      <p:ext uri="{BB962C8B-B14F-4D97-AF65-F5344CB8AC3E}">
        <p14:creationId xmlns:p14="http://schemas.microsoft.com/office/powerpoint/2010/main" val="1751224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EC31F21-2349-457A-A31A-9930FFB708BB}" type="slidenum">
              <a:rPr lang="en-US" smtClean="0"/>
              <a:t>10</a:t>
            </a:fld>
            <a:endParaRPr lang="en-US"/>
          </a:p>
        </p:txBody>
      </p:sp>
    </p:spTree>
    <p:extLst>
      <p:ext uri="{BB962C8B-B14F-4D97-AF65-F5344CB8AC3E}">
        <p14:creationId xmlns:p14="http://schemas.microsoft.com/office/powerpoint/2010/main" val="12479985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1EF754-8978-FBA1-E3E6-11F6C81ED4D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4" name="Title 1">
            <a:extLst>
              <a:ext uri="{FF2B5EF4-FFF2-40B4-BE49-F238E27FC236}">
                <a16:creationId xmlns:a16="http://schemas.microsoft.com/office/drawing/2014/main" id="{588A3A93-39F1-7BCA-8E60-45D476C39F14}"/>
              </a:ext>
            </a:extLst>
          </p:cNvPr>
          <p:cNvSpPr txBox="1">
            <a:spLocks/>
          </p:cNvSpPr>
          <p:nvPr userDrawn="1"/>
        </p:nvSpPr>
        <p:spPr>
          <a:xfrm>
            <a:off x="1293395" y="248556"/>
            <a:ext cx="6557210" cy="975962"/>
          </a:xfrm>
          <a:prstGeom prst="rect">
            <a:avLst/>
          </a:prstGeom>
        </p:spPr>
        <p:txBody>
          <a:bodyPr vert="horz" lIns="91440" tIns="91440" rIns="91440" bIns="45720" rtlCol="0" anchor="ctr">
            <a:noAutofit/>
          </a:bodyPr>
          <a:lstStyle>
            <a:lvl1pPr algn="ctr" defTabSz="887553" rtl="0" eaLnBrk="1" latinLnBrk="0" hangingPunct="1">
              <a:lnSpc>
                <a:spcPct val="100000"/>
              </a:lnSpc>
              <a:spcBef>
                <a:spcPct val="0"/>
              </a:spcBef>
              <a:buNone/>
              <a:defRPr lang="en-US" sz="3600" b="1" i="0" kern="1200">
                <a:solidFill>
                  <a:schemeClr val="tx1"/>
                </a:solidFill>
                <a:effectLst/>
                <a:latin typeface="+mn-lt"/>
                <a:ea typeface="+mj-ea"/>
                <a:cs typeface="+mj-cs"/>
              </a:defRPr>
            </a:lvl1pPr>
          </a:lstStyle>
          <a:p>
            <a:pPr marL="0" marR="0" lvl="0" indent="0" algn="ctr" defTabSz="887553"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a:ln>
                  <a:noFill/>
                </a:ln>
                <a:solidFill>
                  <a:sysClr val="windowText" lastClr="000000"/>
                </a:solidFill>
                <a:effectLst/>
                <a:uLnTx/>
                <a:uFillTx/>
                <a:latin typeface="Calibri" panose="020F0502020204030204"/>
                <a:ea typeface="+mj-ea"/>
                <a:cs typeface="+mj-cs"/>
              </a:rPr>
              <a:t>Improving Skin Care and MDRO Prevention in Long-Term Care</a:t>
            </a:r>
          </a:p>
        </p:txBody>
      </p:sp>
      <p:sp>
        <p:nvSpPr>
          <p:cNvPr id="14" name="Text Placeholder 13">
            <a:extLst>
              <a:ext uri="{FF2B5EF4-FFF2-40B4-BE49-F238E27FC236}">
                <a16:creationId xmlns:a16="http://schemas.microsoft.com/office/drawing/2014/main" id="{01BFD701-DCDD-1541-947E-35D6195E93CD}"/>
              </a:ext>
            </a:extLst>
          </p:cNvPr>
          <p:cNvSpPr>
            <a:spLocks noGrp="1"/>
          </p:cNvSpPr>
          <p:nvPr>
            <p:ph type="body" sz="quarter" idx="14"/>
          </p:nvPr>
        </p:nvSpPr>
        <p:spPr>
          <a:xfrm>
            <a:off x="1051560" y="1870742"/>
            <a:ext cx="7040880" cy="2150362"/>
          </a:xfrm>
        </p:spPr>
        <p:txBody>
          <a:bodyPr anchor="ctr">
            <a:normAutofit/>
          </a:bodyPr>
          <a:lstStyle>
            <a:lvl1pPr marL="0" indent="0" algn="ctr">
              <a:buNone/>
              <a:defRPr sz="4400" b="1">
                <a:latin typeface="+mn-lt"/>
                <a:cs typeface="Arial" panose="020B0604020202020204" pitchFamily="34" charset="0"/>
              </a:defRPr>
            </a:lvl1pPr>
          </a:lstStyle>
          <a:p>
            <a:pPr lvl="0"/>
            <a:r>
              <a:rPr lang="en-US"/>
              <a:t>Click to edit Master text styles</a:t>
            </a:r>
          </a:p>
        </p:txBody>
      </p:sp>
      <p:sp>
        <p:nvSpPr>
          <p:cNvPr id="15" name="Text Placeholder 13">
            <a:extLst>
              <a:ext uri="{FF2B5EF4-FFF2-40B4-BE49-F238E27FC236}">
                <a16:creationId xmlns:a16="http://schemas.microsoft.com/office/drawing/2014/main" id="{9A5032BA-6CEA-D245-AEEB-D55D22D96BF6}"/>
              </a:ext>
            </a:extLst>
          </p:cNvPr>
          <p:cNvSpPr>
            <a:spLocks noGrp="1"/>
          </p:cNvSpPr>
          <p:nvPr>
            <p:ph type="body" sz="quarter" idx="15" hasCustomPrompt="1"/>
          </p:nvPr>
        </p:nvSpPr>
        <p:spPr>
          <a:xfrm>
            <a:off x="1051560" y="4156586"/>
            <a:ext cx="7040880" cy="1005840"/>
          </a:xfrm>
        </p:spPr>
        <p:txBody>
          <a:bodyPr anchor="t">
            <a:normAutofit/>
          </a:bodyPr>
          <a:lstStyle>
            <a:lvl1pPr marL="0" indent="0" algn="ctr">
              <a:buFont typeface="Arial" panose="020B0604020202020204" pitchFamily="34" charset="0"/>
              <a:buNone/>
              <a:defRPr sz="3200">
                <a:solidFill>
                  <a:schemeClr val="tx1"/>
                </a:solidFill>
                <a:latin typeface="+mn-lt"/>
                <a:cs typeface="Arial" panose="020B0604020202020204" pitchFamily="34" charset="0"/>
              </a:defRPr>
            </a:lvl1pPr>
          </a:lstStyle>
          <a:p>
            <a:pPr lvl="0"/>
            <a:r>
              <a:rPr lang="en-US"/>
              <a:t>Long-Term Care</a:t>
            </a:r>
          </a:p>
        </p:txBody>
      </p:sp>
    </p:spTree>
    <p:extLst>
      <p:ext uri="{BB962C8B-B14F-4D97-AF65-F5344CB8AC3E}">
        <p14:creationId xmlns:p14="http://schemas.microsoft.com/office/powerpoint/2010/main" val="4245282507"/>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btitle P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FECF3E-4274-BBF0-C064-8447EDA7F701}"/>
              </a:ext>
              <a:ext uri="{C183D7F6-B498-43B3-948B-1728B52AA6E4}">
                <adec:decorative xmlns:adec="http://schemas.microsoft.com/office/drawing/2017/decorative" val="1"/>
              </a:ext>
            </a:extLst>
          </p:cNvPr>
          <p:cNvSpPr/>
          <p:nvPr userDrawn="1"/>
        </p:nvSpPr>
        <p:spPr>
          <a:xfrm>
            <a:off x="0" y="1188720"/>
            <a:ext cx="7863840" cy="5029200"/>
          </a:xfrm>
          <a:prstGeom prst="rect">
            <a:avLst/>
          </a:prstGeom>
          <a:gradFill flip="none" rotWithShape="1">
            <a:gsLst>
              <a:gs pos="0">
                <a:schemeClr val="accent3">
                  <a:lumMod val="10000"/>
                  <a:lumOff val="90000"/>
                </a:schemeClr>
              </a:gs>
              <a:gs pos="74000">
                <a:schemeClr val="accent3"/>
              </a:gs>
              <a:gs pos="83000">
                <a:schemeClr val="accent3"/>
              </a:gs>
              <a:gs pos="100000">
                <a:schemeClr val="accent3"/>
              </a:gs>
            </a:gsLst>
            <a:lin ang="2700000" scaled="1"/>
            <a:tileRect/>
          </a:gra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p:cNvSpPr>
            <a:spLocks noGrp="1"/>
          </p:cNvSpPr>
          <p:nvPr>
            <p:ph type="title" hasCustomPrompt="1"/>
          </p:nvPr>
        </p:nvSpPr>
        <p:spPr>
          <a:xfrm>
            <a:off x="457200" y="0"/>
            <a:ext cx="8229600" cy="914400"/>
          </a:xfrm>
        </p:spPr>
        <p:txBody>
          <a:bodyPr anchor="ctr">
            <a:normAutofit/>
          </a:bodyPr>
          <a:lstStyle>
            <a:lvl1pPr>
              <a:defRPr sz="4400">
                <a:solidFill>
                  <a:schemeClr val="tx1"/>
                </a:solidFill>
              </a:defRPr>
            </a:lvl1pPr>
          </a:lstStyle>
          <a:p>
            <a:r>
              <a:rPr lang="en-US"/>
              <a:t>Click to add Title</a:t>
            </a:r>
          </a:p>
        </p:txBody>
      </p:sp>
      <p:sp>
        <p:nvSpPr>
          <p:cNvPr id="6" name="Picture Placeholder 5">
            <a:extLst>
              <a:ext uri="{FF2B5EF4-FFF2-40B4-BE49-F238E27FC236}">
                <a16:creationId xmlns:a16="http://schemas.microsoft.com/office/drawing/2014/main" id="{F3B72A10-9AA8-C94D-E60F-41448BC7AF24}"/>
              </a:ext>
            </a:extLst>
          </p:cNvPr>
          <p:cNvSpPr>
            <a:spLocks noGrp="1"/>
          </p:cNvSpPr>
          <p:nvPr>
            <p:ph type="pic" sz="quarter" idx="10"/>
          </p:nvPr>
        </p:nvSpPr>
        <p:spPr>
          <a:xfrm>
            <a:off x="4754880" y="1554480"/>
            <a:ext cx="3840480" cy="3840480"/>
          </a:xfrm>
          <a:effectLst>
            <a:outerShdw blurRad="50800" dist="38100" dir="2700000" algn="tl" rotWithShape="0">
              <a:prstClr val="black">
                <a:alpha val="40000"/>
              </a:prstClr>
            </a:outerShdw>
          </a:effectLst>
        </p:spPr>
        <p:txBody>
          <a:bodyPr/>
          <a:lstStyle/>
          <a:p>
            <a:r>
              <a:rPr lang="en-US"/>
              <a:t>Click icon to add picture</a:t>
            </a:r>
          </a:p>
        </p:txBody>
      </p:sp>
      <p:sp>
        <p:nvSpPr>
          <p:cNvPr id="3" name="Text Placeholder 2"/>
          <p:cNvSpPr>
            <a:spLocks noGrp="1"/>
          </p:cNvSpPr>
          <p:nvPr>
            <p:ph type="body" idx="1" hasCustomPrompt="1"/>
          </p:nvPr>
        </p:nvSpPr>
        <p:spPr>
          <a:xfrm>
            <a:off x="365760" y="3749040"/>
            <a:ext cx="4114800" cy="2103120"/>
          </a:xfrm>
        </p:spPr>
        <p:txBody>
          <a:bodyPr anchor="b" anchorCtr="0">
            <a:normAutofit/>
          </a:bodyPr>
          <a:lstStyle>
            <a:lvl1pPr marL="0" indent="0">
              <a:buNone/>
              <a:defRPr sz="3200" b="1">
                <a:solidFill>
                  <a:schemeClr val="tx1"/>
                </a:solidFill>
              </a:defRPr>
            </a:lvl1pPr>
            <a:lvl2pPr marL="443777" indent="0">
              <a:buNone/>
              <a:defRPr sz="1941">
                <a:solidFill>
                  <a:schemeClr val="tx1">
                    <a:tint val="75000"/>
                  </a:schemeClr>
                </a:solidFill>
              </a:defRPr>
            </a:lvl2pPr>
            <a:lvl3pPr marL="887553" indent="0">
              <a:buNone/>
              <a:defRPr sz="1747">
                <a:solidFill>
                  <a:schemeClr val="tx1">
                    <a:tint val="75000"/>
                  </a:schemeClr>
                </a:solidFill>
              </a:defRPr>
            </a:lvl3pPr>
            <a:lvl4pPr marL="1331330" indent="0">
              <a:buNone/>
              <a:defRPr sz="1553">
                <a:solidFill>
                  <a:schemeClr val="tx1">
                    <a:tint val="75000"/>
                  </a:schemeClr>
                </a:solidFill>
              </a:defRPr>
            </a:lvl4pPr>
            <a:lvl5pPr marL="1775106" indent="0">
              <a:buNone/>
              <a:defRPr sz="1553">
                <a:solidFill>
                  <a:schemeClr val="tx1">
                    <a:tint val="75000"/>
                  </a:schemeClr>
                </a:solidFill>
              </a:defRPr>
            </a:lvl5pPr>
            <a:lvl6pPr marL="2218883" indent="0">
              <a:buNone/>
              <a:defRPr sz="1553">
                <a:solidFill>
                  <a:schemeClr val="tx1">
                    <a:tint val="75000"/>
                  </a:schemeClr>
                </a:solidFill>
              </a:defRPr>
            </a:lvl6pPr>
            <a:lvl7pPr marL="2662660" indent="0">
              <a:buNone/>
              <a:defRPr sz="1553">
                <a:solidFill>
                  <a:schemeClr val="tx1">
                    <a:tint val="75000"/>
                  </a:schemeClr>
                </a:solidFill>
              </a:defRPr>
            </a:lvl7pPr>
            <a:lvl8pPr marL="3106436" indent="0">
              <a:buNone/>
              <a:defRPr sz="1553">
                <a:solidFill>
                  <a:schemeClr val="tx1">
                    <a:tint val="75000"/>
                  </a:schemeClr>
                </a:solidFill>
              </a:defRPr>
            </a:lvl8pPr>
            <a:lvl9pPr marL="3550213" indent="0">
              <a:buNone/>
              <a:defRPr sz="1553">
                <a:solidFill>
                  <a:schemeClr val="tx1">
                    <a:tint val="75000"/>
                  </a:schemeClr>
                </a:solidFill>
              </a:defRPr>
            </a:lvl9pPr>
          </a:lstStyle>
          <a:p>
            <a:pPr lvl="0"/>
            <a:r>
              <a:rPr lang="en-US"/>
              <a:t>Click to add text. If unneeded, then delete this box.</a:t>
            </a:r>
          </a:p>
        </p:txBody>
      </p:sp>
      <p:sp>
        <p:nvSpPr>
          <p:cNvPr id="5" name="Slide Number Placeholder 26">
            <a:extLst>
              <a:ext uri="{FF2B5EF4-FFF2-40B4-BE49-F238E27FC236}">
                <a16:creationId xmlns:a16="http://schemas.microsoft.com/office/drawing/2014/main" id="{711D6D7C-4362-8006-2C63-B77E1909851E}"/>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24741247"/>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MANY text boxes">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a:t>Click to edit Master title style</a:t>
            </a:r>
          </a:p>
        </p:txBody>
      </p:sp>
      <p:sp>
        <p:nvSpPr>
          <p:cNvPr id="3" name="Content Placeholder 2"/>
          <p:cNvSpPr>
            <a:spLocks noGrp="1"/>
          </p:cNvSpPr>
          <p:nvPr>
            <p:ph idx="1"/>
          </p:nvPr>
        </p:nvSpPr>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83016080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ase Examp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B0DFA3ED-96EB-47D6-34B9-A0D95BD828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0" y="0"/>
            <a:ext cx="9144000" cy="6858000"/>
          </a:xfrm>
          <a:prstGeom prst="rect">
            <a:avLst/>
          </a:prstGeom>
        </p:spPr>
      </p:pic>
      <p:sp>
        <p:nvSpPr>
          <p:cNvPr id="18" name="TextBox 17">
            <a:extLst>
              <a:ext uri="{FF2B5EF4-FFF2-40B4-BE49-F238E27FC236}">
                <a16:creationId xmlns:a16="http://schemas.microsoft.com/office/drawing/2014/main" id="{7DA00873-2696-33AA-EE91-1F4831E2AECB}"/>
              </a:ext>
              <a:ext uri="{C183D7F6-B498-43B3-948B-1728B52AA6E4}">
                <adec:decorative xmlns:adec="http://schemas.microsoft.com/office/drawing/2017/decorative" val="1"/>
              </a:ext>
            </a:extLst>
          </p:cNvPr>
          <p:cNvSpPr txBox="1"/>
          <p:nvPr userDrawn="1"/>
        </p:nvSpPr>
        <p:spPr>
          <a:xfrm rot="16200000">
            <a:off x="-1077024" y="2328857"/>
            <a:ext cx="3022218" cy="457200"/>
          </a:xfrm>
          <a:prstGeom prst="round2SameRect">
            <a:avLst/>
          </a:prstGeom>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vert="horz" lIns="0" tIns="0" rIns="182880" bIns="0" rtlCol="0" anchor="ctr" anchorCtr="0">
            <a:scene3d>
              <a:camera prst="orthographicFront">
                <a:rot lat="0" lon="0" rev="0"/>
              </a:camera>
              <a:lightRig rig="threePt" dir="t"/>
            </a:scene3d>
          </a:bodyPr>
          <a:lstStyle>
            <a:defPPr>
              <a:defRPr lang="en-US"/>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r"/>
            <a:r>
              <a:rPr lang="en-US" sz="2300" b="1">
                <a:effectLst>
                  <a:outerShdw blurRad="50800" dist="38100" dir="2700000" algn="tl" rotWithShape="0">
                    <a:prstClr val="black">
                      <a:alpha val="40000"/>
                    </a:prstClr>
                  </a:outerShdw>
                </a:effectLst>
              </a:rPr>
              <a:t>Case Example</a:t>
            </a:r>
          </a:p>
        </p:txBody>
      </p:sp>
      <p:sp>
        <p:nvSpPr>
          <p:cNvPr id="19" name="Rectangle 18">
            <a:extLst>
              <a:ext uri="{FF2B5EF4-FFF2-40B4-BE49-F238E27FC236}">
                <a16:creationId xmlns:a16="http://schemas.microsoft.com/office/drawing/2014/main" id="{C7FA508E-2D84-B94F-C9D4-44CA2152D3DB}"/>
              </a:ext>
              <a:ext uri="{C183D7F6-B498-43B3-948B-1728B52AA6E4}">
                <adec:decorative xmlns:adec="http://schemas.microsoft.com/office/drawing/2017/decorative" val="1"/>
              </a:ext>
            </a:extLst>
          </p:cNvPr>
          <p:cNvSpPr/>
          <p:nvPr userDrawn="1"/>
        </p:nvSpPr>
        <p:spPr>
          <a:xfrm>
            <a:off x="657358" y="1046350"/>
            <a:ext cx="8229600" cy="5222185"/>
          </a:xfrm>
          <a:prstGeom prst="rect">
            <a:avLst/>
          </a:prstGeom>
          <a:solidFill>
            <a:schemeClr val="bg1"/>
          </a:solidFill>
          <a:ln>
            <a:noFill/>
          </a:ln>
          <a:effectLst>
            <a:innerShdw blurRad="63500" dist="50800" dir="13500000">
              <a:prstClr val="black">
                <a:alpha val="50000"/>
              </a:prstClr>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0"/>
            <a:ext cx="7550423" cy="914400"/>
          </a:xfrm>
        </p:spPr>
        <p:txBody>
          <a:bodyPr>
            <a:normAutofit/>
          </a:bodyPr>
          <a:lstStyle/>
          <a:p>
            <a:r>
              <a:rPr lang="en-US"/>
              <a:t>Click to edit Master title style</a:t>
            </a:r>
          </a:p>
        </p:txBody>
      </p:sp>
      <p:sp>
        <p:nvSpPr>
          <p:cNvPr id="3" name="Content Placeholder 2">
            <a:extLst>
              <a:ext uri="{C183D7F6-B498-43B3-948B-1728B52AA6E4}">
                <adec:decorative xmlns:adec="http://schemas.microsoft.com/office/drawing/2017/decorative" val="0"/>
              </a:ext>
            </a:extLst>
          </p:cNvPr>
          <p:cNvSpPr>
            <a:spLocks noGrp="1"/>
          </p:cNvSpPr>
          <p:nvPr>
            <p:ph idx="1"/>
          </p:nvPr>
        </p:nvSpPr>
        <p:spPr>
          <a:xfrm>
            <a:off x="801229" y="1180821"/>
            <a:ext cx="7971295" cy="500090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vert="horz" lIns="91440" tIns="45720" rIns="91440" bIns="45720" rtlCol="0">
            <a:normAutofit/>
          </a:bodyPr>
          <a:lstStyle>
            <a:lvl1pPr>
              <a:defRPr lang="en-US" dirty="0"/>
            </a:lvl1pPr>
          </a:lstStyle>
          <a:p>
            <a:pPr marL="365760" lvl="0" indent="-36576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vert="horz" lIns="91440" tIns="45720" rIns="91440" bIns="45720" rtlCol="0">
            <a:normAutofit/>
          </a:bodyPr>
          <a:lstStyle>
            <a:lvl1pPr>
              <a:defRPr lang="en-US"/>
            </a:lvl1pPr>
          </a:lstStyle>
          <a:p>
            <a:pPr marL="365760" lvl="0" indent="-36576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10" name="Text Box 2">
            <a:extLst>
              <a:ext uri="{FF2B5EF4-FFF2-40B4-BE49-F238E27FC236}">
                <a16:creationId xmlns:a16="http://schemas.microsoft.com/office/drawing/2014/main" id="{5B44E993-A104-1C8D-E5D3-DAC2BC0B9C25}"/>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a:t>Improving Skin Care and MDRO Prevention in Long-Term Care </a:t>
            </a:r>
          </a:p>
        </p:txBody>
      </p:sp>
      <p:cxnSp>
        <p:nvCxnSpPr>
          <p:cNvPr id="12" name="Straight Connector 11">
            <a:extLst>
              <a:ext uri="{FF2B5EF4-FFF2-40B4-BE49-F238E27FC236}">
                <a16:creationId xmlns:a16="http://schemas.microsoft.com/office/drawing/2014/main" id="{6CACD0E3-5715-B286-85C0-87F6FFD7A158}"/>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pic>
        <p:nvPicPr>
          <p:cNvPr id="13" name="Picture 2" descr="Teachable Moment Trademark Logo">
            <a:extLst>
              <a:ext uri="{FF2B5EF4-FFF2-40B4-BE49-F238E27FC236}">
                <a16:creationId xmlns:a16="http://schemas.microsoft.com/office/drawing/2014/main" id="{F60B8BAF-4D62-5CE0-14BA-1F2B199F2BBF}"/>
              </a:ext>
            </a:extLst>
          </p:cNvPr>
          <p:cNvPicPr>
            <a:picLocks noChangeAspect="1" noChangeArrowheads="1"/>
          </p:cNvPicPr>
          <p:nvPr userDrawn="1"/>
        </p:nvPicPr>
        <p:blipFill rotWithShape="1">
          <a:blip r:embed="rId3" cstate="hqprint">
            <a:extLst>
              <a:ext uri="{28A0092B-C50C-407E-A947-70E740481C1C}">
                <a14:useLocalDpi xmlns:a14="http://schemas.microsoft.com/office/drawing/2010/main"/>
              </a:ext>
            </a:extLst>
          </a:blip>
          <a:srcRect l="14614" r="18280"/>
          <a:stretch/>
        </p:blipFill>
        <p:spPr bwMode="auto">
          <a:xfrm>
            <a:off x="7955280" y="45720"/>
            <a:ext cx="822960" cy="82296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73587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8A79677-70FC-F3B4-1B81-2771517789F0}"/>
              </a:ext>
              <a:ext uri="{C183D7F6-B498-43B3-948B-1728B52AA6E4}">
                <adec:decorative xmlns:adec="http://schemas.microsoft.com/office/drawing/2017/decorative" val="1"/>
              </a:ext>
            </a:extLst>
          </p:cNvPr>
          <p:cNvGrpSpPr/>
          <p:nvPr/>
        </p:nvGrpSpPr>
        <p:grpSpPr>
          <a:xfrm>
            <a:off x="432066" y="987519"/>
            <a:ext cx="8357471" cy="5337228"/>
            <a:chOff x="202559" y="3411398"/>
            <a:chExt cx="9484617" cy="3698270"/>
          </a:xfrm>
          <a:effectLst/>
        </p:grpSpPr>
        <p:sp>
          <p:nvSpPr>
            <p:cNvPr id="10" name="Rectangle: Diagonal Corners Rounded 9">
              <a:extLst>
                <a:ext uri="{FF2B5EF4-FFF2-40B4-BE49-F238E27FC236}">
                  <a16:creationId xmlns:a16="http://schemas.microsoft.com/office/drawing/2014/main" id="{44686D15-1802-A38C-8C63-1D52A47FBADF}"/>
                </a:ext>
              </a:extLst>
            </p:cNvPr>
            <p:cNvSpPr/>
            <p:nvPr/>
          </p:nvSpPr>
          <p:spPr>
            <a:xfrm>
              <a:off x="202559" y="3411398"/>
              <a:ext cx="9227981" cy="3587420"/>
            </a:xfrm>
            <a:prstGeom prst="round2DiagRect">
              <a:avLst/>
            </a:prstGeom>
            <a:solidFill>
              <a:srgbClr val="007DA3"/>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1" name="Rectangle: Diagonal Corners Rounded 10">
              <a:extLst>
                <a:ext uri="{FF2B5EF4-FFF2-40B4-BE49-F238E27FC236}">
                  <a16:creationId xmlns:a16="http://schemas.microsoft.com/office/drawing/2014/main" id="{62A5EA75-3EF0-AB85-8DE5-3A2076BF803B}"/>
                </a:ext>
              </a:extLst>
            </p:cNvPr>
            <p:cNvSpPr/>
            <p:nvPr/>
          </p:nvSpPr>
          <p:spPr>
            <a:xfrm>
              <a:off x="459196" y="3522248"/>
              <a:ext cx="9227980" cy="3587420"/>
            </a:xfrm>
            <a:prstGeom prst="round2Diag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solidFill>
                  <a:schemeClr val="tx1"/>
                </a:solidFill>
              </a:endParaRPr>
            </a:p>
          </p:txBody>
        </p:sp>
      </p:grpSp>
      <p:sp>
        <p:nvSpPr>
          <p:cNvPr id="7" name="Title 6">
            <a:extLst>
              <a:ext uri="{FF2B5EF4-FFF2-40B4-BE49-F238E27FC236}">
                <a16:creationId xmlns:a16="http://schemas.microsoft.com/office/drawing/2014/main" id="{39A8EF76-E0F1-09AA-87A0-8F411A416298}"/>
              </a:ext>
            </a:extLst>
          </p:cNvPr>
          <p:cNvSpPr>
            <a:spLocks noGrp="1"/>
          </p:cNvSpPr>
          <p:nvPr>
            <p:ph type="title" hasCustomPrompt="1"/>
          </p:nvPr>
        </p:nvSpPr>
        <p:spPr/>
        <p:txBody>
          <a:bodyPr/>
          <a:lstStyle>
            <a:lvl1pPr>
              <a:defRPr/>
            </a:lvl1pPr>
          </a:lstStyle>
          <a:p>
            <a:r>
              <a:rPr lang="en-US" sz="4400" b="1"/>
              <a:t>“Key Takeaways”</a:t>
            </a:r>
          </a:p>
        </p:txBody>
      </p:sp>
      <p:sp>
        <p:nvSpPr>
          <p:cNvPr id="3" name="Content Placeholder 2"/>
          <p:cNvSpPr>
            <a:spLocks noGrp="1"/>
          </p:cNvSpPr>
          <p:nvPr>
            <p:ph idx="1"/>
          </p:nvPr>
        </p:nvSpPr>
        <p:spPr>
          <a:xfrm>
            <a:off x="873124" y="1383368"/>
            <a:ext cx="7658525" cy="4617664"/>
          </a:xfrm>
        </p:spPr>
        <p:txBody>
          <a:bodyPr/>
          <a:lstStyle>
            <a:lvl1pPr marL="365760" indent="-365760">
              <a:defRPr/>
            </a:lvl1pPr>
            <a:lvl2pPr marL="822960" indent="-365760">
              <a:buFont typeface="Courier New" panose="02070309020205020404" pitchFamily="49" charset="0"/>
              <a:buChar char="o"/>
              <a:defRPr/>
            </a:lvl2pPr>
            <a:lvl3pPr marL="1280160" indent="-365760">
              <a:buFont typeface="Wingdings" panose="05000000000000000000" pitchFamily="2" charset="2"/>
              <a:buChar char="§"/>
              <a:defRPr sz="2400"/>
            </a:lvl3pPr>
            <a:lvl4pPr marL="1737360" indent="-365760">
              <a:buFont typeface="Wingdings" panose="05000000000000000000" pitchFamily="2" charset="2"/>
              <a:buChar char="ü"/>
              <a:defRPr sz="2000"/>
            </a:lvl4pPr>
            <a:lvl5pPr marL="2194560" indent="-365760">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5">
            <a:extLst>
              <a:ext uri="{FF2B5EF4-FFF2-40B4-BE49-F238E27FC236}">
                <a16:creationId xmlns:a16="http://schemas.microsoft.com/office/drawing/2014/main" id="{6F1F5E39-F92B-8B44-BB0A-8BC96E3E9CD1}"/>
              </a:ext>
            </a:extLst>
          </p:cNvPr>
          <p:cNvSpPr>
            <a:spLocks noGrp="1"/>
          </p:cNvSpPr>
          <p:nvPr>
            <p:ph type="body" sz="quarter" idx="11"/>
          </p:nvPr>
        </p:nvSpPr>
        <p:spPr>
          <a:xfrm>
            <a:off x="9520671" y="239527"/>
            <a:ext cx="2844511" cy="479051"/>
          </a:xfrm>
        </p:spPr>
        <p:txBody>
          <a:bodyPr>
            <a:noAutofit/>
          </a:bodyPr>
          <a:lstStyle>
            <a:lvl1pPr marL="0" indent="0">
              <a:buNone/>
              <a:defRPr sz="2400"/>
            </a:lvl1pPr>
          </a:lstStyle>
          <a:p>
            <a:pPr lvl="0"/>
            <a:r>
              <a:rPr lang="en-US"/>
              <a:t>Click to edit Master text styles</a:t>
            </a:r>
          </a:p>
        </p:txBody>
      </p:sp>
      <p:sp>
        <p:nvSpPr>
          <p:cNvPr id="34" name="Text Placeholder 5">
            <a:extLst>
              <a:ext uri="{FF2B5EF4-FFF2-40B4-BE49-F238E27FC236}">
                <a16:creationId xmlns:a16="http://schemas.microsoft.com/office/drawing/2014/main" id="{AEAB3D3A-874B-0F4C-8D52-6640E5C70F35}"/>
              </a:ext>
            </a:extLst>
          </p:cNvPr>
          <p:cNvSpPr>
            <a:spLocks noGrp="1"/>
          </p:cNvSpPr>
          <p:nvPr>
            <p:ph type="body" sz="quarter" idx="12"/>
          </p:nvPr>
        </p:nvSpPr>
        <p:spPr>
          <a:xfrm>
            <a:off x="9659216" y="373997"/>
            <a:ext cx="2844511" cy="479051"/>
          </a:xfrm>
        </p:spPr>
        <p:txBody>
          <a:bodyPr>
            <a:noAutofit/>
          </a:bodyPr>
          <a:lstStyle>
            <a:lvl1pPr marL="0" indent="0">
              <a:buNone/>
              <a:defRPr sz="2400"/>
            </a:lvl1pPr>
          </a:lstStyle>
          <a:p>
            <a:pPr lvl="0"/>
            <a:r>
              <a:rPr lang="en-US"/>
              <a:t>Click to edit Master text styles</a:t>
            </a:r>
          </a:p>
        </p:txBody>
      </p:sp>
      <p:sp>
        <p:nvSpPr>
          <p:cNvPr id="35" name="Text Placeholder 5">
            <a:extLst>
              <a:ext uri="{FF2B5EF4-FFF2-40B4-BE49-F238E27FC236}">
                <a16:creationId xmlns:a16="http://schemas.microsoft.com/office/drawing/2014/main" id="{A4631F6E-1BEF-384E-86D8-1FB1966AC383}"/>
              </a:ext>
            </a:extLst>
          </p:cNvPr>
          <p:cNvSpPr>
            <a:spLocks noGrp="1"/>
          </p:cNvSpPr>
          <p:nvPr>
            <p:ph type="body" sz="quarter" idx="13"/>
          </p:nvPr>
        </p:nvSpPr>
        <p:spPr>
          <a:xfrm>
            <a:off x="9797762" y="508468"/>
            <a:ext cx="2844511" cy="479051"/>
          </a:xfrm>
        </p:spPr>
        <p:txBody>
          <a:bodyPr>
            <a:noAutofit/>
          </a:bodyPr>
          <a:lstStyle>
            <a:lvl1pPr marL="0" indent="0">
              <a:buNone/>
              <a:defRPr sz="2400"/>
            </a:lvl1pPr>
          </a:lstStyle>
          <a:p>
            <a:pPr lvl="0"/>
            <a:r>
              <a:rPr lang="en-US"/>
              <a:t>Click to edit Master text styles</a:t>
            </a:r>
          </a:p>
        </p:txBody>
      </p:sp>
      <p:sp>
        <p:nvSpPr>
          <p:cNvPr id="36" name="Text Placeholder 5">
            <a:extLst>
              <a:ext uri="{FF2B5EF4-FFF2-40B4-BE49-F238E27FC236}">
                <a16:creationId xmlns:a16="http://schemas.microsoft.com/office/drawing/2014/main" id="{8EE1869B-0147-D44B-87B1-20AEEFB04089}"/>
              </a:ext>
            </a:extLst>
          </p:cNvPr>
          <p:cNvSpPr>
            <a:spLocks noGrp="1"/>
          </p:cNvSpPr>
          <p:nvPr>
            <p:ph type="body" sz="quarter" idx="14"/>
          </p:nvPr>
        </p:nvSpPr>
        <p:spPr>
          <a:xfrm>
            <a:off x="9936307" y="642939"/>
            <a:ext cx="2844511" cy="479051"/>
          </a:xfrm>
        </p:spPr>
        <p:txBody>
          <a:bodyPr>
            <a:noAutofit/>
          </a:bodyPr>
          <a:lstStyle>
            <a:lvl1pPr marL="0" indent="0">
              <a:buNone/>
              <a:defRPr sz="2400"/>
            </a:lvl1pPr>
          </a:lstStyle>
          <a:p>
            <a:pPr lvl="0"/>
            <a:r>
              <a:rPr lang="en-US"/>
              <a:t>Click to edit Master text styles</a:t>
            </a:r>
          </a:p>
        </p:txBody>
      </p:sp>
      <p:sp>
        <p:nvSpPr>
          <p:cNvPr id="37" name="Text Placeholder 5">
            <a:extLst>
              <a:ext uri="{FF2B5EF4-FFF2-40B4-BE49-F238E27FC236}">
                <a16:creationId xmlns:a16="http://schemas.microsoft.com/office/drawing/2014/main" id="{DEF3879D-82BB-F144-852D-34A41B56DF33}"/>
              </a:ext>
            </a:extLst>
          </p:cNvPr>
          <p:cNvSpPr>
            <a:spLocks noGrp="1"/>
          </p:cNvSpPr>
          <p:nvPr>
            <p:ph type="body" sz="quarter" idx="15"/>
          </p:nvPr>
        </p:nvSpPr>
        <p:spPr>
          <a:xfrm>
            <a:off x="10074853" y="777409"/>
            <a:ext cx="2844511" cy="479051"/>
          </a:xfrm>
        </p:spPr>
        <p:txBody>
          <a:bodyPr>
            <a:noAutofit/>
          </a:bodyPr>
          <a:lstStyle>
            <a:lvl1pPr marL="0" indent="0">
              <a:buNone/>
              <a:defRPr sz="2400"/>
            </a:lvl1pPr>
          </a:lstStyle>
          <a:p>
            <a:pPr lvl="0"/>
            <a:r>
              <a:rPr lang="en-US"/>
              <a:t>Click to edit Master text styles</a:t>
            </a:r>
          </a:p>
        </p:txBody>
      </p:sp>
      <p:sp>
        <p:nvSpPr>
          <p:cNvPr id="38" name="Text Placeholder 5">
            <a:extLst>
              <a:ext uri="{FF2B5EF4-FFF2-40B4-BE49-F238E27FC236}">
                <a16:creationId xmlns:a16="http://schemas.microsoft.com/office/drawing/2014/main" id="{E9A895CA-5FE0-244B-BBD1-C8428EED8382}"/>
              </a:ext>
            </a:extLst>
          </p:cNvPr>
          <p:cNvSpPr>
            <a:spLocks noGrp="1"/>
          </p:cNvSpPr>
          <p:nvPr>
            <p:ph type="body" sz="quarter" idx="16"/>
          </p:nvPr>
        </p:nvSpPr>
        <p:spPr>
          <a:xfrm>
            <a:off x="10213398" y="911880"/>
            <a:ext cx="2844511" cy="479051"/>
          </a:xfrm>
        </p:spPr>
        <p:txBody>
          <a:bodyPr>
            <a:noAutofit/>
          </a:bodyPr>
          <a:lstStyle>
            <a:lvl1pPr marL="0" indent="0">
              <a:buNone/>
              <a:defRPr sz="2400"/>
            </a:lvl1pPr>
          </a:lstStyle>
          <a:p>
            <a:pPr lvl="0"/>
            <a:r>
              <a:rPr lang="en-US"/>
              <a:t>Click to edit Master text styles</a:t>
            </a:r>
          </a:p>
        </p:txBody>
      </p:sp>
      <p:sp>
        <p:nvSpPr>
          <p:cNvPr id="39" name="Text Placeholder 5">
            <a:extLst>
              <a:ext uri="{FF2B5EF4-FFF2-40B4-BE49-F238E27FC236}">
                <a16:creationId xmlns:a16="http://schemas.microsoft.com/office/drawing/2014/main" id="{5BBA5876-8924-7B4A-AD1B-DF73C7D288BC}"/>
              </a:ext>
            </a:extLst>
          </p:cNvPr>
          <p:cNvSpPr>
            <a:spLocks noGrp="1"/>
          </p:cNvSpPr>
          <p:nvPr>
            <p:ph type="body" sz="quarter" idx="17"/>
          </p:nvPr>
        </p:nvSpPr>
        <p:spPr>
          <a:xfrm>
            <a:off x="10351944" y="1046350"/>
            <a:ext cx="2844511" cy="479051"/>
          </a:xfrm>
        </p:spPr>
        <p:txBody>
          <a:bodyPr>
            <a:noAutofit/>
          </a:bodyPr>
          <a:lstStyle>
            <a:lvl1pPr marL="0" indent="0">
              <a:buNone/>
              <a:defRPr sz="2400"/>
            </a:lvl1pPr>
          </a:lstStyle>
          <a:p>
            <a:pPr lvl="0"/>
            <a:r>
              <a:rPr lang="en-US"/>
              <a:t>Click to edit Master text styles</a:t>
            </a:r>
          </a:p>
        </p:txBody>
      </p:sp>
      <p:sp>
        <p:nvSpPr>
          <p:cNvPr id="40" name="Text Placeholder 5">
            <a:extLst>
              <a:ext uri="{FF2B5EF4-FFF2-40B4-BE49-F238E27FC236}">
                <a16:creationId xmlns:a16="http://schemas.microsoft.com/office/drawing/2014/main" id="{5223A3B2-3B40-414E-AF6B-2E567FD3FCCD}"/>
              </a:ext>
            </a:extLst>
          </p:cNvPr>
          <p:cNvSpPr>
            <a:spLocks noGrp="1"/>
          </p:cNvSpPr>
          <p:nvPr>
            <p:ph type="body" sz="quarter" idx="18"/>
          </p:nvPr>
        </p:nvSpPr>
        <p:spPr>
          <a:xfrm>
            <a:off x="10490489" y="1180821"/>
            <a:ext cx="2844511" cy="479051"/>
          </a:xfrm>
        </p:spPr>
        <p:txBody>
          <a:bodyPr>
            <a:noAutofit/>
          </a:bodyPr>
          <a:lstStyle>
            <a:lvl1pPr marL="0" indent="0">
              <a:buNone/>
              <a:defRPr sz="2400"/>
            </a:lvl1pPr>
          </a:lstStyle>
          <a:p>
            <a:pPr lvl="0"/>
            <a:r>
              <a:rPr lang="en-US"/>
              <a:t>Click to edit Master text styles</a:t>
            </a:r>
          </a:p>
        </p:txBody>
      </p:sp>
      <p:sp>
        <p:nvSpPr>
          <p:cNvPr id="41" name="Text Placeholder 5">
            <a:extLst>
              <a:ext uri="{FF2B5EF4-FFF2-40B4-BE49-F238E27FC236}">
                <a16:creationId xmlns:a16="http://schemas.microsoft.com/office/drawing/2014/main" id="{81CEC1A6-7785-9240-BED0-32CF0167D137}"/>
              </a:ext>
            </a:extLst>
          </p:cNvPr>
          <p:cNvSpPr>
            <a:spLocks noGrp="1"/>
          </p:cNvSpPr>
          <p:nvPr>
            <p:ph type="body" sz="quarter" idx="19"/>
          </p:nvPr>
        </p:nvSpPr>
        <p:spPr>
          <a:xfrm>
            <a:off x="10629035" y="1315292"/>
            <a:ext cx="2844511" cy="479051"/>
          </a:xfrm>
        </p:spPr>
        <p:txBody>
          <a:bodyPr>
            <a:noAutofit/>
          </a:bodyPr>
          <a:lstStyle>
            <a:lvl1pPr marL="0" indent="0">
              <a:buNone/>
              <a:defRPr sz="2400"/>
            </a:lvl1pPr>
          </a:lstStyle>
          <a:p>
            <a:pPr lvl="0"/>
            <a:r>
              <a:rPr lang="en-US"/>
              <a:t>Click to edit Master text styles</a:t>
            </a:r>
          </a:p>
        </p:txBody>
      </p:sp>
      <p:sp>
        <p:nvSpPr>
          <p:cNvPr id="42" name="Text Placeholder 5">
            <a:extLst>
              <a:ext uri="{FF2B5EF4-FFF2-40B4-BE49-F238E27FC236}">
                <a16:creationId xmlns:a16="http://schemas.microsoft.com/office/drawing/2014/main" id="{CE2624AB-A18C-7941-B762-904B961E3BDC}"/>
              </a:ext>
            </a:extLst>
          </p:cNvPr>
          <p:cNvSpPr>
            <a:spLocks noGrp="1"/>
          </p:cNvSpPr>
          <p:nvPr>
            <p:ph type="body" sz="quarter" idx="20"/>
          </p:nvPr>
        </p:nvSpPr>
        <p:spPr>
          <a:xfrm>
            <a:off x="10767580" y="1449762"/>
            <a:ext cx="2844511" cy="479051"/>
          </a:xfrm>
        </p:spPr>
        <p:txBody>
          <a:bodyPr>
            <a:noAutofit/>
          </a:bodyPr>
          <a:lstStyle>
            <a:lvl1pPr marL="0" indent="0">
              <a:buNone/>
              <a:defRPr sz="2400"/>
            </a:lvl1pPr>
          </a:lstStyle>
          <a:p>
            <a:pPr lvl="0"/>
            <a:r>
              <a:rPr lang="en-US"/>
              <a:t>Click to edit Master text styles</a:t>
            </a:r>
          </a:p>
        </p:txBody>
      </p:sp>
      <p:sp>
        <p:nvSpPr>
          <p:cNvPr id="43" name="Text Placeholder 5">
            <a:extLst>
              <a:ext uri="{FF2B5EF4-FFF2-40B4-BE49-F238E27FC236}">
                <a16:creationId xmlns:a16="http://schemas.microsoft.com/office/drawing/2014/main" id="{0C042A60-B74C-BF46-BD8C-4DBF24A5C5CF}"/>
              </a:ext>
            </a:extLst>
          </p:cNvPr>
          <p:cNvSpPr>
            <a:spLocks noGrp="1"/>
          </p:cNvSpPr>
          <p:nvPr>
            <p:ph type="body" sz="quarter" idx="21"/>
          </p:nvPr>
        </p:nvSpPr>
        <p:spPr>
          <a:xfrm>
            <a:off x="10906125" y="1584233"/>
            <a:ext cx="2844511" cy="479051"/>
          </a:xfrm>
        </p:spPr>
        <p:txBody>
          <a:bodyPr>
            <a:noAutofit/>
          </a:bodyPr>
          <a:lstStyle>
            <a:lvl1pPr marL="0" indent="0">
              <a:buNone/>
              <a:defRPr sz="2400"/>
            </a:lvl1pPr>
          </a:lstStyle>
          <a:p>
            <a:pPr lvl="0"/>
            <a:r>
              <a:rPr lang="en-US"/>
              <a:t>Click to edit Master text styles</a:t>
            </a:r>
          </a:p>
        </p:txBody>
      </p:sp>
      <p:sp>
        <p:nvSpPr>
          <p:cNvPr id="44" name="Text Placeholder 5">
            <a:extLst>
              <a:ext uri="{FF2B5EF4-FFF2-40B4-BE49-F238E27FC236}">
                <a16:creationId xmlns:a16="http://schemas.microsoft.com/office/drawing/2014/main" id="{C6F028AB-BE6E-B842-8563-7CD6B9110611}"/>
              </a:ext>
            </a:extLst>
          </p:cNvPr>
          <p:cNvSpPr>
            <a:spLocks noGrp="1"/>
          </p:cNvSpPr>
          <p:nvPr>
            <p:ph type="body" sz="quarter" idx="22"/>
          </p:nvPr>
        </p:nvSpPr>
        <p:spPr>
          <a:xfrm>
            <a:off x="11044671" y="1718703"/>
            <a:ext cx="2844511" cy="479051"/>
          </a:xfrm>
        </p:spPr>
        <p:txBody>
          <a:bodyPr>
            <a:noAutofit/>
          </a:bodyPr>
          <a:lstStyle>
            <a:lvl1pPr marL="0" indent="0">
              <a:buNone/>
              <a:defRPr sz="2400"/>
            </a:lvl1pPr>
          </a:lstStyle>
          <a:p>
            <a:pPr lvl="0"/>
            <a:r>
              <a:rPr lang="en-US"/>
              <a:t>Click to edit Master text styles</a:t>
            </a:r>
          </a:p>
        </p:txBody>
      </p:sp>
      <p:sp>
        <p:nvSpPr>
          <p:cNvPr id="45" name="Text Placeholder 5">
            <a:extLst>
              <a:ext uri="{FF2B5EF4-FFF2-40B4-BE49-F238E27FC236}">
                <a16:creationId xmlns:a16="http://schemas.microsoft.com/office/drawing/2014/main" id="{BA6FE9FC-78D1-0D4F-87E9-252051D07545}"/>
              </a:ext>
            </a:extLst>
          </p:cNvPr>
          <p:cNvSpPr>
            <a:spLocks noGrp="1"/>
          </p:cNvSpPr>
          <p:nvPr>
            <p:ph type="body" sz="quarter" idx="23"/>
          </p:nvPr>
        </p:nvSpPr>
        <p:spPr>
          <a:xfrm>
            <a:off x="11183216" y="1853174"/>
            <a:ext cx="2844511" cy="479051"/>
          </a:xfrm>
        </p:spPr>
        <p:txBody>
          <a:bodyPr>
            <a:noAutofit/>
          </a:bodyPr>
          <a:lstStyle>
            <a:lvl1pPr marL="0" indent="0">
              <a:buNone/>
              <a:defRPr sz="2400"/>
            </a:lvl1pPr>
          </a:lstStyle>
          <a:p>
            <a:pPr lvl="0"/>
            <a:r>
              <a:rPr lang="en-US"/>
              <a:t>Click to edit Master text styles</a:t>
            </a:r>
          </a:p>
        </p:txBody>
      </p:sp>
      <p:sp>
        <p:nvSpPr>
          <p:cNvPr id="46" name="Text Placeholder 5">
            <a:extLst>
              <a:ext uri="{FF2B5EF4-FFF2-40B4-BE49-F238E27FC236}">
                <a16:creationId xmlns:a16="http://schemas.microsoft.com/office/drawing/2014/main" id="{E1905928-9C52-7E4A-A93D-FE6BAE6B4235}"/>
              </a:ext>
            </a:extLst>
          </p:cNvPr>
          <p:cNvSpPr>
            <a:spLocks noGrp="1"/>
          </p:cNvSpPr>
          <p:nvPr>
            <p:ph type="body" sz="quarter" idx="24"/>
          </p:nvPr>
        </p:nvSpPr>
        <p:spPr>
          <a:xfrm>
            <a:off x="11321762" y="1987645"/>
            <a:ext cx="2844511" cy="479051"/>
          </a:xfrm>
        </p:spPr>
        <p:txBody>
          <a:bodyPr>
            <a:noAutofit/>
          </a:bodyPr>
          <a:lstStyle>
            <a:lvl1pPr marL="0" indent="0">
              <a:buNone/>
              <a:defRPr sz="2400"/>
            </a:lvl1pPr>
          </a:lstStyle>
          <a:p>
            <a:pPr lvl="0"/>
            <a:r>
              <a:rPr lang="en-US"/>
              <a:t>Click to edit Master text styles</a:t>
            </a:r>
          </a:p>
        </p:txBody>
      </p:sp>
      <p:sp>
        <p:nvSpPr>
          <p:cNvPr id="47" name="Text Placeholder 5">
            <a:extLst>
              <a:ext uri="{FF2B5EF4-FFF2-40B4-BE49-F238E27FC236}">
                <a16:creationId xmlns:a16="http://schemas.microsoft.com/office/drawing/2014/main" id="{C26F08BE-3B10-5148-8AAF-562472CE9AE8}"/>
              </a:ext>
            </a:extLst>
          </p:cNvPr>
          <p:cNvSpPr>
            <a:spLocks noGrp="1"/>
          </p:cNvSpPr>
          <p:nvPr>
            <p:ph type="body" sz="quarter" idx="25"/>
          </p:nvPr>
        </p:nvSpPr>
        <p:spPr>
          <a:xfrm>
            <a:off x="11460307" y="2122115"/>
            <a:ext cx="2844511" cy="479051"/>
          </a:xfrm>
        </p:spPr>
        <p:txBody>
          <a:bodyPr>
            <a:noAutofit/>
          </a:bodyPr>
          <a:lstStyle>
            <a:lvl1pPr marL="0" indent="0">
              <a:buNone/>
              <a:defRPr sz="2400"/>
            </a:lvl1pPr>
          </a:lstStyle>
          <a:p>
            <a:pPr lvl="0"/>
            <a:r>
              <a:rPr lang="en-US"/>
              <a:t>Click to edit Master text styles</a:t>
            </a:r>
          </a:p>
        </p:txBody>
      </p:sp>
      <p:sp>
        <p:nvSpPr>
          <p:cNvPr id="48" name="Text Placeholder 5">
            <a:extLst>
              <a:ext uri="{FF2B5EF4-FFF2-40B4-BE49-F238E27FC236}">
                <a16:creationId xmlns:a16="http://schemas.microsoft.com/office/drawing/2014/main" id="{EE0FAC2C-81E8-D248-987C-DE5444DDF05F}"/>
              </a:ext>
            </a:extLst>
          </p:cNvPr>
          <p:cNvSpPr>
            <a:spLocks noGrp="1"/>
          </p:cNvSpPr>
          <p:nvPr>
            <p:ph type="body" sz="quarter" idx="26"/>
          </p:nvPr>
        </p:nvSpPr>
        <p:spPr>
          <a:xfrm>
            <a:off x="11598853" y="2256586"/>
            <a:ext cx="2844511" cy="479051"/>
          </a:xfrm>
        </p:spPr>
        <p:txBody>
          <a:bodyPr>
            <a:noAutofit/>
          </a:bodyPr>
          <a:lstStyle>
            <a:lvl1pPr marL="0" indent="0">
              <a:buNone/>
              <a:defRPr sz="2400"/>
            </a:lvl1pPr>
          </a:lstStyle>
          <a:p>
            <a:pPr lvl="0"/>
            <a:r>
              <a:rPr lang="en-US"/>
              <a:t>Click to edit Master text styles</a:t>
            </a:r>
          </a:p>
        </p:txBody>
      </p:sp>
      <p:sp>
        <p:nvSpPr>
          <p:cNvPr id="49" name="Text Placeholder 5">
            <a:extLst>
              <a:ext uri="{FF2B5EF4-FFF2-40B4-BE49-F238E27FC236}">
                <a16:creationId xmlns:a16="http://schemas.microsoft.com/office/drawing/2014/main" id="{88D1FC9B-F351-8D4F-B610-8CB199F9B798}"/>
              </a:ext>
            </a:extLst>
          </p:cNvPr>
          <p:cNvSpPr>
            <a:spLocks noGrp="1"/>
          </p:cNvSpPr>
          <p:nvPr>
            <p:ph type="body" sz="quarter" idx="27"/>
          </p:nvPr>
        </p:nvSpPr>
        <p:spPr>
          <a:xfrm>
            <a:off x="11737398" y="2391056"/>
            <a:ext cx="2844511" cy="479051"/>
          </a:xfrm>
        </p:spPr>
        <p:txBody>
          <a:bodyPr>
            <a:noAutofit/>
          </a:bodyPr>
          <a:lstStyle>
            <a:lvl1pPr marL="0" indent="0">
              <a:buNone/>
              <a:defRPr sz="2400"/>
            </a:lvl1pPr>
          </a:lstStyle>
          <a:p>
            <a:pPr lvl="0"/>
            <a:r>
              <a:rPr lang="en-US"/>
              <a:t>Click to edit Master text styles</a:t>
            </a:r>
          </a:p>
        </p:txBody>
      </p:sp>
      <p:sp>
        <p:nvSpPr>
          <p:cNvPr id="50" name="Text Placeholder 5">
            <a:extLst>
              <a:ext uri="{FF2B5EF4-FFF2-40B4-BE49-F238E27FC236}">
                <a16:creationId xmlns:a16="http://schemas.microsoft.com/office/drawing/2014/main" id="{3A8EAAFB-A88D-B640-9594-40CF06363FCE}"/>
              </a:ext>
            </a:extLst>
          </p:cNvPr>
          <p:cNvSpPr>
            <a:spLocks noGrp="1"/>
          </p:cNvSpPr>
          <p:nvPr>
            <p:ph type="body" sz="quarter" idx="28"/>
          </p:nvPr>
        </p:nvSpPr>
        <p:spPr>
          <a:xfrm>
            <a:off x="11875944" y="2525527"/>
            <a:ext cx="2844511" cy="479051"/>
          </a:xfrm>
        </p:spPr>
        <p:txBody>
          <a:bodyPr>
            <a:noAutofit/>
          </a:bodyPr>
          <a:lstStyle>
            <a:lvl1pPr marL="0" indent="0">
              <a:buNone/>
              <a:defRPr sz="2400"/>
            </a:lvl1pPr>
          </a:lstStyle>
          <a:p>
            <a:pPr lvl="0"/>
            <a:r>
              <a:rPr lang="en-US"/>
              <a:t>Click to edit Master text styles</a:t>
            </a:r>
          </a:p>
        </p:txBody>
      </p:sp>
      <p:sp>
        <p:nvSpPr>
          <p:cNvPr id="51" name="Text Placeholder 5">
            <a:extLst>
              <a:ext uri="{FF2B5EF4-FFF2-40B4-BE49-F238E27FC236}">
                <a16:creationId xmlns:a16="http://schemas.microsoft.com/office/drawing/2014/main" id="{89A44BF9-F511-9946-B2D3-3FFB41C6AE46}"/>
              </a:ext>
            </a:extLst>
          </p:cNvPr>
          <p:cNvSpPr>
            <a:spLocks noGrp="1"/>
          </p:cNvSpPr>
          <p:nvPr>
            <p:ph type="body" sz="quarter" idx="29"/>
          </p:nvPr>
        </p:nvSpPr>
        <p:spPr>
          <a:xfrm>
            <a:off x="12014489" y="2659997"/>
            <a:ext cx="2844511" cy="479051"/>
          </a:xfrm>
        </p:spPr>
        <p:txBody>
          <a:bodyPr>
            <a:noAutofit/>
          </a:bodyPr>
          <a:lstStyle>
            <a:lvl1pPr marL="0" indent="0">
              <a:buNone/>
              <a:defRPr sz="2400"/>
            </a:lvl1pPr>
          </a:lstStyle>
          <a:p>
            <a:pPr lvl="0"/>
            <a:r>
              <a:rPr lang="en-US"/>
              <a:t>Click to edit Master text styles</a:t>
            </a:r>
          </a:p>
        </p:txBody>
      </p:sp>
      <p:sp>
        <p:nvSpPr>
          <p:cNvPr id="52" name="Text Placeholder 5">
            <a:extLst>
              <a:ext uri="{FF2B5EF4-FFF2-40B4-BE49-F238E27FC236}">
                <a16:creationId xmlns:a16="http://schemas.microsoft.com/office/drawing/2014/main" id="{59390F98-FF31-C842-883D-DF044F1AFD4A}"/>
              </a:ext>
            </a:extLst>
          </p:cNvPr>
          <p:cNvSpPr>
            <a:spLocks noGrp="1"/>
          </p:cNvSpPr>
          <p:nvPr>
            <p:ph type="body" sz="quarter" idx="30"/>
          </p:nvPr>
        </p:nvSpPr>
        <p:spPr>
          <a:xfrm>
            <a:off x="12153035" y="2794468"/>
            <a:ext cx="2844511" cy="479051"/>
          </a:xfrm>
        </p:spPr>
        <p:txBody>
          <a:bodyPr>
            <a:noAutofit/>
          </a:bodyPr>
          <a:lstStyle>
            <a:lvl1pPr marL="0" indent="0">
              <a:buNone/>
              <a:defRPr sz="2400"/>
            </a:lvl1pPr>
          </a:lstStyle>
          <a:p>
            <a:pPr lvl="0"/>
            <a:r>
              <a:rPr lang="en-US"/>
              <a:t>Click to edit Master text styles</a:t>
            </a:r>
          </a:p>
        </p:txBody>
      </p:sp>
      <p:sp>
        <p:nvSpPr>
          <p:cNvPr id="5" name="Slide Number Placeholder 26">
            <a:extLst>
              <a:ext uri="{FF2B5EF4-FFF2-40B4-BE49-F238E27FC236}">
                <a16:creationId xmlns:a16="http://schemas.microsoft.com/office/drawing/2014/main" id="{16088F90-8FB4-909F-46CC-657AEBC6EDE0}"/>
              </a:ext>
            </a:extLst>
          </p:cNvPr>
          <p:cNvSpPr>
            <a:spLocks noGrp="1"/>
          </p:cNvSpPr>
          <p:nvPr>
            <p:ph type="sldNum" sz="quarter" idx="4"/>
          </p:nvPr>
        </p:nvSpPr>
        <p:spPr>
          <a:xfrm>
            <a:off x="8869680" y="6492240"/>
            <a:ext cx="274320" cy="365760"/>
          </a:xfrm>
          <a:prstGeom prst="rect">
            <a:avLst/>
          </a:prstGeom>
        </p:spPr>
        <p:txBody>
          <a:bodyPr vert="horz" lIns="0" tIns="45720" rIns="0" bIns="45720" rtlCol="0" anchor="ctr">
            <a:noAutofit/>
          </a:bodyP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271913748"/>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8" name="Content Placeholder 4">
            <a:extLst>
              <a:ext uri="{FF2B5EF4-FFF2-40B4-BE49-F238E27FC236}">
                <a16:creationId xmlns:a16="http://schemas.microsoft.com/office/drawing/2014/main" id="{5E1597B3-8E61-8CFD-9958-42068FCD811F}"/>
              </a:ext>
              <a:ext uri="{C183D7F6-B498-43B3-948B-1728B52AA6E4}">
                <adec:decorative xmlns:adec="http://schemas.microsoft.com/office/drawing/2017/decorative" val="1"/>
              </a:ext>
            </a:extLst>
          </p:cNvPr>
          <p:cNvPicPr>
            <a:picLocks noGrp="1" noChangeAspect="1"/>
          </p:cNvPicPr>
          <p:nvPr userDrawn="1"/>
        </p:nvPicPr>
        <p:blipFill>
          <a:blip r:embed="rId7" cstate="hqprint">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Placeholder 1"/>
          <p:cNvSpPr>
            <a:spLocks noGrp="1"/>
          </p:cNvSpPr>
          <p:nvPr>
            <p:ph type="title"/>
          </p:nvPr>
        </p:nvSpPr>
        <p:spPr>
          <a:xfrm>
            <a:off x="457200" y="0"/>
            <a:ext cx="8229600" cy="868680"/>
          </a:xfrm>
          <a:prstGeom prst="rect">
            <a:avLst/>
          </a:prstGeom>
        </p:spPr>
        <p:txBody>
          <a:bodyPr vert="horz" lIns="91440" tIns="9144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097279"/>
            <a:ext cx="8229600" cy="52120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61915F07-ED40-C658-7FB4-9E12F3381437}"/>
              </a:ext>
              <a:ext uri="{C183D7F6-B498-43B3-948B-1728B52AA6E4}">
                <adec:decorative xmlns:adec="http://schemas.microsoft.com/office/drawing/2017/decorative" val="1"/>
              </a:ext>
            </a:extLst>
          </p:cNvPr>
          <p:cNvCxnSpPr>
            <a:cxnSpLocks/>
          </p:cNvCxnSpPr>
          <p:nvPr userDrawn="1"/>
        </p:nvCxnSpPr>
        <p:spPr>
          <a:xfrm>
            <a:off x="457199" y="6519672"/>
            <a:ext cx="0" cy="320040"/>
          </a:xfrm>
          <a:prstGeom prst="line">
            <a:avLst/>
          </a:prstGeom>
          <a:ln w="12700">
            <a:solidFill>
              <a:srgbClr val="009EC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AEB803E-BCEE-876D-9A2E-80CB57F6A31D}"/>
              </a:ext>
              <a:ext uri="{C183D7F6-B498-43B3-948B-1728B52AA6E4}">
                <adec:decorative xmlns:adec="http://schemas.microsoft.com/office/drawing/2017/decorative" val="1"/>
              </a:ext>
            </a:extLst>
          </p:cNvPr>
          <p:cNvSpPr txBox="1"/>
          <p:nvPr userDrawn="1"/>
        </p:nvSpPr>
        <p:spPr>
          <a:xfrm>
            <a:off x="6492241" y="6492240"/>
            <a:ext cx="2377440" cy="365760"/>
          </a:xfrm>
          <a:prstGeom prst="rect">
            <a:avLst/>
          </a:prstGeom>
          <a:noFill/>
        </p:spPr>
        <p:txBody>
          <a:bodyPr wrap="square" rIns="0" anchor="ctr">
            <a:noAutofit/>
          </a:bodyPr>
          <a:lstStyle/>
          <a:p>
            <a:pPr algn="r"/>
            <a:r>
              <a:rPr lang="en-US" sz="900" b="1">
                <a:solidFill>
                  <a:prstClr val="black"/>
                </a:solidFill>
              </a:rPr>
              <a:t>Antibiotic Stewardship</a:t>
            </a:r>
            <a:endParaRPr lang="en-US" sz="900" b="1"/>
          </a:p>
        </p:txBody>
      </p:sp>
      <p:sp>
        <p:nvSpPr>
          <p:cNvPr id="4" name="Slide Number Placeholder 26">
            <a:extLst>
              <a:ext uri="{FF2B5EF4-FFF2-40B4-BE49-F238E27FC236}">
                <a16:creationId xmlns:a16="http://schemas.microsoft.com/office/drawing/2014/main" id="{4C42BB01-4530-7669-96F4-8CA701CC2F17}"/>
              </a:ext>
            </a:extLst>
          </p:cNvPr>
          <p:cNvSpPr>
            <a:spLocks noGrp="1"/>
          </p:cNvSpPr>
          <p:nvPr>
            <p:ph type="sldNum" sz="quarter" idx="4"/>
          </p:nvPr>
        </p:nvSpPr>
        <p:spPr>
          <a:xfrm>
            <a:off x="8869681" y="6492240"/>
            <a:ext cx="274320" cy="365760"/>
          </a:xfrm>
          <a:prstGeom prst="rect">
            <a:avLst/>
          </a:prstGeom>
        </p:spPr>
        <p:txBody>
          <a:bodyPr vert="horz" lIns="0" tIns="45720" rIns="0" bIns="45720" rtlCol="0" anchor="ctr"/>
          <a:lstStyle>
            <a:lvl1pPr algn="l">
              <a:defRPr sz="900" b="1">
                <a:solidFill>
                  <a:schemeClr val="tx1"/>
                </a:solidFill>
              </a:defRPr>
            </a:lvl1pPr>
          </a:lstStyle>
          <a:p>
            <a:pPr>
              <a:defRPr/>
            </a:pPr>
            <a:r>
              <a:rPr lang="en-US">
                <a:solidFill>
                  <a:prstClr val="black"/>
                </a:solidFill>
              </a:rPr>
              <a:t> | </a:t>
            </a:r>
            <a:fld id="{3EAF645E-7E2B-4792-90B1-7B7BA0A8390A}" type="slidenum">
              <a:rPr lang="en-US" smtClean="0">
                <a:solidFill>
                  <a:prstClr val="black"/>
                </a:solidFill>
              </a:rPr>
              <a:pPr>
                <a:defRPr/>
              </a:pPr>
              <a:t>‹#›</a:t>
            </a:fld>
            <a:endParaRPr lang="en-US">
              <a:solidFill>
                <a:prstClr val="black"/>
              </a:solidFill>
            </a:endParaRPr>
          </a:p>
        </p:txBody>
      </p:sp>
      <p:sp>
        <p:nvSpPr>
          <p:cNvPr id="5" name="Text Box 2">
            <a:extLst>
              <a:ext uri="{FF2B5EF4-FFF2-40B4-BE49-F238E27FC236}">
                <a16:creationId xmlns:a16="http://schemas.microsoft.com/office/drawing/2014/main" id="{C5E41954-7618-D964-643C-70DFB596FD60}"/>
              </a:ext>
            </a:extLst>
          </p:cNvPr>
          <p:cNvSpPr txBox="1">
            <a:spLocks noChangeArrowheads="1"/>
          </p:cNvSpPr>
          <p:nvPr userDrawn="1"/>
        </p:nvSpPr>
        <p:spPr bwMode="auto">
          <a:xfrm>
            <a:off x="457200" y="6492240"/>
            <a:ext cx="3657600" cy="365760"/>
          </a:xfrm>
          <a:prstGeom prst="rect">
            <a:avLst/>
          </a:prstGeom>
        </p:spPr>
        <p:txBody>
          <a:bodyPr wrap="square" tIns="0" bIns="0" anchor="ctr" anchorCtr="0">
            <a:noAutofit/>
          </a:bodyPr>
          <a:lstStyle>
            <a:defPPr>
              <a:defRPr lang="en-US"/>
            </a:defPPr>
            <a:lvl1pPr>
              <a:defRPr sz="900" b="1">
                <a:solidFill>
                  <a:srgbClr val="000000"/>
                </a:solidFill>
                <a:cs typeface="Arial" panose="020B0604020202020204" pitchFamily="34" charset="0"/>
              </a:defRPr>
            </a:lvl1pPr>
          </a:lstStyle>
          <a:p>
            <a:pPr lvl="0"/>
            <a:r>
              <a:rPr lang="en-US" b="1"/>
              <a:t>AHRQ Safety Program for MRSA Prevention</a:t>
            </a:r>
          </a:p>
          <a:p>
            <a:pPr lvl="0"/>
            <a:r>
              <a:rPr lang="en-US"/>
              <a:t>Improving Skin Care and MDRO Prevention in Long-Term Care </a:t>
            </a:r>
          </a:p>
        </p:txBody>
      </p:sp>
    </p:spTree>
    <p:extLst>
      <p:ext uri="{BB962C8B-B14F-4D97-AF65-F5344CB8AC3E}">
        <p14:creationId xmlns:p14="http://schemas.microsoft.com/office/powerpoint/2010/main" val="2910674328"/>
      </p:ext>
    </p:extLst>
  </p:cSld>
  <p:clrMap bg1="lt1" tx1="dk1" bg2="lt2" tx2="dk2" accent1="accent1" accent2="accent2" accent3="accent3" accent4="accent4" accent5="accent5" accent6="accent6" hlink="hlink" folHlink="folHlink"/>
  <p:sldLayoutIdLst>
    <p:sldLayoutId id="2147483680" r:id="rId1"/>
    <p:sldLayoutId id="2147483682" r:id="rId2"/>
    <p:sldLayoutId id="2147483681" r:id="rId3"/>
    <p:sldLayoutId id="2147483685" r:id="rId4"/>
    <p:sldLayoutId id="2147483683" r:id="rId5"/>
  </p:sldLayoutIdLst>
  <p:hf hdr="0" ftr="0" dt="0"/>
  <p:txStyles>
    <p:titleStyle>
      <a:lvl1pPr algn="l" defTabSz="887553" rtl="0" eaLnBrk="1" latinLnBrk="0" hangingPunct="1">
        <a:lnSpc>
          <a:spcPct val="90000"/>
        </a:lnSpc>
        <a:spcBef>
          <a:spcPct val="0"/>
        </a:spcBef>
        <a:buNone/>
        <a:defRPr lang="en-US" sz="4400" b="1" kern="1200" dirty="0">
          <a:solidFill>
            <a:schemeClr val="tx1"/>
          </a:solidFill>
          <a:latin typeface="+mn-lt"/>
          <a:ea typeface="+mj-ea"/>
          <a:cs typeface="+mj-cs"/>
        </a:defRPr>
      </a:lvl1pPr>
    </p:titleStyle>
    <p:bodyStyle>
      <a:lvl1pPr marL="460375" indent="-460375" algn="l" defTabSz="887553" rtl="0" eaLnBrk="1" latinLnBrk="0" hangingPunct="1">
        <a:lnSpc>
          <a:spcPct val="100000"/>
        </a:lnSpc>
        <a:spcBef>
          <a:spcPts val="600"/>
        </a:spcBef>
        <a:buFont typeface="Arial" panose="020B0604020202020204" pitchFamily="34" charset="0"/>
        <a:buChar char="•"/>
        <a:defRPr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creativecommons.org/licenses/by-nc-nd/4.0/deed.en" TargetMode="External"/><Relationship Id="rId5" Type="http://schemas.openxmlformats.org/officeDocument/2006/relationships/hyperlink" Target="https://dermnetnz.org/topics/cellulitis" TargetMode="Externa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creativecommons.org/licenses/by-nc-nd/4.0/deed.en" TargetMode="External"/><Relationship Id="rId4" Type="http://schemas.openxmlformats.org/officeDocument/2006/relationships/hyperlink" Target="https://dermnetnz.org/imagedetail/8061-cellulitis"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hyperlink" Target="https://creativecommons.org/licenses/by-nc-nd/4.0/deed.en" TargetMode="External"/><Relationship Id="rId4" Type="http://schemas.openxmlformats.org/officeDocument/2006/relationships/hyperlink" Target="https://dermnetnz.org/imagedetail/9483-cellulitis-and-lymphoedem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ahrq.gov/sites/default/files/wysiwyg/hai/tools/mdro-ltc/089-case-resident-bbq-teachable-moment.pdf" TargetMode="External"/><Relationship Id="rId7"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www.ahrq.gov/antibiotic-use/long-term-care/four-moments/posters.html" TargetMode="External"/><Relationship Id="rId5" Type="http://schemas.openxmlformats.org/officeDocument/2006/relationships/hyperlink" Target="https://www.ahrq.gov/sites/default/files/wysiwyg/antibiotic-use/long-term-care/pocket-cards-4x6-skin-infections.pdf" TargetMode="External"/><Relationship Id="rId4" Type="http://schemas.openxmlformats.org/officeDocument/2006/relationships/hyperlink" Target="https://www.ahrq.gov/antibiotic-use/long-term-care/index.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www.ahrq.gov/antibiotic-use/long-term-care/index.html" TargetMode="External"/><Relationship Id="rId2" Type="http://schemas.openxmlformats.org/officeDocument/2006/relationships/hyperlink" Target="https://www.cdc.gov/antibiotic-use/hcp/core-elements/nursing-homes-antibiotic-stewardship.html#:~:text=Similar%20to%20the%20findings%20in,receiving%20care%20in%20nursing%20home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ahrq.gov/antibiotic-use/long-term-care/four-moments/posters.html" TargetMode="External"/><Relationship Id="rId2" Type="http://schemas.openxmlformats.org/officeDocument/2006/relationships/hyperlink" Target="https://www.ahrq.gov/sites/default/files/wysiwyg/antibiotic-use/long-term-care/pocket-cards-4x6-skin-infections.pdf"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hyperlink" Target="https://creativecommons.org/licenses/by-nc-nd/4.0/deed.en" TargetMode="External"/><Relationship Id="rId4" Type="http://schemas.openxmlformats.org/officeDocument/2006/relationships/hyperlink" Target="https://dermnetnz.org/imagedetail/6036-cellulitis-of-the-left-le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hyperlink" Target="https://dermnetnz.org/imagedetail/21473-wound-infection-after-cryotherapy"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hyperlink" Target="https://creativecommons.org/licenses/by-nc-nd/4.0/deed.en" TargetMode="External"/><Relationship Id="rId4" Type="http://schemas.openxmlformats.org/officeDocument/2006/relationships/hyperlink" Target="https://dermnetnz.org/imagedetail/8051-celluliti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AF2958D5-1619-BC47-A469-9664C492C525}"/>
              </a:ext>
            </a:extLst>
          </p:cNvPr>
          <p:cNvSpPr>
            <a:spLocks noGrp="1"/>
          </p:cNvSpPr>
          <p:nvPr>
            <p:ph type="body" sz="quarter" idx="14"/>
          </p:nvPr>
        </p:nvSpPr>
        <p:spPr>
          <a:xfrm>
            <a:off x="1051560" y="1870742"/>
            <a:ext cx="7040880" cy="2150362"/>
          </a:xfrm>
        </p:spPr>
        <p:txBody>
          <a:bodyPr>
            <a:normAutofit fontScale="92500"/>
          </a:bodyPr>
          <a:lstStyle/>
          <a:p>
            <a:r>
              <a:rPr lang="en-US"/>
              <a:t>Choosing the Right Drug for the Bug: Antibiotic Stewardship for Skin and Soft Tissue Infection</a:t>
            </a:r>
          </a:p>
        </p:txBody>
      </p:sp>
      <p:sp>
        <p:nvSpPr>
          <p:cNvPr id="14" name="Text Placeholder 13">
            <a:extLst>
              <a:ext uri="{FF2B5EF4-FFF2-40B4-BE49-F238E27FC236}">
                <a16:creationId xmlns:a16="http://schemas.microsoft.com/office/drawing/2014/main" id="{F80A764F-A0D7-8A4E-B1F9-C32D5F0C53BF}"/>
              </a:ext>
            </a:extLst>
          </p:cNvPr>
          <p:cNvSpPr>
            <a:spLocks noGrp="1"/>
          </p:cNvSpPr>
          <p:nvPr>
            <p:ph type="body" sz="quarter" idx="15"/>
          </p:nvPr>
        </p:nvSpPr>
        <p:spPr>
          <a:xfrm>
            <a:off x="1051560" y="4156586"/>
            <a:ext cx="7040880" cy="1005840"/>
          </a:xfrm>
        </p:spPr>
        <p:txBody>
          <a:bodyPr>
            <a:normAutofit/>
          </a:bodyPr>
          <a:lstStyle/>
          <a:p>
            <a:r>
              <a:rPr lang="en-US" sz="2800">
                <a:ea typeface="+mn-lt"/>
                <a:cs typeface="+mn-lt"/>
              </a:rPr>
              <a:t>AHRQ Safety Program for MRSA Prevention</a:t>
            </a:r>
            <a:endParaRPr lang="en-US" sz="2800"/>
          </a:p>
        </p:txBody>
      </p:sp>
      <p:sp>
        <p:nvSpPr>
          <p:cNvPr id="2" name="TextBox 1">
            <a:extLst>
              <a:ext uri="{FF2B5EF4-FFF2-40B4-BE49-F238E27FC236}">
                <a16:creationId xmlns:a16="http://schemas.microsoft.com/office/drawing/2014/main" id="{A7B0FA41-C9C7-9D09-26C5-E586C0298148}"/>
              </a:ext>
            </a:extLst>
          </p:cNvPr>
          <p:cNvSpPr txBox="1"/>
          <p:nvPr/>
        </p:nvSpPr>
        <p:spPr>
          <a:xfrm>
            <a:off x="6966858" y="6356552"/>
            <a:ext cx="2220686" cy="523220"/>
          </a:xfrm>
          <a:prstGeom prst="rect">
            <a:avLst/>
          </a:prstGeom>
          <a:noFill/>
        </p:spPr>
        <p:txBody>
          <a:bodyPr wrap="square" rtlCol="0">
            <a:spAutoFit/>
          </a:bodyPr>
          <a:lstStyle/>
          <a:p>
            <a:pPr algn="r"/>
            <a:r>
              <a:rPr lang="en-US" sz="1400" dirty="0"/>
              <a:t>AHRQ Pub. No. 25(26)-0066</a:t>
            </a:r>
          </a:p>
          <a:p>
            <a:pPr algn="r"/>
            <a:r>
              <a:rPr lang="en-US" sz="1400" dirty="0"/>
              <a:t>October 2025</a:t>
            </a:r>
          </a:p>
        </p:txBody>
      </p:sp>
    </p:spTree>
    <p:extLst>
      <p:ext uri="{BB962C8B-B14F-4D97-AF65-F5344CB8AC3E}">
        <p14:creationId xmlns:p14="http://schemas.microsoft.com/office/powerpoint/2010/main" val="191501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A47B36-383F-7ED2-16DD-7476D6E6E783}"/>
              </a:ext>
            </a:extLst>
          </p:cNvPr>
          <p:cNvSpPr>
            <a:spLocks noGrp="1"/>
          </p:cNvSpPr>
          <p:nvPr>
            <p:ph type="title"/>
          </p:nvPr>
        </p:nvSpPr>
        <p:spPr/>
        <p:txBody>
          <a:bodyPr/>
          <a:lstStyle/>
          <a:p>
            <a:r>
              <a:rPr lang="en-US"/>
              <a:t>Empiric Therapy for Cellulitis</a:t>
            </a:r>
            <a:r>
              <a:rPr lang="en-US" baseline="30000"/>
              <a:t>6</a:t>
            </a:r>
            <a:endParaRPr lang="en-US"/>
          </a:p>
        </p:txBody>
      </p:sp>
      <p:sp>
        <p:nvSpPr>
          <p:cNvPr id="4" name="Text Placeholder 3">
            <a:extLst>
              <a:ext uri="{FF2B5EF4-FFF2-40B4-BE49-F238E27FC236}">
                <a16:creationId xmlns:a16="http://schemas.microsoft.com/office/drawing/2014/main" id="{F3515D4D-25E1-D6BF-D67A-393E1F5D4362}"/>
              </a:ext>
            </a:extLst>
          </p:cNvPr>
          <p:cNvSpPr>
            <a:spLocks noGrp="1"/>
          </p:cNvSpPr>
          <p:nvPr>
            <p:ph type="body" sz="quarter" idx="11"/>
          </p:nvPr>
        </p:nvSpPr>
        <p:spPr>
          <a:xfrm>
            <a:off x="332648" y="914400"/>
            <a:ext cx="4583986" cy="5015763"/>
          </a:xfrm>
        </p:spPr>
        <p:txBody>
          <a:bodyPr>
            <a:normAutofit/>
          </a:bodyPr>
          <a:lstStyle/>
          <a:p>
            <a:pPr marL="0" indent="0">
              <a:buNone/>
            </a:pPr>
            <a:r>
              <a:rPr lang="en-US" b="1" u="sng" dirty="0"/>
              <a:t>Purulent Cellulitis</a:t>
            </a:r>
          </a:p>
          <a:p>
            <a:pPr marL="274320" indent="-274320"/>
            <a:r>
              <a:rPr lang="en-US" sz="2500" dirty="0"/>
              <a:t>Usually caused by staphylococcal species</a:t>
            </a:r>
          </a:p>
        </p:txBody>
      </p:sp>
      <p:sp>
        <p:nvSpPr>
          <p:cNvPr id="7" name="Text Placeholder 3">
            <a:extLst>
              <a:ext uri="{FF2B5EF4-FFF2-40B4-BE49-F238E27FC236}">
                <a16:creationId xmlns:a16="http://schemas.microsoft.com/office/drawing/2014/main" id="{6CC11404-33A6-4CF8-DC50-B6729AE49390}"/>
              </a:ext>
            </a:extLst>
          </p:cNvPr>
          <p:cNvSpPr txBox="1">
            <a:spLocks/>
          </p:cNvSpPr>
          <p:nvPr/>
        </p:nvSpPr>
        <p:spPr>
          <a:xfrm>
            <a:off x="599813" y="2330525"/>
            <a:ext cx="4204011" cy="1656932"/>
          </a:xfrm>
          <a:prstGeom prst="rect">
            <a:avLst/>
          </a:prstGeom>
        </p:spPr>
        <p:txBody>
          <a:bodyPr vert="horz" lIns="91440" tIns="45720" rIns="91440" bIns="45720" rtlCol="0">
            <a:no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457200" lvl="1" indent="-457200"/>
            <a:r>
              <a:rPr lang="en-US" sz="2000" dirty="0"/>
              <a:t>Treatment = drain, send abscess fluid for culture</a:t>
            </a:r>
          </a:p>
          <a:p>
            <a:pPr marL="457200" lvl="1" indent="-457200"/>
            <a:r>
              <a:rPr lang="en-US" sz="2000" dirty="0"/>
              <a:t>Treat empirically with TMP-SMX, linezolid, or doxycycline*</a:t>
            </a:r>
          </a:p>
        </p:txBody>
      </p:sp>
      <p:pic>
        <p:nvPicPr>
          <p:cNvPr id="25" name="Content Placeholder 4" descr="A leg with purulent cellulitis.">
            <a:extLst>
              <a:ext uri="{FF2B5EF4-FFF2-40B4-BE49-F238E27FC236}">
                <a16:creationId xmlns:a16="http://schemas.microsoft.com/office/drawing/2014/main" id="{33C0F6D9-2801-67D1-994F-555E0F080134}"/>
              </a:ext>
            </a:extLst>
          </p:cNvPr>
          <p:cNvPicPr>
            <a:picLocks/>
          </p:cNvPicPr>
          <p:nvPr/>
        </p:nvPicPr>
        <p:blipFill>
          <a:blip r:embed="rId3" cstate="screen">
            <a:extLst>
              <a:ext uri="{28A0092B-C50C-407E-A947-70E740481C1C}">
                <a14:useLocalDpi xmlns:a14="http://schemas.microsoft.com/office/drawing/2010/main"/>
              </a:ext>
            </a:extLst>
          </a:blip>
          <a:stretch>
            <a:fillRect/>
          </a:stretch>
        </p:blipFill>
        <p:spPr>
          <a:xfrm>
            <a:off x="955708" y="3689965"/>
            <a:ext cx="3492220" cy="2141034"/>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9D573879-06FA-33F8-B26F-78FB14B284C4}"/>
              </a:ext>
            </a:extLst>
          </p:cNvPr>
          <p:cNvSpPr>
            <a:spLocks noGrp="1"/>
          </p:cNvSpPr>
          <p:nvPr>
            <p:ph type="body" sz="quarter" idx="12"/>
          </p:nvPr>
        </p:nvSpPr>
        <p:spPr>
          <a:xfrm>
            <a:off x="1683739" y="5846580"/>
            <a:ext cx="1771757" cy="230832"/>
          </a:xfrm>
        </p:spPr>
        <p:txBody>
          <a:bodyPr wrap="square" lIns="45720" rIns="45720">
            <a:spAutoFit/>
          </a:bodyPr>
          <a:lstStyle/>
          <a:p>
            <a:pPr marL="0" indent="0">
              <a:buNone/>
            </a:pPr>
            <a:r>
              <a:rPr lang="en-US" sz="900"/>
              <a:t>Photo courtesy of Dr. Robin Jump </a:t>
            </a:r>
          </a:p>
        </p:txBody>
      </p:sp>
      <p:sp>
        <p:nvSpPr>
          <p:cNvPr id="3" name="Content Placeholder 2">
            <a:extLst>
              <a:ext uri="{FF2B5EF4-FFF2-40B4-BE49-F238E27FC236}">
                <a16:creationId xmlns:a16="http://schemas.microsoft.com/office/drawing/2014/main" id="{ABC5C0E9-811A-8E2C-7605-45522251B69D}"/>
              </a:ext>
            </a:extLst>
          </p:cNvPr>
          <p:cNvSpPr>
            <a:spLocks noGrp="1"/>
          </p:cNvSpPr>
          <p:nvPr>
            <p:ph idx="1"/>
          </p:nvPr>
        </p:nvSpPr>
        <p:spPr>
          <a:xfrm>
            <a:off x="4769315" y="914400"/>
            <a:ext cx="4227609" cy="5212080"/>
          </a:xfrm>
        </p:spPr>
        <p:txBody>
          <a:bodyPr>
            <a:normAutofit/>
          </a:bodyPr>
          <a:lstStyle/>
          <a:p>
            <a:pPr marL="0" indent="0">
              <a:buNone/>
            </a:pPr>
            <a:r>
              <a:rPr lang="en-US" b="1" u="sng"/>
              <a:t>Nonpurulent Cellulitis</a:t>
            </a:r>
          </a:p>
          <a:p>
            <a:pPr marL="274320" indent="-274320">
              <a:buFont typeface="Arial" panose="020B0604020202020204" pitchFamily="34" charset="0"/>
              <a:buChar char="•"/>
            </a:pPr>
            <a:r>
              <a:rPr lang="en-US" sz="2500"/>
              <a:t>Usually streptococcal species </a:t>
            </a:r>
          </a:p>
          <a:p>
            <a:pPr marL="274320" indent="-274320">
              <a:buFont typeface="Arial" panose="020B0604020202020204" pitchFamily="34" charset="0"/>
              <a:buChar char="•"/>
            </a:pPr>
            <a:r>
              <a:rPr lang="en-US" sz="2500">
                <a:sym typeface="Wingdings" panose="05000000000000000000" pitchFamily="2" charset="2"/>
              </a:rPr>
              <a:t>Treat with penicillin or cephalexin*</a:t>
            </a:r>
          </a:p>
        </p:txBody>
      </p:sp>
      <p:pic>
        <p:nvPicPr>
          <p:cNvPr id="1026" name="Picture 2" descr="an image of a pair of legs from the front. The right leg has non-purulent cellulitis.">
            <a:extLst>
              <a:ext uri="{FF2B5EF4-FFF2-40B4-BE49-F238E27FC236}">
                <a16:creationId xmlns:a16="http://schemas.microsoft.com/office/drawing/2014/main" id="{B469248E-89BA-386F-F1C4-55B0EE5A9A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8021" y="2818470"/>
            <a:ext cx="3326780" cy="2495085"/>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3">
            <a:extLst>
              <a:ext uri="{FF2B5EF4-FFF2-40B4-BE49-F238E27FC236}">
                <a16:creationId xmlns:a16="http://schemas.microsoft.com/office/drawing/2014/main" id="{5D6537E1-5CE5-2C0D-7580-9C54A2CBD5F8}"/>
              </a:ext>
            </a:extLst>
          </p:cNvPr>
          <p:cNvSpPr txBox="1">
            <a:spLocks/>
          </p:cNvSpPr>
          <p:nvPr/>
        </p:nvSpPr>
        <p:spPr>
          <a:xfrm>
            <a:off x="5133818" y="5346918"/>
            <a:ext cx="3552982" cy="664793"/>
          </a:xfrm>
          <a:prstGeom prst="rect">
            <a:avLst/>
          </a:prstGeom>
        </p:spPr>
        <p:txBody>
          <a:bodyPr vert="horz" lIns="91440" tIns="45720" rIns="91440" bIns="45720" rtlCol="0">
            <a:noAutofit/>
          </a:bodyPr>
          <a:lstStyle>
            <a:lvl1pPr marL="460375" indent="-460375" algn="l" defTabSz="887553" rtl="0" eaLnBrk="1" latinLnBrk="0" hangingPunct="1">
              <a:lnSpc>
                <a:spcPct val="100000"/>
              </a:lnSpc>
              <a:spcBef>
                <a:spcPts val="600"/>
              </a:spcBef>
              <a:buFont typeface="Arial" panose="020B0604020202020204" pitchFamily="34" charset="0"/>
              <a:buChar char="•"/>
              <a:defRPr lang="en-US" sz="3200" kern="1200">
                <a:solidFill>
                  <a:schemeClr val="tx1"/>
                </a:solidFill>
                <a:latin typeface="+mn-lt"/>
                <a:ea typeface="+mn-ea"/>
                <a:cs typeface="+mn-cs"/>
              </a:defRPr>
            </a:lvl1pPr>
            <a:lvl2pPr marL="974725" indent="-514350" algn="l" defTabSz="887553" rtl="0" eaLnBrk="1" latinLnBrk="0" hangingPunct="1">
              <a:lnSpc>
                <a:spcPct val="100000"/>
              </a:lnSpc>
              <a:spcBef>
                <a:spcPts val="600"/>
              </a:spcBef>
              <a:buFont typeface="Courier New" panose="02070309020205020404" pitchFamily="49" charset="0"/>
              <a:buChar char="o"/>
              <a:defRPr lang="en-US" sz="2800" kern="1200" dirty="0">
                <a:solidFill>
                  <a:schemeClr val="tx1"/>
                </a:solidFill>
                <a:latin typeface="+mn-lt"/>
                <a:ea typeface="+mn-ea"/>
                <a:cs typeface="+mn-cs"/>
              </a:defRPr>
            </a:lvl2pPr>
            <a:lvl3pPr marL="1371600" indent="-457200" algn="l" defTabSz="887553" rtl="0" eaLnBrk="1" latinLnBrk="0" hangingPunct="1">
              <a:lnSpc>
                <a:spcPct val="100000"/>
              </a:lnSpc>
              <a:spcBef>
                <a:spcPts val="600"/>
              </a:spcBef>
              <a:buFont typeface="Arial" panose="020B0604020202020204" pitchFamily="34" charset="0"/>
              <a:buChar char="•"/>
              <a:defRPr lang="en-US" sz="2400" kern="1200" dirty="0">
                <a:solidFill>
                  <a:schemeClr val="tx1"/>
                </a:solidFill>
                <a:latin typeface="+mn-lt"/>
                <a:ea typeface="+mn-ea"/>
                <a:cs typeface="+mn-cs"/>
              </a:defRPr>
            </a:lvl3pPr>
            <a:lvl4pPr marL="1553218" indent="-221888" algn="l" defTabSz="887553" rtl="0" eaLnBrk="1" latinLnBrk="0" hangingPunct="1">
              <a:lnSpc>
                <a:spcPct val="100000"/>
              </a:lnSpc>
              <a:spcBef>
                <a:spcPts val="600"/>
              </a:spcBef>
              <a:buFont typeface="Arial" panose="020B0604020202020204" pitchFamily="34" charset="0"/>
              <a:buChar char="•"/>
              <a:defRPr lang="en-US" sz="2000" kern="1200" dirty="0">
                <a:solidFill>
                  <a:schemeClr val="tx1"/>
                </a:solidFill>
                <a:latin typeface="+mn-lt"/>
                <a:ea typeface="+mn-ea"/>
                <a:cs typeface="+mn-cs"/>
              </a:defRPr>
            </a:lvl4pPr>
            <a:lvl5pPr marL="1996995" indent="-221888" algn="l" defTabSz="887553" rtl="0" eaLnBrk="1" latinLnBrk="0" hangingPunct="1">
              <a:lnSpc>
                <a:spcPct val="100000"/>
              </a:lnSpc>
              <a:spcBef>
                <a:spcPts val="600"/>
              </a:spcBef>
              <a:buFont typeface="Arial" panose="020B0604020202020204" pitchFamily="34" charset="0"/>
              <a:buChar char="•"/>
              <a:defRPr sz="2000" kern="1200">
                <a:solidFill>
                  <a:schemeClr val="tx1"/>
                </a:solidFill>
                <a:latin typeface="+mn-lt"/>
                <a:ea typeface="+mn-ea"/>
                <a:cs typeface="+mn-cs"/>
              </a:defRPr>
            </a:lvl5pPr>
            <a:lvl6pPr marL="244077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6pPr>
            <a:lvl7pPr marL="2884548"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7pPr>
            <a:lvl8pPr marL="3328325"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8pPr>
            <a:lvl9pPr marL="3772101" indent="-221888" algn="l" defTabSz="887553" rtl="0" eaLnBrk="1" latinLnBrk="0" hangingPunct="1">
              <a:lnSpc>
                <a:spcPct val="90000"/>
              </a:lnSpc>
              <a:spcBef>
                <a:spcPts val="485"/>
              </a:spcBef>
              <a:buFont typeface="Arial" panose="020B0604020202020204" pitchFamily="34" charset="0"/>
              <a:buChar char="•"/>
              <a:defRPr sz="1747" kern="1200">
                <a:solidFill>
                  <a:schemeClr val="tx1"/>
                </a:solidFill>
                <a:latin typeface="+mn-lt"/>
                <a:ea typeface="+mn-ea"/>
                <a:cs typeface="+mn-cs"/>
              </a:defRPr>
            </a:lvl9pPr>
          </a:lstStyle>
          <a:p>
            <a:pPr marL="0" indent="0">
              <a:buNone/>
            </a:pPr>
            <a:r>
              <a:rPr lang="en-US" sz="900"/>
              <a:t>Image source: </a:t>
            </a:r>
            <a:r>
              <a:rPr lang="en-US" sz="900">
                <a:hlinkClick r:id="rId5"/>
              </a:rPr>
              <a:t>https://dermnetnz.org/topics/cellulitis</a:t>
            </a:r>
            <a:r>
              <a:rPr lang="en-US" sz="900"/>
              <a:t>. Used under the Creative Commons Attribution-</a:t>
            </a:r>
            <a:r>
              <a:rPr lang="en-US" sz="900" err="1"/>
              <a:t>NonCommercial</a:t>
            </a:r>
            <a:r>
              <a:rPr lang="en-US" sz="900"/>
              <a:t>-</a:t>
            </a:r>
            <a:r>
              <a:rPr lang="en-US" sz="900" err="1"/>
              <a:t>NoDerivatives</a:t>
            </a:r>
            <a:r>
              <a:rPr lang="en-US" sz="900"/>
              <a:t> 4.0 International License: </a:t>
            </a:r>
            <a:r>
              <a:rPr lang="en-US" sz="900">
                <a:hlinkClick r:id="rId6"/>
              </a:rPr>
              <a:t>https://creativecommons.org/licenses/by-nc-nd/4.0/deed.en</a:t>
            </a:r>
            <a:r>
              <a:rPr lang="en-US" sz="900"/>
              <a:t>. </a:t>
            </a:r>
          </a:p>
        </p:txBody>
      </p:sp>
      <p:sp>
        <p:nvSpPr>
          <p:cNvPr id="6" name="Text Placeholder 5">
            <a:extLst>
              <a:ext uri="{FF2B5EF4-FFF2-40B4-BE49-F238E27FC236}">
                <a16:creationId xmlns:a16="http://schemas.microsoft.com/office/drawing/2014/main" id="{47D36FD1-BF9C-F15E-1D92-32CF09D3F120}"/>
              </a:ext>
            </a:extLst>
          </p:cNvPr>
          <p:cNvSpPr>
            <a:spLocks noGrp="1"/>
          </p:cNvSpPr>
          <p:nvPr>
            <p:ph type="body" sz="quarter" idx="13"/>
          </p:nvPr>
        </p:nvSpPr>
        <p:spPr>
          <a:xfrm>
            <a:off x="834079" y="6045074"/>
            <a:ext cx="7939490" cy="559494"/>
          </a:xfrm>
        </p:spPr>
        <p:txBody>
          <a:bodyPr>
            <a:noAutofit/>
          </a:bodyPr>
          <a:lstStyle/>
          <a:p>
            <a:pPr marL="0" indent="0">
              <a:buNone/>
            </a:pPr>
            <a:r>
              <a:rPr lang="en-US" sz="1400" b="1"/>
              <a:t>*</a:t>
            </a:r>
            <a:r>
              <a:rPr lang="en-US" sz="1400" b="1">
                <a:effectLst/>
                <a:latin typeface="Segoe UI" panose="020B0502040204020203" pitchFamily="34" charset="0"/>
              </a:rPr>
              <a:t>Consider your local antibiotic resistance patterns, the resident's allergy history, and interactions with other medications.</a:t>
            </a:r>
            <a:endParaRPr lang="en-US" sz="1400" b="1"/>
          </a:p>
        </p:txBody>
      </p:sp>
      <p:sp>
        <p:nvSpPr>
          <p:cNvPr id="24" name="Slide Number Placeholder 23">
            <a:extLst>
              <a:ext uri="{FF2B5EF4-FFF2-40B4-BE49-F238E27FC236}">
                <a16:creationId xmlns:a16="http://schemas.microsoft.com/office/drawing/2014/main" id="{5801F2C3-6B7B-C936-EA4E-8E3515D334B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2964986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9325E-7E88-4A8A-4303-97ECEE159B03}"/>
              </a:ext>
            </a:extLst>
          </p:cNvPr>
          <p:cNvSpPr>
            <a:spLocks noGrp="1"/>
          </p:cNvSpPr>
          <p:nvPr>
            <p:ph type="title"/>
          </p:nvPr>
        </p:nvSpPr>
        <p:spPr/>
        <p:txBody>
          <a:bodyPr/>
          <a:lstStyle/>
          <a:p>
            <a:r>
              <a:rPr lang="en-US"/>
              <a:t>Duration of Therapy for Cellulitis</a:t>
            </a:r>
            <a:r>
              <a:rPr lang="en-US" baseline="30000"/>
              <a:t>6</a:t>
            </a:r>
            <a:endParaRPr lang="en-US"/>
          </a:p>
        </p:txBody>
      </p:sp>
      <p:sp>
        <p:nvSpPr>
          <p:cNvPr id="3" name="Content Placeholder 2">
            <a:extLst>
              <a:ext uri="{FF2B5EF4-FFF2-40B4-BE49-F238E27FC236}">
                <a16:creationId xmlns:a16="http://schemas.microsoft.com/office/drawing/2014/main" id="{A64AF254-A7CD-804C-2ADB-38A7F44FF665}"/>
              </a:ext>
            </a:extLst>
          </p:cNvPr>
          <p:cNvSpPr>
            <a:spLocks noGrp="1"/>
          </p:cNvSpPr>
          <p:nvPr>
            <p:ph idx="1"/>
          </p:nvPr>
        </p:nvSpPr>
        <p:spPr>
          <a:xfrm>
            <a:off x="457200" y="1097279"/>
            <a:ext cx="4419600" cy="5212080"/>
          </a:xfrm>
        </p:spPr>
        <p:txBody>
          <a:bodyPr>
            <a:normAutofit lnSpcReduction="10000"/>
          </a:bodyPr>
          <a:lstStyle/>
          <a:p>
            <a:r>
              <a:rPr lang="en-US" sz="2400"/>
              <a:t>5</a:t>
            </a:r>
            <a:r>
              <a:rPr lang="en-US" sz="2400">
                <a:latin typeface="Arial" panose="020B0604020202020204" pitchFamily="34" charset="0"/>
                <a:cs typeface="Arial" panose="020B0604020202020204" pitchFamily="34" charset="0"/>
              </a:rPr>
              <a:t>–</a:t>
            </a:r>
            <a:r>
              <a:rPr lang="en-US" sz="2400"/>
              <a:t>7 days of antibiotic therapy is appropriate</a:t>
            </a:r>
          </a:p>
          <a:p>
            <a:pPr lvl="1"/>
            <a:r>
              <a:rPr lang="en-US" sz="2000"/>
              <a:t>Not inferior to longer courses of therapy unless infection is complicated</a:t>
            </a:r>
          </a:p>
          <a:p>
            <a:r>
              <a:rPr lang="en-US" sz="2400"/>
              <a:t>Redness and tenderness may not completely resolve in 5 days, but should show improvement </a:t>
            </a:r>
          </a:p>
          <a:p>
            <a:r>
              <a:rPr lang="en-US" sz="2400"/>
              <a:t>Signs of improvement include</a:t>
            </a:r>
            <a:r>
              <a:rPr lang="en-US" sz="2400">
                <a:latin typeface="Arial" panose="020B0604020202020204" pitchFamily="34" charset="0"/>
                <a:cs typeface="Arial" panose="020B0604020202020204" pitchFamily="34" charset="0"/>
              </a:rPr>
              <a:t>—</a:t>
            </a:r>
            <a:endParaRPr lang="en-US" sz="2400"/>
          </a:p>
          <a:p>
            <a:pPr lvl="1"/>
            <a:r>
              <a:rPr lang="en-US" sz="2000"/>
              <a:t>Receding erythema</a:t>
            </a:r>
          </a:p>
          <a:p>
            <a:pPr lvl="1"/>
            <a:r>
              <a:rPr lang="en-US" sz="2000"/>
              <a:t>Improvement in pain</a:t>
            </a:r>
          </a:p>
          <a:p>
            <a:pPr lvl="1"/>
            <a:r>
              <a:rPr lang="en-US" sz="2000"/>
              <a:t>Resolution of fever, leukocytosis</a:t>
            </a:r>
          </a:p>
        </p:txBody>
      </p:sp>
      <p:pic>
        <p:nvPicPr>
          <p:cNvPr id="25" name="Picture 2" descr="A leg with purulent cellulitis">
            <a:extLst>
              <a:ext uri="{FF2B5EF4-FFF2-40B4-BE49-F238E27FC236}">
                <a16:creationId xmlns:a16="http://schemas.microsoft.com/office/drawing/2014/main" id="{1DBAA6F7-980F-92EC-F5E6-4FF052ACAF4C}"/>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54922" y="2005912"/>
            <a:ext cx="3794900" cy="2846176"/>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DD7AA487-A48D-8E1E-00C5-C248CB381653}"/>
              </a:ext>
            </a:extLst>
          </p:cNvPr>
          <p:cNvSpPr>
            <a:spLocks noGrp="1"/>
          </p:cNvSpPr>
          <p:nvPr>
            <p:ph type="body" sz="quarter" idx="11"/>
          </p:nvPr>
        </p:nvSpPr>
        <p:spPr>
          <a:xfrm>
            <a:off x="4865914" y="4935907"/>
            <a:ext cx="3873022" cy="664793"/>
          </a:xfrm>
        </p:spPr>
        <p:txBody>
          <a:bodyPr>
            <a:noAutofit/>
          </a:bodyPr>
          <a:lstStyle/>
          <a:p>
            <a:pPr marL="0" indent="0">
              <a:buNone/>
            </a:pPr>
            <a:r>
              <a:rPr lang="en-US" sz="900"/>
              <a:t>Image source: </a:t>
            </a:r>
            <a:r>
              <a:rPr lang="en-US" sz="900">
                <a:hlinkClick r:id="rId4"/>
              </a:rPr>
              <a:t>https://dermnetnz.org/imagedetail/8061-cellulitis</a:t>
            </a:r>
            <a:r>
              <a:rPr lang="en-US" sz="900"/>
              <a:t>. </a:t>
            </a:r>
            <a:r>
              <a:rPr lang="en-US" sz="900" kern="1200">
                <a:solidFill>
                  <a:schemeClr val="tx1"/>
                </a:solidFill>
                <a:effectLst/>
                <a:latin typeface="+mn-lt"/>
                <a:ea typeface="+mn-ea"/>
                <a:cs typeface="+mn-cs"/>
              </a:rPr>
              <a:t>Used under the Creative Commons Attribution-</a:t>
            </a:r>
            <a:r>
              <a:rPr lang="en-US" sz="900" kern="1200" err="1">
                <a:solidFill>
                  <a:schemeClr val="tx1"/>
                </a:solidFill>
                <a:effectLst/>
                <a:latin typeface="+mn-lt"/>
                <a:ea typeface="+mn-ea"/>
                <a:cs typeface="+mn-cs"/>
              </a:rPr>
              <a:t>Non</a:t>
            </a:r>
            <a:r>
              <a:rPr lang="en-US" sz="900" err="1"/>
              <a:t>C</a:t>
            </a:r>
            <a:r>
              <a:rPr lang="en-US" sz="900" kern="1200" err="1">
                <a:solidFill>
                  <a:schemeClr val="tx1"/>
                </a:solidFill>
                <a:effectLst/>
                <a:latin typeface="+mn-lt"/>
                <a:ea typeface="+mn-ea"/>
                <a:cs typeface="+mn-cs"/>
              </a:rPr>
              <a:t>ommercial</a:t>
            </a:r>
            <a:r>
              <a:rPr lang="en-US" sz="900" kern="1200">
                <a:solidFill>
                  <a:schemeClr val="tx1"/>
                </a:solidFill>
                <a:effectLst/>
                <a:latin typeface="+mn-lt"/>
                <a:ea typeface="+mn-ea"/>
                <a:cs typeface="+mn-cs"/>
              </a:rPr>
              <a:t>-</a:t>
            </a:r>
            <a:r>
              <a:rPr lang="en-US" sz="900" kern="1200" err="1">
                <a:solidFill>
                  <a:schemeClr val="tx1"/>
                </a:solidFill>
                <a:effectLst/>
                <a:latin typeface="+mn-lt"/>
                <a:ea typeface="+mn-ea"/>
                <a:cs typeface="+mn-cs"/>
              </a:rPr>
              <a:t>NoDerivatives</a:t>
            </a:r>
            <a:r>
              <a:rPr lang="en-US" sz="900" kern="1200">
                <a:solidFill>
                  <a:schemeClr val="tx1"/>
                </a:solidFill>
                <a:effectLst/>
                <a:latin typeface="+mn-lt"/>
                <a:ea typeface="+mn-ea"/>
                <a:cs typeface="+mn-cs"/>
              </a:rPr>
              <a:t> 4.0 International License: </a:t>
            </a:r>
            <a:r>
              <a:rPr lang="en-US" sz="900" kern="1200">
                <a:solidFill>
                  <a:schemeClr val="tx1"/>
                </a:solidFill>
                <a:effectLst/>
                <a:latin typeface="+mn-lt"/>
                <a:ea typeface="+mn-ea"/>
                <a:cs typeface="+mn-cs"/>
                <a:hlinkClick r:id="rId5"/>
              </a:rPr>
              <a:t>https://creativecommons.org/licenses/by-nc-nd/4.0/deed.en</a:t>
            </a:r>
            <a:r>
              <a:rPr lang="en-US" sz="900" kern="1200">
                <a:solidFill>
                  <a:schemeClr val="tx1"/>
                </a:solidFill>
                <a:effectLst/>
                <a:latin typeface="+mn-lt"/>
                <a:ea typeface="+mn-ea"/>
                <a:cs typeface="+mn-cs"/>
              </a:rPr>
              <a:t>. </a:t>
            </a:r>
            <a:endParaRPr lang="en-US" sz="900"/>
          </a:p>
        </p:txBody>
      </p:sp>
      <p:sp>
        <p:nvSpPr>
          <p:cNvPr id="24" name="Slide Number Placeholder 23">
            <a:extLst>
              <a:ext uri="{FF2B5EF4-FFF2-40B4-BE49-F238E27FC236}">
                <a16:creationId xmlns:a16="http://schemas.microsoft.com/office/drawing/2014/main" id="{F4DB5AEC-A079-22BB-B6B7-FA930861A610}"/>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11</a:t>
            </a:fld>
            <a:endParaRPr lang="en-US">
              <a:solidFill>
                <a:prstClr val="black"/>
              </a:solidFill>
            </a:endParaRPr>
          </a:p>
        </p:txBody>
      </p:sp>
    </p:spTree>
    <p:extLst>
      <p:ext uri="{BB962C8B-B14F-4D97-AF65-F5344CB8AC3E}">
        <p14:creationId xmlns:p14="http://schemas.microsoft.com/office/powerpoint/2010/main" val="2030004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E25B2-E91F-29E2-1836-7ED85F597801}"/>
              </a:ext>
            </a:extLst>
          </p:cNvPr>
          <p:cNvSpPr>
            <a:spLocks noGrp="1"/>
          </p:cNvSpPr>
          <p:nvPr>
            <p:ph type="title"/>
          </p:nvPr>
        </p:nvSpPr>
        <p:spPr/>
        <p:txBody>
          <a:bodyPr>
            <a:noAutofit/>
          </a:bodyPr>
          <a:lstStyle/>
          <a:p>
            <a:r>
              <a:rPr lang="en-US" sz="3600"/>
              <a:t>Preventative and Supportive Measures</a:t>
            </a:r>
          </a:p>
        </p:txBody>
      </p:sp>
      <p:sp>
        <p:nvSpPr>
          <p:cNvPr id="3" name="Content Placeholder 2">
            <a:extLst>
              <a:ext uri="{FF2B5EF4-FFF2-40B4-BE49-F238E27FC236}">
                <a16:creationId xmlns:a16="http://schemas.microsoft.com/office/drawing/2014/main" id="{A3BE5585-EA42-756F-B3B4-9D7127185A41}"/>
              </a:ext>
            </a:extLst>
          </p:cNvPr>
          <p:cNvSpPr>
            <a:spLocks noGrp="1"/>
          </p:cNvSpPr>
          <p:nvPr>
            <p:ph idx="1"/>
          </p:nvPr>
        </p:nvSpPr>
        <p:spPr/>
        <p:txBody>
          <a:bodyPr>
            <a:normAutofit/>
          </a:bodyPr>
          <a:lstStyle/>
          <a:p>
            <a:r>
              <a:rPr lang="en-US"/>
              <a:t>Minimize tissue edema</a:t>
            </a:r>
          </a:p>
          <a:p>
            <a:pPr lvl="1"/>
            <a:r>
              <a:rPr lang="en-US"/>
              <a:t>Leg elevation</a:t>
            </a:r>
          </a:p>
          <a:p>
            <a:pPr lvl="1"/>
            <a:r>
              <a:rPr lang="en-US"/>
              <a:t>Compression stockings</a:t>
            </a:r>
          </a:p>
          <a:p>
            <a:pPr lvl="1"/>
            <a:r>
              <a:rPr lang="en-US"/>
              <a:t>Diuretics as tolerated</a:t>
            </a:r>
          </a:p>
          <a:p>
            <a:r>
              <a:rPr lang="en-US"/>
              <a:t>Treat fungal foot infections</a:t>
            </a:r>
          </a:p>
          <a:p>
            <a:pPr lvl="1"/>
            <a:r>
              <a:rPr lang="en-US"/>
              <a:t>Topical antifungals can treat tinea pedis and reduce risk of recurrence</a:t>
            </a:r>
          </a:p>
          <a:p>
            <a:r>
              <a:rPr lang="en-US"/>
              <a:t>Reduce scaling/skin breakdown</a:t>
            </a:r>
          </a:p>
          <a:p>
            <a:pPr lvl="1"/>
            <a:r>
              <a:rPr lang="en-US"/>
              <a:t>Hydrating emollient lotions </a:t>
            </a:r>
          </a:p>
          <a:p>
            <a:pPr lvl="1"/>
            <a:r>
              <a:rPr lang="en-US"/>
              <a:t>Unna boots for significant venous stasis</a:t>
            </a:r>
          </a:p>
        </p:txBody>
      </p:sp>
      <p:sp>
        <p:nvSpPr>
          <p:cNvPr id="24" name="Slide Number Placeholder 23">
            <a:extLst>
              <a:ext uri="{FF2B5EF4-FFF2-40B4-BE49-F238E27FC236}">
                <a16:creationId xmlns:a16="http://schemas.microsoft.com/office/drawing/2014/main" id="{62EE6DE5-E89B-AC62-24EF-9727BDD5FDF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12</a:t>
            </a:fld>
            <a:endParaRPr lang="en-US">
              <a:solidFill>
                <a:prstClr val="black"/>
              </a:solidFill>
            </a:endParaRPr>
          </a:p>
        </p:txBody>
      </p:sp>
    </p:spTree>
    <p:extLst>
      <p:ext uri="{BB962C8B-B14F-4D97-AF65-F5344CB8AC3E}">
        <p14:creationId xmlns:p14="http://schemas.microsoft.com/office/powerpoint/2010/main" val="868912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ABDDF-90B7-4D99-AB47-A73F6AEE1B57}"/>
              </a:ext>
            </a:extLst>
          </p:cNvPr>
          <p:cNvSpPr>
            <a:spLocks noGrp="1"/>
          </p:cNvSpPr>
          <p:nvPr>
            <p:ph type="title"/>
          </p:nvPr>
        </p:nvSpPr>
        <p:spPr/>
        <p:txBody>
          <a:bodyPr/>
          <a:lstStyle/>
          <a:p>
            <a:r>
              <a:rPr lang="en-US"/>
              <a:t>Triangle of Transmission</a:t>
            </a:r>
          </a:p>
        </p:txBody>
      </p:sp>
      <p:pic>
        <p:nvPicPr>
          <p:cNvPr id="13" name="Picture 12" descr="An image of the Triangle of Transmission. Antibiotic Stewardship prevents transmission from and to the resident, the direct care staff, and the environment.">
            <a:extLst>
              <a:ext uri="{FF2B5EF4-FFF2-40B4-BE49-F238E27FC236}">
                <a16:creationId xmlns:a16="http://schemas.microsoft.com/office/drawing/2014/main" id="{090D48F3-A843-0242-8D8C-B171BEA89769}"/>
              </a:ext>
            </a:extLst>
          </p:cNvPr>
          <p:cNvPicPr>
            <a:picLocks noChangeAspect="1"/>
          </p:cNvPicPr>
          <p:nvPr/>
        </p:nvPicPr>
        <p:blipFill>
          <a:blip r:embed="rId2"/>
          <a:stretch>
            <a:fillRect/>
          </a:stretch>
        </p:blipFill>
        <p:spPr>
          <a:xfrm>
            <a:off x="225778" y="914399"/>
            <a:ext cx="8724865" cy="5653043"/>
          </a:xfrm>
          <a:prstGeom prst="rect">
            <a:avLst/>
          </a:prstGeom>
        </p:spPr>
      </p:pic>
      <p:sp>
        <p:nvSpPr>
          <p:cNvPr id="24" name="Slide Number Placeholder 23">
            <a:extLst>
              <a:ext uri="{FF2B5EF4-FFF2-40B4-BE49-F238E27FC236}">
                <a16:creationId xmlns:a16="http://schemas.microsoft.com/office/drawing/2014/main" id="{5A634055-580B-7853-EAD7-5C59BAEF08DD}"/>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13</a:t>
            </a:fld>
            <a:endParaRPr lang="en-US">
              <a:solidFill>
                <a:prstClr val="black"/>
              </a:solidFill>
            </a:endParaRPr>
          </a:p>
        </p:txBody>
      </p:sp>
    </p:spTree>
    <p:extLst>
      <p:ext uri="{BB962C8B-B14F-4D97-AF65-F5344CB8AC3E}">
        <p14:creationId xmlns:p14="http://schemas.microsoft.com/office/powerpoint/2010/main" val="4054977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65CCDE-A2CE-A892-D4A1-CCC732DD7A0D}"/>
              </a:ext>
            </a:extLst>
          </p:cNvPr>
          <p:cNvSpPr>
            <a:spLocks noGrp="1"/>
          </p:cNvSpPr>
          <p:nvPr>
            <p:ph type="title"/>
          </p:nvPr>
        </p:nvSpPr>
        <p:spPr/>
        <p:txBody>
          <a:bodyPr/>
          <a:lstStyle/>
          <a:p>
            <a:r>
              <a:rPr lang="en-US"/>
              <a:t>Teachable Moment</a:t>
            </a:r>
          </a:p>
        </p:txBody>
      </p:sp>
      <p:sp>
        <p:nvSpPr>
          <p:cNvPr id="3" name="Content Placeholder 2">
            <a:extLst>
              <a:ext uri="{FF2B5EF4-FFF2-40B4-BE49-F238E27FC236}">
                <a16:creationId xmlns:a16="http://schemas.microsoft.com/office/drawing/2014/main" id="{A5A5DDD8-B3C2-E189-0D04-AA8B6500C69A}"/>
              </a:ext>
            </a:extLst>
          </p:cNvPr>
          <p:cNvSpPr>
            <a:spLocks noGrp="1"/>
          </p:cNvSpPr>
          <p:nvPr>
            <p:ph idx="1"/>
          </p:nvPr>
        </p:nvSpPr>
        <p:spPr>
          <a:xfrm>
            <a:off x="801229" y="1315291"/>
            <a:ext cx="7971295" cy="4866433"/>
          </a:xfrm>
        </p:spPr>
        <p:txBody>
          <a:bodyPr/>
          <a:lstStyle/>
          <a:p>
            <a:pPr marL="229870" indent="0">
              <a:spcBef>
                <a:spcPts val="1800"/>
              </a:spcBef>
              <a:buFont typeface="Arial" panose="020B0604020202020204" pitchFamily="34" charset="0"/>
              <a:buNone/>
            </a:pPr>
            <a:r>
              <a:rPr lang="en-US" sz="3400" b="1" dirty="0"/>
              <a:t>Questions to consider:</a:t>
            </a:r>
            <a:endParaRPr lang="en-US" sz="3400" b="1" dirty="0">
              <a:ea typeface="Calibri"/>
              <a:cs typeface="Calibri"/>
            </a:endParaRPr>
          </a:p>
          <a:p>
            <a:pPr marL="744220" indent="-514350">
              <a:spcBef>
                <a:spcPts val="1800"/>
              </a:spcBef>
              <a:buFont typeface="Arial" panose="020B0604020202020204" pitchFamily="34" charset="0"/>
              <a:buAutoNum type="arabicPeriod"/>
            </a:pPr>
            <a:r>
              <a:rPr lang="en-US" sz="3200" dirty="0">
                <a:cs typeface="Calibri"/>
              </a:rPr>
              <a:t>What is each healthcare provider’s role in antibiotic stewardship? How does </a:t>
            </a:r>
            <a:r>
              <a:rPr lang="en-US" dirty="0">
                <a:cs typeface="Calibri"/>
              </a:rPr>
              <a:t>each person</a:t>
            </a:r>
            <a:r>
              <a:rPr lang="en-US" sz="3200" dirty="0">
                <a:cs typeface="Calibri"/>
              </a:rPr>
              <a:t> impact decisions about starting or stopping antibiotics?</a:t>
            </a:r>
          </a:p>
          <a:p>
            <a:pPr marL="744220" indent="-514350">
              <a:spcBef>
                <a:spcPts val="1800"/>
              </a:spcBef>
              <a:buFont typeface="Arial" panose="020B0604020202020204" pitchFamily="34" charset="0"/>
              <a:buAutoNum type="arabicPeriod"/>
            </a:pPr>
            <a:r>
              <a:rPr lang="en-US" sz="3200" dirty="0"/>
              <a:t>How can staff help identify and monitor skin and soft tissue infections for when they may or may not need antibiotics?</a:t>
            </a:r>
            <a:endParaRPr lang="en-US" sz="3200" dirty="0">
              <a:cs typeface="Calibri"/>
            </a:endParaRPr>
          </a:p>
        </p:txBody>
      </p:sp>
      <p:sp>
        <p:nvSpPr>
          <p:cNvPr id="24" name="Slide Number Placeholder 23">
            <a:extLst>
              <a:ext uri="{FF2B5EF4-FFF2-40B4-BE49-F238E27FC236}">
                <a16:creationId xmlns:a16="http://schemas.microsoft.com/office/drawing/2014/main" id="{39E037CB-44EC-D357-2352-50D87BEE246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14</a:t>
            </a:fld>
            <a:endParaRPr lang="en-US">
              <a:solidFill>
                <a:prstClr val="black"/>
              </a:solidFill>
            </a:endParaRPr>
          </a:p>
        </p:txBody>
      </p:sp>
    </p:spTree>
    <p:extLst>
      <p:ext uri="{BB962C8B-B14F-4D97-AF65-F5344CB8AC3E}">
        <p14:creationId xmlns:p14="http://schemas.microsoft.com/office/powerpoint/2010/main" val="169049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0C16B70-C5E2-7237-B573-65F652B78393}"/>
              </a:ext>
            </a:extLst>
          </p:cNvPr>
          <p:cNvSpPr>
            <a:spLocks noGrp="1"/>
          </p:cNvSpPr>
          <p:nvPr>
            <p:ph type="title"/>
          </p:nvPr>
        </p:nvSpPr>
        <p:spPr/>
        <p:txBody>
          <a:bodyPr/>
          <a:lstStyle/>
          <a:p>
            <a:r>
              <a:rPr lang="en-US"/>
              <a:t>The Case: The Resident</a:t>
            </a:r>
          </a:p>
        </p:txBody>
      </p:sp>
      <p:sp>
        <p:nvSpPr>
          <p:cNvPr id="5" name="Content Placeholder 4">
            <a:extLst>
              <a:ext uri="{FF2B5EF4-FFF2-40B4-BE49-F238E27FC236}">
                <a16:creationId xmlns:a16="http://schemas.microsoft.com/office/drawing/2014/main" id="{CA915173-1E25-5722-4AEA-7768813B1929}"/>
              </a:ext>
            </a:extLst>
          </p:cNvPr>
          <p:cNvSpPr>
            <a:spLocks noGrp="1"/>
          </p:cNvSpPr>
          <p:nvPr>
            <p:ph idx="1"/>
          </p:nvPr>
        </p:nvSpPr>
        <p:spPr>
          <a:xfrm>
            <a:off x="801229" y="1256459"/>
            <a:ext cx="7971295" cy="2405207"/>
          </a:xfrm>
        </p:spPr>
        <p:txBody>
          <a:bodyPr>
            <a:normAutofit/>
          </a:bodyPr>
          <a:lstStyle/>
          <a:p>
            <a:pPr marL="285750" indent="-285750">
              <a:spcBef>
                <a:spcPts val="1200"/>
              </a:spcBef>
              <a:buFont typeface="Arial" panose="020B0604020202020204" pitchFamily="34" charset="0"/>
              <a:buChar char="•"/>
            </a:pPr>
            <a:r>
              <a:rPr lang="en-US" sz="2600"/>
              <a:t>75-year-old resident with congestive heart failure and chronic lower extremity swelling and discoloration</a:t>
            </a:r>
          </a:p>
          <a:p>
            <a:pPr marL="285750" indent="-285750">
              <a:spcBef>
                <a:spcPts val="1200"/>
              </a:spcBef>
              <a:buFont typeface="Arial" panose="020B0604020202020204" pitchFamily="34" charset="0"/>
              <a:buChar char="•"/>
            </a:pPr>
            <a:r>
              <a:rPr lang="en-US" sz="2600"/>
              <a:t>Went to an outdoor BBQ at the facility, ate many salty meats, and was standing on his feet all day the day before</a:t>
            </a:r>
          </a:p>
          <a:p>
            <a:pPr>
              <a:spcBef>
                <a:spcPts val="1200"/>
              </a:spcBef>
            </a:pPr>
            <a:endParaRPr lang="en-US" sz="2600"/>
          </a:p>
        </p:txBody>
      </p:sp>
      <p:sp>
        <p:nvSpPr>
          <p:cNvPr id="6" name="Text Placeholder 5">
            <a:extLst>
              <a:ext uri="{FF2B5EF4-FFF2-40B4-BE49-F238E27FC236}">
                <a16:creationId xmlns:a16="http://schemas.microsoft.com/office/drawing/2014/main" id="{FF0B4511-9D50-C177-3D42-8C5992766053}"/>
              </a:ext>
            </a:extLst>
          </p:cNvPr>
          <p:cNvSpPr>
            <a:spLocks noGrp="1"/>
          </p:cNvSpPr>
          <p:nvPr>
            <p:ph type="body" sz="quarter" idx="11"/>
          </p:nvPr>
        </p:nvSpPr>
        <p:spPr>
          <a:xfrm>
            <a:off x="801229" y="3588256"/>
            <a:ext cx="4974732" cy="2705864"/>
          </a:xfrm>
        </p:spPr>
        <p:txBody>
          <a:bodyPr>
            <a:normAutofit/>
          </a:bodyPr>
          <a:lstStyle/>
          <a:p>
            <a:pPr marL="288925" indent="-288925"/>
            <a:r>
              <a:rPr lang="en-US" sz="2600"/>
              <a:t>Vitals: T: 98.7° F, HR 65, BP 138/74, RR 18, Pulse ox 98% on room air. </a:t>
            </a:r>
          </a:p>
          <a:p>
            <a:pPr marL="288925" indent="-288925"/>
            <a:r>
              <a:rPr lang="en-US" sz="2600"/>
              <a:t>Complains of some soreness in his legs, but not particularly worse than usual.</a:t>
            </a:r>
          </a:p>
        </p:txBody>
      </p:sp>
      <p:pic>
        <p:nvPicPr>
          <p:cNvPr id="3" name="Picture 2" descr="A foot with swelling and discoloration. ">
            <a:extLst>
              <a:ext uri="{FF2B5EF4-FFF2-40B4-BE49-F238E27FC236}">
                <a16:creationId xmlns:a16="http://schemas.microsoft.com/office/drawing/2014/main" id="{7FF9950A-3740-6A62-1017-F16769B8B714}"/>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775961" y="3686261"/>
            <a:ext cx="2930680" cy="2295698"/>
          </a:xfrm>
          <a:prstGeom prst="rect">
            <a:avLst/>
          </a:prstGeom>
        </p:spPr>
      </p:pic>
      <p:sp>
        <p:nvSpPr>
          <p:cNvPr id="2" name="Slide Number Placeholder 1">
            <a:extLst>
              <a:ext uri="{FF2B5EF4-FFF2-40B4-BE49-F238E27FC236}">
                <a16:creationId xmlns:a16="http://schemas.microsoft.com/office/drawing/2014/main" id="{D8FCCA01-D351-9D3A-8F51-1951DEDFC52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15</a:t>
            </a:fld>
            <a:endParaRPr lang="en-US"/>
          </a:p>
        </p:txBody>
      </p:sp>
    </p:spTree>
    <p:extLst>
      <p:ext uri="{BB962C8B-B14F-4D97-AF65-F5344CB8AC3E}">
        <p14:creationId xmlns:p14="http://schemas.microsoft.com/office/powerpoint/2010/main" val="11924515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566BA-E823-F653-AEDE-DEE1B9B3D275}"/>
              </a:ext>
            </a:extLst>
          </p:cNvPr>
          <p:cNvSpPr>
            <a:spLocks noGrp="1"/>
          </p:cNvSpPr>
          <p:nvPr>
            <p:ph type="title"/>
          </p:nvPr>
        </p:nvSpPr>
        <p:spPr>
          <a:xfrm>
            <a:off x="457201" y="0"/>
            <a:ext cx="7498080" cy="914400"/>
          </a:xfrm>
        </p:spPr>
        <p:txBody>
          <a:bodyPr>
            <a:noAutofit/>
          </a:bodyPr>
          <a:lstStyle/>
          <a:p>
            <a:r>
              <a:rPr lang="en-US" sz="3900"/>
              <a:t>The Case: A Request for Antibiotics</a:t>
            </a:r>
          </a:p>
        </p:txBody>
      </p:sp>
      <p:sp>
        <p:nvSpPr>
          <p:cNvPr id="3" name="Content Placeholder 2">
            <a:extLst>
              <a:ext uri="{FF2B5EF4-FFF2-40B4-BE49-F238E27FC236}">
                <a16:creationId xmlns:a16="http://schemas.microsoft.com/office/drawing/2014/main" id="{932C83E1-C1AB-B6B2-33CA-D2969F1AC932}"/>
              </a:ext>
            </a:extLst>
          </p:cNvPr>
          <p:cNvSpPr>
            <a:spLocks noGrp="1"/>
          </p:cNvSpPr>
          <p:nvPr>
            <p:ph idx="1"/>
          </p:nvPr>
        </p:nvSpPr>
        <p:spPr>
          <a:xfrm>
            <a:off x="801229" y="1180820"/>
            <a:ext cx="7971295" cy="2648995"/>
          </a:xfrm>
        </p:spPr>
        <p:txBody>
          <a:bodyPr>
            <a:normAutofit/>
          </a:bodyPr>
          <a:lstStyle/>
          <a:p>
            <a:pPr marL="285750" indent="-285750">
              <a:buFont typeface="Arial" panose="020B0604020202020204" pitchFamily="34" charset="0"/>
              <a:buChar char="•"/>
            </a:pPr>
            <a:r>
              <a:rPr lang="en-US" sz="2800"/>
              <a:t>His daughter, who is from out of town and has not seen her father in months, visits and tells the nurse she is concerned about the swelling and discoloration of her father’s lower legs.</a:t>
            </a:r>
          </a:p>
          <a:p>
            <a:pPr marL="285750" indent="-285750">
              <a:buFont typeface="Arial" panose="020B0604020202020204" pitchFamily="34" charset="0"/>
              <a:buChar char="•"/>
            </a:pPr>
            <a:r>
              <a:rPr lang="en-US" sz="2800"/>
              <a:t>She asks for antibiotics to treat the infection.</a:t>
            </a:r>
          </a:p>
          <a:p>
            <a:endParaRPr lang="en-US" sz="2800"/>
          </a:p>
        </p:txBody>
      </p:sp>
      <p:pic>
        <p:nvPicPr>
          <p:cNvPr id="25" name="Picture 24" descr="A leg with swelling and discoloration.">
            <a:extLst>
              <a:ext uri="{FF2B5EF4-FFF2-40B4-BE49-F238E27FC236}">
                <a16:creationId xmlns:a16="http://schemas.microsoft.com/office/drawing/2014/main" id="{D025D2EA-741F-CEDA-9B0E-33DF229331FD}"/>
              </a:ext>
            </a:extLst>
          </p:cNvPr>
          <p:cNvPicPr>
            <a:picLocks noChangeAspect="1"/>
          </p:cNvPicPr>
          <p:nvPr/>
        </p:nvPicPr>
        <p:blipFill>
          <a:blip r:embed="rId3"/>
          <a:stretch>
            <a:fillRect/>
          </a:stretch>
        </p:blipFill>
        <p:spPr>
          <a:xfrm>
            <a:off x="1215485" y="3531932"/>
            <a:ext cx="2686681" cy="2015011"/>
          </a:xfrm>
          <a:prstGeom prst="rect">
            <a:avLst/>
          </a:prstGeom>
        </p:spPr>
      </p:pic>
      <p:sp>
        <p:nvSpPr>
          <p:cNvPr id="4" name="Text Placeholder 3">
            <a:extLst>
              <a:ext uri="{FF2B5EF4-FFF2-40B4-BE49-F238E27FC236}">
                <a16:creationId xmlns:a16="http://schemas.microsoft.com/office/drawing/2014/main" id="{FB15A334-EA05-6D26-2D8F-7E4733E82CB8}"/>
              </a:ext>
            </a:extLst>
          </p:cNvPr>
          <p:cNvSpPr>
            <a:spLocks noGrp="1"/>
          </p:cNvSpPr>
          <p:nvPr>
            <p:ph type="body" sz="quarter" idx="11"/>
          </p:nvPr>
        </p:nvSpPr>
        <p:spPr>
          <a:xfrm>
            <a:off x="1113940" y="5572190"/>
            <a:ext cx="3346547" cy="646331"/>
          </a:xfrm>
        </p:spPr>
        <p:txBody>
          <a:bodyPr wrap="square">
            <a:spAutoFit/>
          </a:bodyPr>
          <a:lstStyle/>
          <a:p>
            <a:pPr marL="0" indent="0">
              <a:buNone/>
            </a:pPr>
            <a:r>
              <a:rPr lang="en-US" sz="900" kern="1200">
                <a:solidFill>
                  <a:schemeClr val="tx1"/>
                </a:solidFill>
                <a:effectLst/>
                <a:latin typeface="+mn-lt"/>
                <a:ea typeface="+mn-ea"/>
                <a:cs typeface="+mn-cs"/>
              </a:rPr>
              <a:t>Image source: </a:t>
            </a:r>
            <a:r>
              <a:rPr lang="en-US" sz="900">
                <a:hlinkClick r:id="rId4"/>
              </a:rPr>
              <a:t>https://dermnetnz.org/imagedetail/9483-cellulitis-and-lymphoedema</a:t>
            </a:r>
            <a:r>
              <a:rPr lang="en-US" sz="900"/>
              <a:t>. </a:t>
            </a:r>
            <a:r>
              <a:rPr lang="en-US" sz="900" kern="1200">
                <a:solidFill>
                  <a:schemeClr val="tx1"/>
                </a:solidFill>
                <a:effectLst/>
                <a:latin typeface="+mn-lt"/>
                <a:ea typeface="+mn-ea"/>
                <a:cs typeface="+mn-cs"/>
              </a:rPr>
              <a:t>Used under the Creative Commons Attribution-</a:t>
            </a:r>
            <a:r>
              <a:rPr lang="en-US" sz="900" kern="1200" err="1">
                <a:solidFill>
                  <a:schemeClr val="tx1"/>
                </a:solidFill>
                <a:effectLst/>
                <a:latin typeface="+mn-lt"/>
                <a:ea typeface="+mn-ea"/>
                <a:cs typeface="+mn-cs"/>
              </a:rPr>
              <a:t>Non</a:t>
            </a:r>
            <a:r>
              <a:rPr lang="en-US" sz="900" err="1"/>
              <a:t>C</a:t>
            </a:r>
            <a:r>
              <a:rPr lang="en-US" sz="900" kern="1200" err="1">
                <a:solidFill>
                  <a:schemeClr val="tx1"/>
                </a:solidFill>
                <a:effectLst/>
                <a:latin typeface="+mn-lt"/>
                <a:ea typeface="+mn-ea"/>
                <a:cs typeface="+mn-cs"/>
              </a:rPr>
              <a:t>ommercial</a:t>
            </a:r>
            <a:r>
              <a:rPr lang="en-US" sz="900" kern="1200">
                <a:solidFill>
                  <a:schemeClr val="tx1"/>
                </a:solidFill>
                <a:effectLst/>
                <a:latin typeface="+mn-lt"/>
                <a:ea typeface="+mn-ea"/>
                <a:cs typeface="+mn-cs"/>
              </a:rPr>
              <a:t>-</a:t>
            </a:r>
            <a:r>
              <a:rPr lang="en-US" sz="900" kern="1200" err="1">
                <a:solidFill>
                  <a:schemeClr val="tx1"/>
                </a:solidFill>
                <a:effectLst/>
                <a:latin typeface="+mn-lt"/>
                <a:ea typeface="+mn-ea"/>
                <a:cs typeface="+mn-cs"/>
              </a:rPr>
              <a:t>NoDerivatives</a:t>
            </a:r>
            <a:r>
              <a:rPr lang="en-US" sz="900" kern="1200">
                <a:solidFill>
                  <a:schemeClr val="tx1"/>
                </a:solidFill>
                <a:effectLst/>
                <a:latin typeface="+mn-lt"/>
                <a:ea typeface="+mn-ea"/>
                <a:cs typeface="+mn-cs"/>
              </a:rPr>
              <a:t> 4.0 International License: </a:t>
            </a:r>
            <a:r>
              <a:rPr lang="en-US" sz="900" kern="1200">
                <a:solidFill>
                  <a:schemeClr val="tx1"/>
                </a:solidFill>
                <a:effectLst/>
                <a:latin typeface="+mn-lt"/>
                <a:ea typeface="+mn-ea"/>
                <a:cs typeface="+mn-cs"/>
                <a:hlinkClick r:id="rId5"/>
              </a:rPr>
              <a:t>https://creativecommons.org/licenses/by-nc-nd/4.0/deed.en</a:t>
            </a:r>
            <a:r>
              <a:rPr lang="en-US" sz="900" kern="1200">
                <a:solidFill>
                  <a:schemeClr val="tx1"/>
                </a:solidFill>
                <a:effectLst/>
                <a:latin typeface="+mn-lt"/>
                <a:ea typeface="+mn-ea"/>
                <a:cs typeface="+mn-cs"/>
              </a:rPr>
              <a:t>. </a:t>
            </a:r>
            <a:endParaRPr lang="en-US" sz="800">
              <a:effectLst/>
            </a:endParaRPr>
          </a:p>
        </p:txBody>
      </p:sp>
      <p:pic>
        <p:nvPicPr>
          <p:cNvPr id="27" name="Picture 26" descr="This is an image of two hands. One hand is holding a pill and the other, a cup of water.">
            <a:extLst>
              <a:ext uri="{FF2B5EF4-FFF2-40B4-BE49-F238E27FC236}">
                <a16:creationId xmlns:a16="http://schemas.microsoft.com/office/drawing/2014/main" id="{BF1B2294-3D47-B80D-3931-F13924B7B14A}"/>
              </a:ext>
            </a:extLst>
          </p:cNvPr>
          <p:cNvPicPr>
            <a:picLocks noChangeAspect="1"/>
          </p:cNvPicPr>
          <p:nvPr/>
        </p:nvPicPr>
        <p:blipFill>
          <a:blip r:embed="rId6"/>
          <a:stretch>
            <a:fillRect/>
          </a:stretch>
        </p:blipFill>
        <p:spPr>
          <a:xfrm flipV="1">
            <a:off x="4819506" y="3461545"/>
            <a:ext cx="3346546" cy="2433810"/>
          </a:xfrm>
          <a:prstGeom prst="rect">
            <a:avLst/>
          </a:prstGeom>
        </p:spPr>
      </p:pic>
      <p:sp>
        <p:nvSpPr>
          <p:cNvPr id="24" name="Slide Number Placeholder 23">
            <a:extLst>
              <a:ext uri="{FF2B5EF4-FFF2-40B4-BE49-F238E27FC236}">
                <a16:creationId xmlns:a16="http://schemas.microsoft.com/office/drawing/2014/main" id="{6DD54250-E39A-B2CC-9C6F-F0710738F5B5}"/>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471734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9A993-4AE1-BD79-D34D-4B0DD82E5E31}"/>
              </a:ext>
            </a:extLst>
          </p:cNvPr>
          <p:cNvSpPr>
            <a:spLocks noGrp="1"/>
          </p:cNvSpPr>
          <p:nvPr>
            <p:ph type="title"/>
          </p:nvPr>
        </p:nvSpPr>
        <p:spPr/>
        <p:txBody>
          <a:bodyPr/>
          <a:lstStyle/>
          <a:p>
            <a:r>
              <a:rPr lang="en-US"/>
              <a:t>The Challenge</a:t>
            </a:r>
          </a:p>
        </p:txBody>
      </p:sp>
      <p:sp>
        <p:nvSpPr>
          <p:cNvPr id="3" name="Content Placeholder 2">
            <a:extLst>
              <a:ext uri="{FF2B5EF4-FFF2-40B4-BE49-F238E27FC236}">
                <a16:creationId xmlns:a16="http://schemas.microsoft.com/office/drawing/2014/main" id="{1CC2D6F1-1567-F551-63C0-297F94B07A54}"/>
              </a:ext>
            </a:extLst>
          </p:cNvPr>
          <p:cNvSpPr>
            <a:spLocks noGrp="1"/>
          </p:cNvSpPr>
          <p:nvPr>
            <p:ph idx="1"/>
          </p:nvPr>
        </p:nvSpPr>
        <p:spPr/>
        <p:txBody>
          <a:bodyPr>
            <a:normAutofit/>
          </a:bodyPr>
          <a:lstStyle/>
          <a:p>
            <a:pPr>
              <a:buFont typeface="Arial" panose="020B0604020202020204" pitchFamily="34" charset="0"/>
              <a:buChar char="•"/>
            </a:pPr>
            <a:r>
              <a:rPr lang="en-US" sz="2800">
                <a:cs typeface="Calibri"/>
              </a:rPr>
              <a:t>His daughter insists that he be treated with antibiotics. The nurse does not see a change in the appearance of his legs, but pages the covering doctor and asks for the antibiotics because his daughter requested them.</a:t>
            </a:r>
          </a:p>
          <a:p>
            <a:pPr>
              <a:buFont typeface="Arial" panose="020B0604020202020204" pitchFamily="34" charset="0"/>
              <a:buChar char="•"/>
            </a:pPr>
            <a:r>
              <a:rPr lang="en-US" sz="2800">
                <a:cs typeface="Calibri"/>
              </a:rPr>
              <a:t>The doctor is covering overnight and is not familiar with the patient. He gives the nurse an order for a 7-day course of cephalexin.</a:t>
            </a:r>
          </a:p>
          <a:p>
            <a:pPr>
              <a:buFont typeface="Arial" panose="020B0604020202020204" pitchFamily="34" charset="0"/>
              <a:buChar char="•"/>
            </a:pPr>
            <a:r>
              <a:rPr lang="en-US" sz="2800">
                <a:cs typeface="Calibri"/>
              </a:rPr>
              <a:t>The resident later develops stomach upset due to the cephalexin, and a urine culture obtained 2 months later grows </a:t>
            </a:r>
            <a:r>
              <a:rPr lang="en-US" sz="2800" i="1">
                <a:cs typeface="Calibri"/>
              </a:rPr>
              <a:t>E. coli </a:t>
            </a:r>
            <a:r>
              <a:rPr lang="en-US" sz="2800">
                <a:cs typeface="Calibri"/>
              </a:rPr>
              <a:t>resistant to cephalexin. </a:t>
            </a:r>
          </a:p>
          <a:p>
            <a:endParaRPr lang="en-US" sz="2800"/>
          </a:p>
        </p:txBody>
      </p:sp>
      <p:sp>
        <p:nvSpPr>
          <p:cNvPr id="24" name="Slide Number Placeholder 23">
            <a:extLst>
              <a:ext uri="{FF2B5EF4-FFF2-40B4-BE49-F238E27FC236}">
                <a16:creationId xmlns:a16="http://schemas.microsoft.com/office/drawing/2014/main" id="{96315889-4B08-4405-5768-9220EFD024A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17</a:t>
            </a:fld>
            <a:endParaRPr lang="en-US">
              <a:solidFill>
                <a:prstClr val="black"/>
              </a:solidFill>
            </a:endParaRPr>
          </a:p>
        </p:txBody>
      </p:sp>
    </p:spTree>
    <p:extLst>
      <p:ext uri="{BB962C8B-B14F-4D97-AF65-F5344CB8AC3E}">
        <p14:creationId xmlns:p14="http://schemas.microsoft.com/office/powerpoint/2010/main" val="515925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F4C08-7C26-0287-7307-ED64CC6C3ECF}"/>
              </a:ext>
            </a:extLst>
          </p:cNvPr>
          <p:cNvSpPr>
            <a:spLocks noGrp="1"/>
          </p:cNvSpPr>
          <p:nvPr>
            <p:ph type="title"/>
          </p:nvPr>
        </p:nvSpPr>
        <p:spPr/>
        <p:txBody>
          <a:bodyPr/>
          <a:lstStyle/>
          <a:p>
            <a:r>
              <a:rPr lang="en-US"/>
              <a:t>Knowledge Check</a:t>
            </a:r>
          </a:p>
        </p:txBody>
      </p:sp>
      <p:sp>
        <p:nvSpPr>
          <p:cNvPr id="3" name="Content Placeholder 2">
            <a:extLst>
              <a:ext uri="{FF2B5EF4-FFF2-40B4-BE49-F238E27FC236}">
                <a16:creationId xmlns:a16="http://schemas.microsoft.com/office/drawing/2014/main" id="{F660D1A2-00A9-FBF5-AD34-E3F2927937FE}"/>
              </a:ext>
            </a:extLst>
          </p:cNvPr>
          <p:cNvSpPr>
            <a:spLocks noGrp="1"/>
          </p:cNvSpPr>
          <p:nvPr>
            <p:ph idx="1"/>
          </p:nvPr>
        </p:nvSpPr>
        <p:spPr>
          <a:xfrm>
            <a:off x="911241" y="1364934"/>
            <a:ext cx="4761371" cy="1689286"/>
          </a:xfrm>
          <a:ln w="38100">
            <a:solidFill>
              <a:schemeClr val="accent1"/>
            </a:solidFill>
          </a:ln>
        </p:spPr>
        <p:txBody>
          <a:bodyPr/>
          <a:lstStyle/>
          <a:p>
            <a:pPr marL="0" indent="0">
              <a:buNone/>
            </a:pPr>
            <a:r>
              <a:rPr lang="en-US"/>
              <a:t>How might the nurse have addressed this differently?</a:t>
            </a:r>
          </a:p>
          <a:p>
            <a:pPr marL="0" indent="0">
              <a:buNone/>
            </a:pPr>
            <a:r>
              <a:rPr lang="en-US"/>
              <a:t>What about the prescriber? </a:t>
            </a:r>
          </a:p>
          <a:p>
            <a:pPr marL="0" indent="0">
              <a:buNone/>
            </a:pPr>
            <a:endParaRPr lang="en-US"/>
          </a:p>
        </p:txBody>
      </p:sp>
      <p:pic>
        <p:nvPicPr>
          <p:cNvPr id="25" name="Picture 24">
            <a:extLst>
              <a:ext uri="{FF2B5EF4-FFF2-40B4-BE49-F238E27FC236}">
                <a16:creationId xmlns:a16="http://schemas.microsoft.com/office/drawing/2014/main" id="{62A75F21-5367-CC09-2E87-8318DDAB42F5}"/>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96524" y="1256461"/>
            <a:ext cx="3088793" cy="4631874"/>
          </a:xfrm>
          <a:prstGeom prst="rect">
            <a:avLst/>
          </a:prstGeom>
        </p:spPr>
      </p:pic>
      <p:sp>
        <p:nvSpPr>
          <p:cNvPr id="24" name="Slide Number Placeholder 23">
            <a:extLst>
              <a:ext uri="{FF2B5EF4-FFF2-40B4-BE49-F238E27FC236}">
                <a16:creationId xmlns:a16="http://schemas.microsoft.com/office/drawing/2014/main" id="{799A6884-E484-1C42-2B00-3AD0F244B14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18</a:t>
            </a:fld>
            <a:endParaRPr lang="en-US">
              <a:solidFill>
                <a:prstClr val="black"/>
              </a:solidFill>
            </a:endParaRPr>
          </a:p>
        </p:txBody>
      </p:sp>
    </p:spTree>
    <p:extLst>
      <p:ext uri="{BB962C8B-B14F-4D97-AF65-F5344CB8AC3E}">
        <p14:creationId xmlns:p14="http://schemas.microsoft.com/office/powerpoint/2010/main" val="1075765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CF21-F43A-D189-763C-53A842396EF2}"/>
              </a:ext>
            </a:extLst>
          </p:cNvPr>
          <p:cNvSpPr>
            <a:spLocks noGrp="1"/>
          </p:cNvSpPr>
          <p:nvPr>
            <p:ph type="title"/>
          </p:nvPr>
        </p:nvSpPr>
        <p:spPr/>
        <p:txBody>
          <a:bodyPr/>
          <a:lstStyle/>
          <a:p>
            <a:r>
              <a:rPr lang="en-US"/>
              <a:t>The Error</a:t>
            </a:r>
          </a:p>
        </p:txBody>
      </p:sp>
      <p:sp>
        <p:nvSpPr>
          <p:cNvPr id="3" name="Content Placeholder 2">
            <a:extLst>
              <a:ext uri="{FF2B5EF4-FFF2-40B4-BE49-F238E27FC236}">
                <a16:creationId xmlns:a16="http://schemas.microsoft.com/office/drawing/2014/main" id="{9D227B8C-0862-1F5C-1761-415FB3B38A30}"/>
              </a:ext>
            </a:extLst>
          </p:cNvPr>
          <p:cNvSpPr>
            <a:spLocks noGrp="1"/>
          </p:cNvSpPr>
          <p:nvPr>
            <p:ph idx="1"/>
          </p:nvPr>
        </p:nvSpPr>
        <p:spPr>
          <a:xfrm>
            <a:off x="801229" y="1256459"/>
            <a:ext cx="7971295" cy="4925265"/>
          </a:xfrm>
        </p:spPr>
        <p:txBody>
          <a:bodyPr>
            <a:normAutofit/>
          </a:bodyPr>
          <a:lstStyle/>
          <a:p>
            <a:pPr>
              <a:spcBef>
                <a:spcPts val="1200"/>
              </a:spcBef>
              <a:buFont typeface="Arial" panose="020B0604020202020204" pitchFamily="34" charset="0"/>
              <a:buChar char="•"/>
            </a:pPr>
            <a:r>
              <a:rPr lang="en-US" sz="2800">
                <a:ea typeface="Calibri"/>
                <a:cs typeface="Calibri"/>
              </a:rPr>
              <a:t>The nurse did not educate the daughter or the covering provider about the chronic nature of the patient’s lower extremities</a:t>
            </a:r>
          </a:p>
          <a:p>
            <a:pPr>
              <a:spcBef>
                <a:spcPts val="1200"/>
              </a:spcBef>
              <a:buFont typeface="Arial" panose="020B0604020202020204" pitchFamily="34" charset="0"/>
              <a:buChar char="•"/>
            </a:pPr>
            <a:r>
              <a:rPr lang="en-US" sz="2800">
                <a:ea typeface="Calibri"/>
                <a:cs typeface="Calibri"/>
              </a:rPr>
              <a:t>The provider did not ask questions about changes in the resident’s physical exam and prescribed antibiotics for a prolonged course without reassessing the need for antibiotics</a:t>
            </a:r>
          </a:p>
          <a:p>
            <a:pPr>
              <a:spcBef>
                <a:spcPts val="1200"/>
              </a:spcBef>
              <a:buFont typeface="Arial" panose="020B0604020202020204" pitchFamily="34" charset="0"/>
              <a:buChar char="•"/>
            </a:pPr>
            <a:r>
              <a:rPr lang="en-US" sz="2800">
                <a:ea typeface="Calibri"/>
                <a:cs typeface="Calibri"/>
              </a:rPr>
              <a:t>There was no discussion about alternative supportive therapies to address the resident’s chronic leg swelling.</a:t>
            </a:r>
          </a:p>
        </p:txBody>
      </p:sp>
      <p:sp>
        <p:nvSpPr>
          <p:cNvPr id="24" name="Slide Number Placeholder 23">
            <a:extLst>
              <a:ext uri="{FF2B5EF4-FFF2-40B4-BE49-F238E27FC236}">
                <a16:creationId xmlns:a16="http://schemas.microsoft.com/office/drawing/2014/main" id="{2EB56E5D-8114-AF40-C38D-E99D0BC2BD4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19</a:t>
            </a:fld>
            <a:endParaRPr lang="en-US">
              <a:solidFill>
                <a:prstClr val="black"/>
              </a:solidFill>
            </a:endParaRPr>
          </a:p>
        </p:txBody>
      </p:sp>
    </p:spTree>
    <p:extLst>
      <p:ext uri="{BB962C8B-B14F-4D97-AF65-F5344CB8AC3E}">
        <p14:creationId xmlns:p14="http://schemas.microsoft.com/office/powerpoint/2010/main" val="3783243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Autofit/>
          </a:bodyPr>
          <a:lstStyle/>
          <a:p>
            <a:pPr algn="l" rtl="0" fontAlgn="base"/>
            <a:r>
              <a:rPr lang="en-US" sz="3600"/>
              <a:t>All Staff Support Resident Care and Safety</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8"/>
            <a:ext cx="5432208" cy="5569336"/>
          </a:xfrm>
        </p:spPr>
        <p:txBody>
          <a:bodyPr vert="horz" lIns="91440" tIns="45720" rIns="91440" bIns="45720" rtlCol="0" anchor="t">
            <a:normAutofit fontScale="92500"/>
          </a:bodyPr>
          <a:lstStyle/>
          <a:p>
            <a:pPr marL="457200" indent="-457200">
              <a:spcAft>
                <a:spcPts val="1800"/>
              </a:spcAft>
              <a:buFont typeface="Arial"/>
              <a:buChar char="•"/>
            </a:pPr>
            <a:r>
              <a:rPr lang="en-US" sz="2800">
                <a:solidFill>
                  <a:srgbClr val="000000"/>
                </a:solidFill>
              </a:rPr>
              <a:t>T</a:t>
            </a:r>
            <a:r>
              <a:rPr lang="en-US" sz="2800" b="0" i="0">
                <a:solidFill>
                  <a:srgbClr val="000000"/>
                </a:solidFill>
                <a:effectLst/>
              </a:rPr>
              <a:t>he information provided in this presentation is important in the care of l</a:t>
            </a:r>
            <a:r>
              <a:rPr lang="en-US" sz="2800">
                <a:solidFill>
                  <a:srgbClr val="000000"/>
                </a:solidFill>
              </a:rPr>
              <a:t>ong-term care (LTC) </a:t>
            </a:r>
            <a:r>
              <a:rPr lang="en-US" sz="2800" b="0" i="0">
                <a:solidFill>
                  <a:srgbClr val="000000"/>
                </a:solidFill>
                <a:effectLst/>
              </a:rPr>
              <a:t>residents. In LTC facilities, each member of the </a:t>
            </a:r>
            <a:r>
              <a:rPr lang="en-US" sz="2800">
                <a:solidFill>
                  <a:srgbClr val="000000"/>
                </a:solidFill>
              </a:rPr>
              <a:t>facility’s staff </a:t>
            </a:r>
            <a:r>
              <a:rPr lang="en-US" sz="2800" b="0" i="0">
                <a:solidFill>
                  <a:srgbClr val="000000"/>
                </a:solidFill>
                <a:effectLst/>
              </a:rPr>
              <a:t>supports resident care and safety.</a:t>
            </a:r>
          </a:p>
          <a:p>
            <a:pPr marL="457200" indent="-457200">
              <a:buFont typeface="Arial"/>
              <a:buChar char="•"/>
            </a:pPr>
            <a:r>
              <a:rPr lang="en-US" sz="2800" b="0" i="0">
                <a:solidFill>
                  <a:srgbClr val="000000"/>
                </a:solidFill>
                <a:effectLst/>
              </a:rPr>
              <a:t>Some actions described in these presentations may not be in your scope of practice, but it is important to learn how all staff </a:t>
            </a:r>
            <a:r>
              <a:rPr lang="en-US" sz="2800">
                <a:solidFill>
                  <a:srgbClr val="000000"/>
                </a:solidFill>
              </a:rPr>
              <a:t>contribute to</a:t>
            </a:r>
            <a:r>
              <a:rPr lang="en-US" sz="2800" b="0" i="0">
                <a:solidFill>
                  <a:srgbClr val="000000"/>
                </a:solidFill>
                <a:effectLst/>
              </a:rPr>
              <a:t> resident care and safety. </a:t>
            </a:r>
            <a:br>
              <a:rPr lang="en-US" sz="2800"/>
            </a:br>
            <a:endParaRPr lang="en-US" sz="2800">
              <a:ea typeface="+mn-lt"/>
              <a:cs typeface="+mn-lt"/>
            </a:endParaRPr>
          </a:p>
        </p:txBody>
      </p:sp>
      <p:pic>
        <p:nvPicPr>
          <p:cNvPr id="3" name="Picture 2" descr="A group of healthcare workers joined together.">
            <a:extLst>
              <a:ext uri="{FF2B5EF4-FFF2-40B4-BE49-F238E27FC236}">
                <a16:creationId xmlns:a16="http://schemas.microsoft.com/office/drawing/2014/main" id="{26B6B424-B080-F020-CA80-69F1017B1337}"/>
              </a:ext>
            </a:extLst>
          </p:cNvPr>
          <p:cNvPicPr>
            <a:picLocks noChangeAspect="1"/>
          </p:cNvPicPr>
          <p:nvPr/>
        </p:nvPicPr>
        <p:blipFill>
          <a:blip r:embed="rId3"/>
          <a:srcRect t="34865" b="8939"/>
          <a:stretch/>
        </p:blipFill>
        <p:spPr>
          <a:xfrm>
            <a:off x="5683827" y="2567241"/>
            <a:ext cx="3185853" cy="1790303"/>
          </a:xfrm>
          <a:prstGeom prst="rect">
            <a:avLst/>
          </a:prstGeom>
          <a:effectLst>
            <a:outerShdw blurRad="50800" dist="38100" dir="2700000" algn="tl" rotWithShape="0">
              <a:prstClr val="black">
                <a:alpha val="40000"/>
              </a:prstClr>
            </a:outerShdw>
          </a:effec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a:t>
            </a:fld>
            <a:endParaRPr lang="en-US"/>
          </a:p>
        </p:txBody>
      </p:sp>
    </p:spTree>
    <p:extLst>
      <p:ext uri="{BB962C8B-B14F-4D97-AF65-F5344CB8AC3E}">
        <p14:creationId xmlns:p14="http://schemas.microsoft.com/office/powerpoint/2010/main" val="42200274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75953-67EA-7D05-D96A-2959F7BD0B6C}"/>
              </a:ext>
            </a:extLst>
          </p:cNvPr>
          <p:cNvSpPr>
            <a:spLocks noGrp="1"/>
          </p:cNvSpPr>
          <p:nvPr>
            <p:ph type="title"/>
          </p:nvPr>
        </p:nvSpPr>
        <p:spPr/>
        <p:txBody>
          <a:bodyPr/>
          <a:lstStyle/>
          <a:p>
            <a:r>
              <a:rPr lang="en-US"/>
              <a:t>The Consequence</a:t>
            </a:r>
          </a:p>
        </p:txBody>
      </p:sp>
      <p:sp>
        <p:nvSpPr>
          <p:cNvPr id="3" name="Content Placeholder 2">
            <a:extLst>
              <a:ext uri="{FF2B5EF4-FFF2-40B4-BE49-F238E27FC236}">
                <a16:creationId xmlns:a16="http://schemas.microsoft.com/office/drawing/2014/main" id="{F69CFA36-F6D5-4632-FF64-12987CDE1181}"/>
              </a:ext>
            </a:extLst>
          </p:cNvPr>
          <p:cNvSpPr>
            <a:spLocks noGrp="1"/>
          </p:cNvSpPr>
          <p:nvPr>
            <p:ph idx="1"/>
          </p:nvPr>
        </p:nvSpPr>
        <p:spPr>
          <a:xfrm>
            <a:off x="2567617" y="2659997"/>
            <a:ext cx="4008766" cy="1689286"/>
          </a:xfrm>
        </p:spPr>
        <p:txBody>
          <a:bodyPr>
            <a:normAutofit/>
          </a:bodyPr>
          <a:lstStyle/>
          <a:p>
            <a:pPr marL="0" indent="0" algn="ctr">
              <a:buNone/>
            </a:pPr>
            <a:r>
              <a:rPr lang="en-US" sz="3200" b="1"/>
              <a:t>What challenges might this lead to in the future?</a:t>
            </a:r>
          </a:p>
          <a:p>
            <a:pPr marL="0" indent="0">
              <a:buNone/>
            </a:pPr>
            <a:endParaRPr lang="en-US"/>
          </a:p>
        </p:txBody>
      </p:sp>
      <p:pic>
        <p:nvPicPr>
          <p:cNvPr id="25" name="Picture 24">
            <a:extLst>
              <a:ext uri="{FF2B5EF4-FFF2-40B4-BE49-F238E27FC236}">
                <a16:creationId xmlns:a16="http://schemas.microsoft.com/office/drawing/2014/main" id="{1B58144B-D4DA-24CB-13ED-286303580C1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60611" y="3699139"/>
            <a:ext cx="2485387" cy="2395741"/>
          </a:xfrm>
          <a:prstGeom prst="rect">
            <a:avLst/>
          </a:prstGeom>
        </p:spPr>
      </p:pic>
      <p:pic>
        <p:nvPicPr>
          <p:cNvPr id="26" name="Picture 25">
            <a:extLst>
              <a:ext uri="{FF2B5EF4-FFF2-40B4-BE49-F238E27FC236}">
                <a16:creationId xmlns:a16="http://schemas.microsoft.com/office/drawing/2014/main" id="{2459F670-5909-53FF-0277-63C7368F9F7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35011" y="1285875"/>
            <a:ext cx="2267698" cy="2267698"/>
          </a:xfrm>
          <a:prstGeom prst="rect">
            <a:avLst/>
          </a:prstGeom>
        </p:spPr>
      </p:pic>
      <p:sp>
        <p:nvSpPr>
          <p:cNvPr id="24" name="Slide Number Placeholder 23">
            <a:extLst>
              <a:ext uri="{FF2B5EF4-FFF2-40B4-BE49-F238E27FC236}">
                <a16:creationId xmlns:a16="http://schemas.microsoft.com/office/drawing/2014/main" id="{6C312ADA-5F3A-ABA9-AB58-91C4303554EA}"/>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525347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4961B-71AF-CB02-CA29-3A5883E29C10}"/>
              </a:ext>
            </a:extLst>
          </p:cNvPr>
          <p:cNvSpPr>
            <a:spLocks noGrp="1"/>
          </p:cNvSpPr>
          <p:nvPr>
            <p:ph type="title"/>
          </p:nvPr>
        </p:nvSpPr>
        <p:spPr/>
        <p:txBody>
          <a:bodyPr/>
          <a:lstStyle/>
          <a:p>
            <a:r>
              <a:rPr lang="en-US"/>
              <a:t>Patient Safety in the Moment</a:t>
            </a:r>
          </a:p>
        </p:txBody>
      </p:sp>
      <p:sp>
        <p:nvSpPr>
          <p:cNvPr id="3" name="Content Placeholder 2">
            <a:extLst>
              <a:ext uri="{FF2B5EF4-FFF2-40B4-BE49-F238E27FC236}">
                <a16:creationId xmlns:a16="http://schemas.microsoft.com/office/drawing/2014/main" id="{577AE133-B3C4-0968-4C0D-EFDB424B241D}"/>
              </a:ext>
            </a:extLst>
          </p:cNvPr>
          <p:cNvSpPr>
            <a:spLocks noGrp="1"/>
          </p:cNvSpPr>
          <p:nvPr>
            <p:ph idx="1"/>
          </p:nvPr>
        </p:nvSpPr>
        <p:spPr>
          <a:xfrm>
            <a:off x="801229" y="1180821"/>
            <a:ext cx="8068451" cy="5000904"/>
          </a:xfrm>
        </p:spPr>
        <p:txBody>
          <a:bodyPr>
            <a:normAutofit/>
          </a:bodyPr>
          <a:lstStyle/>
          <a:p>
            <a:pPr marL="0" indent="0">
              <a:buNone/>
            </a:pPr>
            <a:r>
              <a:rPr lang="en-US" sz="2800" b="1"/>
              <a:t>What could the nurse have done when the resident’s daughter asked about her father’s condition? </a:t>
            </a:r>
          </a:p>
          <a:p>
            <a:pPr>
              <a:spcBef>
                <a:spcPts val="1200"/>
              </a:spcBef>
            </a:pPr>
            <a:r>
              <a:rPr lang="en-US" sz="2800"/>
              <a:t>Educated his daughter on the chronic nature of the appearance of his legs</a:t>
            </a:r>
          </a:p>
          <a:p>
            <a:pPr>
              <a:spcBef>
                <a:spcPts val="1200"/>
              </a:spcBef>
            </a:pPr>
            <a:r>
              <a:rPr lang="en-US" sz="2800"/>
              <a:t>Implemented supportive measures to improve symptoms</a:t>
            </a:r>
          </a:p>
          <a:p>
            <a:pPr lvl="1"/>
            <a:r>
              <a:rPr lang="en-US" sz="2400"/>
              <a:t>Salt reduction</a:t>
            </a:r>
          </a:p>
          <a:p>
            <a:pPr lvl="1"/>
            <a:r>
              <a:rPr lang="en-US" sz="2400"/>
              <a:t>Leg elevation</a:t>
            </a:r>
          </a:p>
          <a:p>
            <a:pPr lvl="1"/>
            <a:r>
              <a:rPr lang="en-US" sz="2400"/>
              <a:t>Compression stockings</a:t>
            </a:r>
          </a:p>
          <a:p>
            <a:pPr lvl="1"/>
            <a:r>
              <a:rPr lang="en-US" sz="2400"/>
              <a:t>Lotions</a:t>
            </a:r>
          </a:p>
        </p:txBody>
      </p:sp>
      <p:pic>
        <p:nvPicPr>
          <p:cNvPr id="25" name="Picture 24">
            <a:extLst>
              <a:ext uri="{FF2B5EF4-FFF2-40B4-BE49-F238E27FC236}">
                <a16:creationId xmlns:a16="http://schemas.microsoft.com/office/drawing/2014/main" id="{40541092-34F3-00FF-9198-F7E1DF65C6C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32501" y="3760389"/>
            <a:ext cx="3756229" cy="2506875"/>
          </a:xfrm>
          <a:prstGeom prst="rect">
            <a:avLst/>
          </a:prstGeom>
        </p:spPr>
      </p:pic>
      <p:sp>
        <p:nvSpPr>
          <p:cNvPr id="24" name="Slide Number Placeholder 23">
            <a:extLst>
              <a:ext uri="{FF2B5EF4-FFF2-40B4-BE49-F238E27FC236}">
                <a16:creationId xmlns:a16="http://schemas.microsoft.com/office/drawing/2014/main" id="{23D2A3D2-6F8B-9F35-7A67-90A866194328}"/>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21</a:t>
            </a:fld>
            <a:endParaRPr lang="en-US">
              <a:solidFill>
                <a:prstClr val="black"/>
              </a:solidFill>
            </a:endParaRPr>
          </a:p>
        </p:txBody>
      </p:sp>
    </p:spTree>
    <p:extLst>
      <p:ext uri="{BB962C8B-B14F-4D97-AF65-F5344CB8AC3E}">
        <p14:creationId xmlns:p14="http://schemas.microsoft.com/office/powerpoint/2010/main" val="19895296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4AD61-333E-8092-ABD6-27B5FA2C538C}"/>
              </a:ext>
            </a:extLst>
          </p:cNvPr>
          <p:cNvSpPr>
            <a:spLocks noGrp="1"/>
          </p:cNvSpPr>
          <p:nvPr>
            <p:ph type="title"/>
          </p:nvPr>
        </p:nvSpPr>
        <p:spPr/>
        <p:txBody>
          <a:bodyPr/>
          <a:lstStyle/>
          <a:p>
            <a:r>
              <a:rPr lang="en-US"/>
              <a:t>Preventing the Next Harm</a:t>
            </a:r>
          </a:p>
        </p:txBody>
      </p:sp>
      <p:sp>
        <p:nvSpPr>
          <p:cNvPr id="3" name="Content Placeholder 2">
            <a:extLst>
              <a:ext uri="{FF2B5EF4-FFF2-40B4-BE49-F238E27FC236}">
                <a16:creationId xmlns:a16="http://schemas.microsoft.com/office/drawing/2014/main" id="{DD61C1BE-F966-CF5A-7078-963F4DCBAF8D}"/>
              </a:ext>
            </a:extLst>
          </p:cNvPr>
          <p:cNvSpPr>
            <a:spLocks noGrp="1"/>
          </p:cNvSpPr>
          <p:nvPr>
            <p:ph idx="1"/>
          </p:nvPr>
        </p:nvSpPr>
        <p:spPr>
          <a:xfrm>
            <a:off x="801229" y="1180821"/>
            <a:ext cx="7971295" cy="2870318"/>
          </a:xfrm>
        </p:spPr>
        <p:txBody>
          <a:bodyPr>
            <a:normAutofit/>
          </a:bodyPr>
          <a:lstStyle/>
          <a:p>
            <a:pPr marL="0" indent="0">
              <a:buNone/>
            </a:pPr>
            <a:r>
              <a:rPr lang="en-US" sz="2800" b="1"/>
              <a:t>What can be done to keep the same error from happening again?</a:t>
            </a:r>
          </a:p>
          <a:p>
            <a:r>
              <a:rPr lang="en-US" sz="2800"/>
              <a:t>Empower staff to be part of the antibiotic stewardship process.</a:t>
            </a:r>
          </a:p>
          <a:p>
            <a:r>
              <a:rPr lang="en-US" sz="2800"/>
              <a:t>Use dialogue to help educate family members on the risks of unnecessary antibiotics.</a:t>
            </a:r>
          </a:p>
        </p:txBody>
      </p:sp>
      <p:sp>
        <p:nvSpPr>
          <p:cNvPr id="5" name="Text Placeholder 4">
            <a:extLst>
              <a:ext uri="{FF2B5EF4-FFF2-40B4-BE49-F238E27FC236}">
                <a16:creationId xmlns:a16="http://schemas.microsoft.com/office/drawing/2014/main" id="{B5ABFC65-B9E8-9C4A-785E-5AA5B6DC5817}"/>
              </a:ext>
            </a:extLst>
          </p:cNvPr>
          <p:cNvSpPr>
            <a:spLocks noGrp="1"/>
          </p:cNvSpPr>
          <p:nvPr>
            <p:ph type="body" sz="quarter" idx="12"/>
          </p:nvPr>
        </p:nvSpPr>
        <p:spPr>
          <a:xfrm>
            <a:off x="801227" y="4027990"/>
            <a:ext cx="5857440" cy="2130586"/>
          </a:xfrm>
        </p:spPr>
        <p:txBody>
          <a:bodyPr>
            <a:normAutofit fontScale="92500" lnSpcReduction="10000"/>
          </a:bodyPr>
          <a:lstStyle/>
          <a:p>
            <a:pPr marL="365760" indent="-365760"/>
            <a:r>
              <a:rPr lang="en-US" sz="3000"/>
              <a:t>Implement SBAR forms to improve communication between nursing and providers.</a:t>
            </a:r>
          </a:p>
          <a:p>
            <a:pPr marL="365760" indent="-365760"/>
            <a:r>
              <a:rPr lang="en-US" sz="3000"/>
              <a:t>Document chronic skin changes and implement supportive care.</a:t>
            </a:r>
          </a:p>
          <a:p>
            <a:endParaRPr lang="en-US"/>
          </a:p>
        </p:txBody>
      </p:sp>
      <p:pic>
        <p:nvPicPr>
          <p:cNvPr id="25" name="Picture 24">
            <a:extLst>
              <a:ext uri="{FF2B5EF4-FFF2-40B4-BE49-F238E27FC236}">
                <a16:creationId xmlns:a16="http://schemas.microsoft.com/office/drawing/2014/main" id="{FAD506C1-DCCB-8712-8182-D3054AC7CC72}"/>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30218" y="4145280"/>
            <a:ext cx="2036444" cy="2036444"/>
          </a:xfrm>
          <a:prstGeom prst="rect">
            <a:avLst/>
          </a:prstGeom>
        </p:spPr>
      </p:pic>
      <p:sp>
        <p:nvSpPr>
          <p:cNvPr id="24" name="Slide Number Placeholder 23">
            <a:extLst>
              <a:ext uri="{FF2B5EF4-FFF2-40B4-BE49-F238E27FC236}">
                <a16:creationId xmlns:a16="http://schemas.microsoft.com/office/drawing/2014/main" id="{1B1F0F0C-EA57-697E-90A2-B7E9C2A16B7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424387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1FFBF-28E7-98D5-F35A-AFE036FCFB09}"/>
              </a:ext>
            </a:extLst>
          </p:cNvPr>
          <p:cNvSpPr>
            <a:spLocks noGrp="1"/>
          </p:cNvSpPr>
          <p:nvPr>
            <p:ph type="title"/>
          </p:nvPr>
        </p:nvSpPr>
        <p:spPr/>
        <p:txBody>
          <a:bodyPr/>
          <a:lstStyle/>
          <a:p>
            <a:r>
              <a:rPr lang="en-US"/>
              <a:t>System-Based Safety Changes</a:t>
            </a:r>
          </a:p>
        </p:txBody>
      </p:sp>
      <p:sp>
        <p:nvSpPr>
          <p:cNvPr id="3" name="Content Placeholder 2">
            <a:extLst>
              <a:ext uri="{FF2B5EF4-FFF2-40B4-BE49-F238E27FC236}">
                <a16:creationId xmlns:a16="http://schemas.microsoft.com/office/drawing/2014/main" id="{635BCAC4-D1ED-250C-AC82-A38A853FCE52}"/>
              </a:ext>
            </a:extLst>
          </p:cNvPr>
          <p:cNvSpPr>
            <a:spLocks noGrp="1"/>
          </p:cNvSpPr>
          <p:nvPr>
            <p:ph idx="1"/>
          </p:nvPr>
        </p:nvSpPr>
        <p:spPr>
          <a:xfrm>
            <a:off x="801230" y="1180821"/>
            <a:ext cx="3990689" cy="5000904"/>
          </a:xfrm>
        </p:spPr>
        <p:txBody>
          <a:bodyPr>
            <a:normAutofit fontScale="92500" lnSpcReduction="10000"/>
          </a:bodyPr>
          <a:lstStyle/>
          <a:p>
            <a:pPr>
              <a:lnSpc>
                <a:spcPct val="110000"/>
              </a:lnSpc>
            </a:pPr>
            <a:r>
              <a:rPr lang="en-US" sz="2800">
                <a:ea typeface="+mn-lt"/>
                <a:cs typeface="+mn-lt"/>
              </a:rPr>
              <a:t>Provide funding and support for antibiotic stewardship efforts, including tracking antibiotic use and sharing data on use.</a:t>
            </a:r>
          </a:p>
          <a:p>
            <a:pPr>
              <a:lnSpc>
                <a:spcPct val="110000"/>
              </a:lnSpc>
            </a:pPr>
            <a:r>
              <a:rPr lang="en-US" sz="2800">
                <a:ea typeface="+mn-lt"/>
                <a:cs typeface="+mn-lt"/>
              </a:rPr>
              <a:t>Engage leadership to create a culture of safety where staff feel comfortable discussing the need for antibiotics with prescribers.</a:t>
            </a:r>
            <a:endParaRPr lang="en-US" sz="2800"/>
          </a:p>
        </p:txBody>
      </p:sp>
      <p:pic>
        <p:nvPicPr>
          <p:cNvPr id="25" name="Picture 24">
            <a:extLst>
              <a:ext uri="{FF2B5EF4-FFF2-40B4-BE49-F238E27FC236}">
                <a16:creationId xmlns:a16="http://schemas.microsoft.com/office/drawing/2014/main" id="{F26292E8-665F-F950-7B08-C1E51791BA84}"/>
              </a:ext>
              <a:ext uri="{C183D7F6-B498-43B3-948B-1728B52AA6E4}">
                <adec:decorative xmlns:adec="http://schemas.microsoft.com/office/drawing/2017/decorative" val="1"/>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5168421" y="1987645"/>
            <a:ext cx="3425765" cy="3519527"/>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67FEB4B8-F7DE-8E58-6C59-13B4FEEF8CB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23</a:t>
            </a:fld>
            <a:endParaRPr lang="en-US">
              <a:solidFill>
                <a:prstClr val="black"/>
              </a:solidFill>
            </a:endParaRPr>
          </a:p>
        </p:txBody>
      </p:sp>
    </p:spTree>
    <p:extLst>
      <p:ext uri="{BB962C8B-B14F-4D97-AF65-F5344CB8AC3E}">
        <p14:creationId xmlns:p14="http://schemas.microsoft.com/office/powerpoint/2010/main" val="628129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15F765-F983-3F50-DC45-4CEE04C83FA6}"/>
              </a:ext>
            </a:extLst>
          </p:cNvPr>
          <p:cNvSpPr>
            <a:spLocks noGrp="1"/>
          </p:cNvSpPr>
          <p:nvPr>
            <p:ph type="title"/>
          </p:nvPr>
        </p:nvSpPr>
        <p:spPr>
          <a:xfrm>
            <a:off x="457200" y="0"/>
            <a:ext cx="8229600" cy="914400"/>
          </a:xfrm>
        </p:spPr>
        <p:txBody>
          <a:bodyPr/>
          <a:lstStyle/>
          <a:p>
            <a:r>
              <a:rPr lang="en-US"/>
              <a:t>Key Takeaways</a:t>
            </a:r>
          </a:p>
        </p:txBody>
      </p:sp>
      <p:sp>
        <p:nvSpPr>
          <p:cNvPr id="6" name="Content Placeholder 5">
            <a:extLst>
              <a:ext uri="{FF2B5EF4-FFF2-40B4-BE49-F238E27FC236}">
                <a16:creationId xmlns:a16="http://schemas.microsoft.com/office/drawing/2014/main" id="{46890966-39CE-16FA-B0AF-6C442C9546B8}"/>
              </a:ext>
            </a:extLst>
          </p:cNvPr>
          <p:cNvSpPr>
            <a:spLocks noGrp="1"/>
          </p:cNvSpPr>
          <p:nvPr>
            <p:ph idx="1"/>
          </p:nvPr>
        </p:nvSpPr>
        <p:spPr>
          <a:xfrm>
            <a:off x="873124" y="1584232"/>
            <a:ext cx="7658525" cy="4573499"/>
          </a:xfrm>
        </p:spPr>
        <p:txBody>
          <a:bodyPr>
            <a:normAutofit fontScale="92500"/>
          </a:bodyPr>
          <a:lstStyle/>
          <a:p>
            <a:pPr>
              <a:spcBef>
                <a:spcPts val="1800"/>
              </a:spcBef>
            </a:pPr>
            <a:r>
              <a:rPr lang="en-US" sz="3000"/>
              <a:t>Antibiotic stewardship helps ensure residents get the correct antibiotic, only when it is indicated.</a:t>
            </a:r>
          </a:p>
          <a:p>
            <a:pPr>
              <a:spcBef>
                <a:spcPts val="1800"/>
              </a:spcBef>
            </a:pPr>
            <a:r>
              <a:rPr lang="en-US" sz="3000"/>
              <a:t>Older adults are at risk for significant side effects of antibiotics, yet they are still overused in this population. </a:t>
            </a:r>
          </a:p>
          <a:p>
            <a:pPr>
              <a:spcBef>
                <a:spcPts val="1800"/>
              </a:spcBef>
            </a:pPr>
            <a:r>
              <a:rPr lang="en-US" sz="3000"/>
              <a:t>Empowering all levels of staff to take part in all moments of the antibiotic prescribing decision process can help protect residents from unnecessary exposure to antibiotics</a:t>
            </a:r>
            <a:r>
              <a:rPr lang="en-US" sz="3200"/>
              <a:t>.</a:t>
            </a:r>
            <a:endParaRPr lang="en-US" sz="3600"/>
          </a:p>
          <a:p>
            <a:endParaRPr lang="en-US"/>
          </a:p>
        </p:txBody>
      </p:sp>
      <p:sp>
        <p:nvSpPr>
          <p:cNvPr id="4" name="Slide Number Placeholder 3">
            <a:extLst>
              <a:ext uri="{FF2B5EF4-FFF2-40B4-BE49-F238E27FC236}">
                <a16:creationId xmlns:a16="http://schemas.microsoft.com/office/drawing/2014/main" id="{85CD4787-5662-BE96-BADA-6E67B57F55A8}"/>
              </a:ext>
            </a:extLst>
          </p:cNvPr>
          <p:cNvSpPr>
            <a:spLocks noGrp="1"/>
          </p:cNvSpPr>
          <p:nvPr>
            <p:ph type="sldNum" sz="quarter" idx="4"/>
          </p:nvPr>
        </p:nvSpPr>
        <p:spPr>
          <a:xfrm>
            <a:off x="8869680" y="6492240"/>
            <a:ext cx="274320" cy="365760"/>
          </a:xfrm>
        </p:spPr>
        <p:txBody>
          <a:bodyPr/>
          <a:lstStyle/>
          <a:p>
            <a:r>
              <a:rPr lang="en-US"/>
              <a:t> | </a:t>
            </a:r>
            <a:fld id="{3EAF645E-7E2B-4792-90B1-7B7BA0A8390A}" type="slidenum">
              <a:rPr lang="en-US" smtClean="0"/>
              <a:pPr/>
              <a:t>24</a:t>
            </a:fld>
            <a:endParaRPr lang="en-US"/>
          </a:p>
        </p:txBody>
      </p:sp>
    </p:spTree>
    <p:extLst>
      <p:ext uri="{BB962C8B-B14F-4D97-AF65-F5344CB8AC3E}">
        <p14:creationId xmlns:p14="http://schemas.microsoft.com/office/powerpoint/2010/main" val="21466239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A31E5-ED54-2560-309C-7ED33DCB16D1}"/>
              </a:ext>
            </a:extLst>
          </p:cNvPr>
          <p:cNvSpPr>
            <a:spLocks noGrp="1"/>
          </p:cNvSpPr>
          <p:nvPr>
            <p:ph type="title"/>
          </p:nvPr>
        </p:nvSpPr>
        <p:spPr/>
        <p:txBody>
          <a:bodyPr/>
          <a:lstStyle/>
          <a:p>
            <a:r>
              <a:rPr lang="en-US"/>
              <a:t>Supporting Materials</a:t>
            </a:r>
          </a:p>
        </p:txBody>
      </p:sp>
      <p:sp>
        <p:nvSpPr>
          <p:cNvPr id="3" name="Content Placeholder 2">
            <a:extLst>
              <a:ext uri="{FF2B5EF4-FFF2-40B4-BE49-F238E27FC236}">
                <a16:creationId xmlns:a16="http://schemas.microsoft.com/office/drawing/2014/main" id="{C04C07F1-63E0-1F31-3E25-F3D949CA7C06}"/>
              </a:ext>
            </a:extLst>
          </p:cNvPr>
          <p:cNvSpPr>
            <a:spLocks noGrp="1"/>
          </p:cNvSpPr>
          <p:nvPr>
            <p:ph idx="1"/>
          </p:nvPr>
        </p:nvSpPr>
        <p:spPr>
          <a:xfrm>
            <a:off x="457201" y="1097279"/>
            <a:ext cx="3864278" cy="5212080"/>
          </a:xfrm>
        </p:spPr>
        <p:txBody>
          <a:bodyPr>
            <a:normAutofit/>
          </a:bodyPr>
          <a:lstStyle/>
          <a:p>
            <a:pPr marL="457200" indent="-457200">
              <a:lnSpc>
                <a:spcPct val="100000"/>
              </a:lnSpc>
              <a:spcBef>
                <a:spcPts val="0"/>
              </a:spcBef>
              <a:spcAft>
                <a:spcPts val="600"/>
              </a:spcAft>
              <a:buFont typeface="+mj-lt"/>
              <a:buAutoNum type="arabicPeriod"/>
            </a:pPr>
            <a:r>
              <a:rPr lang="en-US" sz="2400" b="0" i="0" dirty="0">
                <a:solidFill>
                  <a:srgbClr val="242424"/>
                </a:solidFill>
                <a:effectLst/>
                <a:hlinkClick r:id="rId3"/>
              </a:rPr>
              <a:t>The Case of the Resident Who Attended the BBQ</a:t>
            </a:r>
            <a:endParaRPr lang="en-US" sz="2400" dirty="0">
              <a:cs typeface="Calibri"/>
            </a:endParaRPr>
          </a:p>
          <a:p>
            <a:pPr marL="457200" indent="-457200">
              <a:lnSpc>
                <a:spcPct val="100000"/>
              </a:lnSpc>
              <a:spcBef>
                <a:spcPts val="0"/>
              </a:spcBef>
              <a:spcAft>
                <a:spcPts val="600"/>
              </a:spcAft>
              <a:buFont typeface="+mj-lt"/>
              <a:buAutoNum type="arabicPeriod"/>
            </a:pPr>
            <a:r>
              <a:rPr lang="en-US" sz="2400" dirty="0">
                <a:cs typeface="Calibri"/>
                <a:hlinkClick r:id="rId4"/>
              </a:rPr>
              <a:t>AHRQ Safety Program for Antibiotic Use in LTC toolkit</a:t>
            </a:r>
            <a:r>
              <a:rPr lang="en-US" sz="2400" baseline="30000" dirty="0">
                <a:cs typeface="Calibri"/>
              </a:rPr>
              <a:t>7</a:t>
            </a:r>
            <a:r>
              <a:rPr lang="en-US" sz="2400" dirty="0">
                <a:cs typeface="Calibri"/>
              </a:rPr>
              <a:t> </a:t>
            </a:r>
          </a:p>
          <a:p>
            <a:pPr marL="457200" indent="-457200">
              <a:lnSpc>
                <a:spcPct val="100000"/>
              </a:lnSpc>
              <a:spcBef>
                <a:spcPts val="0"/>
              </a:spcBef>
              <a:spcAft>
                <a:spcPts val="600"/>
              </a:spcAft>
              <a:buFont typeface="+mj-lt"/>
              <a:buAutoNum type="arabicPeriod"/>
            </a:pPr>
            <a:r>
              <a:rPr lang="en-US" sz="2400" dirty="0">
                <a:cs typeface="Calibri"/>
                <a:hlinkClick r:id="rId5"/>
              </a:rPr>
              <a:t>AHRQ skin/soft tissue infection pocket cards for nursing in LTC</a:t>
            </a:r>
            <a:r>
              <a:rPr lang="en-US" sz="2400" baseline="30000" dirty="0">
                <a:cs typeface="Calibri"/>
              </a:rPr>
              <a:t>8</a:t>
            </a:r>
            <a:endParaRPr lang="en-US" sz="2400" dirty="0">
              <a:cs typeface="Calibri"/>
            </a:endParaRPr>
          </a:p>
          <a:p>
            <a:pPr marL="457200" indent="-457200">
              <a:lnSpc>
                <a:spcPct val="100000"/>
              </a:lnSpc>
              <a:spcBef>
                <a:spcPts val="0"/>
              </a:spcBef>
              <a:spcAft>
                <a:spcPts val="600"/>
              </a:spcAft>
              <a:buFont typeface="+mj-lt"/>
              <a:buAutoNum type="arabicPeriod"/>
            </a:pPr>
            <a:r>
              <a:rPr lang="en-US" sz="2400" dirty="0">
                <a:cs typeface="Calibri"/>
                <a:hlinkClick r:id="rId6"/>
              </a:rPr>
              <a:t>The Four Moments of Antibiotic Decision-Making Posters for LTC</a:t>
            </a:r>
            <a:r>
              <a:rPr lang="en-US" sz="2400" baseline="30000" dirty="0">
                <a:cs typeface="Calibri"/>
              </a:rPr>
              <a:t>9</a:t>
            </a:r>
            <a:endParaRPr lang="en-US" sz="2400" dirty="0">
              <a:cs typeface="Calibri"/>
            </a:endParaRPr>
          </a:p>
        </p:txBody>
      </p:sp>
      <p:pic>
        <p:nvPicPr>
          <p:cNvPr id="25" name="Picture 24" descr="Graphic of the four key strategies to protect skin and prevent infection. Keep skin clean and safe, reduce MDRO transmission, use antibiotics wisely, clean high-touch surfaces.">
            <a:extLst>
              <a:ext uri="{FF2B5EF4-FFF2-40B4-BE49-F238E27FC236}">
                <a16:creationId xmlns:a16="http://schemas.microsoft.com/office/drawing/2014/main" id="{2B9BF5AF-F7D4-CB86-DB30-AA133168BC3C}"/>
              </a:ext>
              <a:ext uri="{C183D7F6-B498-43B3-948B-1728B52AA6E4}">
                <adec:decorative xmlns:adec="http://schemas.microsoft.com/office/drawing/2017/decorative" val="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064816" y="1718703"/>
            <a:ext cx="5455855" cy="4065127"/>
          </a:xfrm>
          <a:prstGeom prst="rect">
            <a:avLst/>
          </a:prstGeom>
        </p:spPr>
      </p:pic>
      <p:sp>
        <p:nvSpPr>
          <p:cNvPr id="24" name="Slide Number Placeholder 23">
            <a:extLst>
              <a:ext uri="{FF2B5EF4-FFF2-40B4-BE49-F238E27FC236}">
                <a16:creationId xmlns:a16="http://schemas.microsoft.com/office/drawing/2014/main" id="{C78B96E8-AD88-4CA0-779B-C08B9158FBAF}"/>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25</a:t>
            </a:fld>
            <a:endParaRPr lang="en-US">
              <a:solidFill>
                <a:prstClr val="black"/>
              </a:solidFill>
            </a:endParaRPr>
          </a:p>
        </p:txBody>
      </p:sp>
    </p:spTree>
    <p:extLst>
      <p:ext uri="{BB962C8B-B14F-4D97-AF65-F5344CB8AC3E}">
        <p14:creationId xmlns:p14="http://schemas.microsoft.com/office/powerpoint/2010/main" val="507801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30">
            <a:extLst>
              <a:ext uri="{FF2B5EF4-FFF2-40B4-BE49-F238E27FC236}">
                <a16:creationId xmlns:a16="http://schemas.microsoft.com/office/drawing/2014/main" id="{0DA32A48-674F-6B3B-AE7B-C89CEA768851}"/>
              </a:ext>
            </a:extLst>
          </p:cNvPr>
          <p:cNvSpPr>
            <a:spLocks noGrp="1"/>
          </p:cNvSpPr>
          <p:nvPr>
            <p:ph type="title"/>
          </p:nvPr>
        </p:nvSpPr>
        <p:spPr/>
        <p:txBody>
          <a:bodyPr/>
          <a:lstStyle/>
          <a:p>
            <a:r>
              <a:rPr lang="en-US"/>
              <a:t>Disclaimer</a:t>
            </a:r>
          </a:p>
        </p:txBody>
      </p:sp>
      <p:sp>
        <p:nvSpPr>
          <p:cNvPr id="7" name="Content Placeholder 6">
            <a:extLst>
              <a:ext uri="{FF2B5EF4-FFF2-40B4-BE49-F238E27FC236}">
                <a16:creationId xmlns:a16="http://schemas.microsoft.com/office/drawing/2014/main" id="{07566B40-2960-5555-5F32-A6855EA6A2EC}"/>
              </a:ext>
            </a:extLst>
          </p:cNvPr>
          <p:cNvSpPr>
            <a:spLocks noGrp="1"/>
          </p:cNvSpPr>
          <p:nvPr>
            <p:ph idx="1"/>
          </p:nvPr>
        </p:nvSpPr>
        <p:spPr/>
        <p:txBody>
          <a:bodyPr>
            <a:normAutofit/>
          </a:bodyPr>
          <a:lstStyle/>
          <a:p>
            <a:pPr lvl="0">
              <a:spcBef>
                <a:spcPts val="1800"/>
              </a:spcBef>
            </a:pPr>
            <a:r>
              <a:rPr lang="en-US" sz="2400"/>
              <a:t>The findings and recommendations in this presentation are those of the authors, who are responsible for its content, and do not necessarily represent the views of AHRQ. No statement in this presentation should be construed as an official position of AHRQ or of the U.S. Department of Health and Human Services.</a:t>
            </a:r>
          </a:p>
          <a:p>
            <a:pPr lvl="0">
              <a:spcBef>
                <a:spcPts val="1800"/>
              </a:spcBef>
            </a:pPr>
            <a:r>
              <a:rPr lang="en-US" sz="2400"/>
              <a:t>Any practice described in this presentation must be applied by healthcare practitioners in accordance with professional judgment and standards of care in regard to the unique circumstances that may apply in each situation they encounter. These practices are offered as helpful options for consideration by healthcare practitioners, not as guidelines.</a:t>
            </a:r>
          </a:p>
        </p:txBody>
      </p:sp>
      <p:sp>
        <p:nvSpPr>
          <p:cNvPr id="23" name="Slide Number Placeholder 22">
            <a:extLst>
              <a:ext uri="{FF2B5EF4-FFF2-40B4-BE49-F238E27FC236}">
                <a16:creationId xmlns:a16="http://schemas.microsoft.com/office/drawing/2014/main" id="{9D1AC14C-4F80-54B1-D7AD-3B943032C31D}"/>
              </a:ext>
            </a:extLst>
          </p:cNvPr>
          <p:cNvSpPr>
            <a:spLocks noGrp="1"/>
          </p:cNvSpPr>
          <p:nvPr>
            <p:ph type="sldNum" sz="quarter" idx="4"/>
          </p:nvPr>
        </p:nvSpPr>
        <p:spPr/>
        <p:txBody>
          <a:bodyPr/>
          <a:lstStyle/>
          <a:p>
            <a:r>
              <a:rPr lang="en-US"/>
              <a:t> | </a:t>
            </a:r>
            <a:fld id="{3EAF645E-7E2B-4792-90B1-7B7BA0A8390A}" type="slidenum">
              <a:rPr lang="en-US" smtClean="0"/>
              <a:pPr/>
              <a:t>26</a:t>
            </a:fld>
            <a:endParaRPr lang="en-US"/>
          </a:p>
        </p:txBody>
      </p:sp>
    </p:spTree>
    <p:extLst>
      <p:ext uri="{BB962C8B-B14F-4D97-AF65-F5344CB8AC3E}">
        <p14:creationId xmlns:p14="http://schemas.microsoft.com/office/powerpoint/2010/main" val="2175414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24612-ECBC-5096-EBAC-0430A8E6F00A}"/>
              </a:ext>
            </a:extLst>
          </p:cNvPr>
          <p:cNvSpPr>
            <a:spLocks noGrp="1"/>
          </p:cNvSpPr>
          <p:nvPr>
            <p:ph type="title"/>
          </p:nvPr>
        </p:nvSpPr>
        <p:spPr>
          <a:xfrm>
            <a:off x="457200" y="0"/>
            <a:ext cx="8229600" cy="914400"/>
          </a:xfrm>
        </p:spPr>
        <p:txBody>
          <a:bodyPr/>
          <a:lstStyle/>
          <a:p>
            <a:r>
              <a:rPr lang="en-US"/>
              <a:t>References—1 </a:t>
            </a:r>
          </a:p>
        </p:txBody>
      </p:sp>
      <p:sp>
        <p:nvSpPr>
          <p:cNvPr id="6" name="Content Placeholder 5">
            <a:extLst>
              <a:ext uri="{FF2B5EF4-FFF2-40B4-BE49-F238E27FC236}">
                <a16:creationId xmlns:a16="http://schemas.microsoft.com/office/drawing/2014/main" id="{5DBDEEFF-9F3A-678C-1906-79F6F1CC864F}"/>
              </a:ext>
            </a:extLst>
          </p:cNvPr>
          <p:cNvSpPr>
            <a:spLocks noGrp="1"/>
          </p:cNvSpPr>
          <p:nvPr>
            <p:ph idx="1"/>
          </p:nvPr>
        </p:nvSpPr>
        <p:spPr>
          <a:xfrm>
            <a:off x="457200" y="983000"/>
            <a:ext cx="8229600" cy="5212080"/>
          </a:xfrm>
        </p:spPr>
        <p:txBody>
          <a:bodyPr>
            <a:noAutofit/>
          </a:bodyPr>
          <a:lstStyle/>
          <a:p>
            <a:pPr>
              <a:spcBef>
                <a:spcPts val="400"/>
              </a:spcBef>
              <a:buFont typeface="Arial" panose="020B0604020202020204" pitchFamily="34" charset="0"/>
              <a:buAutoNum type="arabicPeriod"/>
            </a:pPr>
            <a:r>
              <a:rPr lang="en-US" sz="1600"/>
              <a:t>Kabbani S, Palms D, </a:t>
            </a:r>
            <a:r>
              <a:rPr lang="en-US" sz="1600" err="1"/>
              <a:t>Bartoces</a:t>
            </a:r>
            <a:r>
              <a:rPr lang="en-US" sz="1600"/>
              <a:t> M, et al. Outpatient antibiotic prescribing for older adults in the United States: 2011 to 2014. J Am </a:t>
            </a:r>
            <a:r>
              <a:rPr lang="en-US" sz="1600" err="1"/>
              <a:t>Geriatr</a:t>
            </a:r>
            <a:r>
              <a:rPr lang="en-US" sz="1600"/>
              <a:t> Soc. 2018 Oct;66(10):1998-2002. PMID: 30221746.</a:t>
            </a:r>
          </a:p>
          <a:p>
            <a:pPr>
              <a:spcBef>
                <a:spcPts val="400"/>
              </a:spcBef>
              <a:buAutoNum type="arabicPeriod"/>
            </a:pPr>
            <a:r>
              <a:rPr lang="en-US" sz="1600"/>
              <a:t>Centers for Disease Control and Prevention. Core Elements of Antibiotic Stewardship for Nursing Homes. </a:t>
            </a:r>
            <a:r>
              <a:rPr lang="en-US" sz="1600">
                <a:hlinkClick r:id="rId2"/>
              </a:rPr>
              <a:t>https://www.cdc.gov/antibiotic-use/hcp/core-elements/nursing-homes-antibiotic-stewardship.html#:~:text=Similar%20to%20the%20findings%20in,receiving%20care%20in%20nursing%20homes</a:t>
            </a:r>
            <a:r>
              <a:rPr lang="en-US" sz="1600"/>
              <a:t>. Accessed July 23, 2025. </a:t>
            </a:r>
          </a:p>
          <a:p>
            <a:pPr>
              <a:spcBef>
                <a:spcPts val="400"/>
              </a:spcBef>
              <a:buAutoNum type="arabicPeriod"/>
            </a:pPr>
            <a:r>
              <a:rPr lang="en-US" sz="1600"/>
              <a:t>Cruz SP, </a:t>
            </a:r>
            <a:r>
              <a:rPr lang="en-US" sz="1600" err="1"/>
              <a:t>Cebrino</a:t>
            </a:r>
            <a:r>
              <a:rPr lang="en-US" sz="1600"/>
              <a:t> J. Prevalence and determinants of antibiotic consumption in the elderly during 2006-2017. Int J Environ Res Public Health. 2020 May 6;17(9):3243. PMID: 32384740.</a:t>
            </a:r>
          </a:p>
          <a:p>
            <a:pPr>
              <a:spcBef>
                <a:spcPts val="400"/>
              </a:spcBef>
              <a:buAutoNum type="arabicPeriod"/>
            </a:pPr>
            <a:r>
              <a:rPr lang="en-US" sz="1600"/>
              <a:t>Smith DRM, Dolk FCK, </a:t>
            </a:r>
            <a:r>
              <a:rPr lang="en-US" sz="1600" err="1"/>
              <a:t>Smieszek</a:t>
            </a:r>
            <a:r>
              <a:rPr lang="en-US" sz="1600"/>
              <a:t> T, et al. Understanding the gender gap in antibiotic prescribing: a cross-sectional analysis of English primary care. BMJ Open. 2018 Feb 22;8(2):e020203. PMID: 29472269.</a:t>
            </a:r>
          </a:p>
          <a:p>
            <a:pPr>
              <a:spcBef>
                <a:spcPts val="400"/>
              </a:spcBef>
              <a:buAutoNum type="arabicPeriod"/>
            </a:pPr>
            <a:r>
              <a:rPr lang="en-US" sz="1600"/>
              <a:t>D'Agata E, Mitchell SL. Patterns of antimicrobial use among nursing home residents with advanced dementia. Arch Intern Med. 2008 Feb 25;168(4):357-62. PMID: 18299489.</a:t>
            </a:r>
            <a:endParaRPr lang="en-US" sz="1600">
              <a:cs typeface="Calibri" panose="020F0502020204030204"/>
            </a:endParaRPr>
          </a:p>
          <a:p>
            <a:pPr>
              <a:spcBef>
                <a:spcPts val="400"/>
              </a:spcBef>
              <a:buAutoNum type="arabicPeriod"/>
            </a:pPr>
            <a:r>
              <a:rPr lang="en-US" sz="1600"/>
              <a:t>Hepburn MJ, Dooley DP, Skidmore PJ, et al. Comparison of short-course (5 days) and standard (10 days) treatment for uncomplicated cellulitis. Arch Intern Med. 2004 Aug 9-23;164(15):1669-74. PMID: 15302637.</a:t>
            </a:r>
          </a:p>
          <a:p>
            <a:pPr>
              <a:spcBef>
                <a:spcPts val="400"/>
              </a:spcBef>
              <a:buAutoNum type="arabicPeriod"/>
            </a:pPr>
            <a:r>
              <a:rPr lang="en-US" sz="1600"/>
              <a:t>Agency for Healthcare Research and Quality. Toolkit to Improve Antibiotic Use in Long-Term Care.</a:t>
            </a:r>
            <a:r>
              <a:rPr lang="en-US" sz="1600">
                <a:hlinkClick r:id="rId3"/>
              </a:rPr>
              <a:t> https://www.ahrq.gov/antibiotic-use/long-term-care/index.html</a:t>
            </a:r>
            <a:r>
              <a:rPr lang="en-US" sz="1600"/>
              <a:t>. Accessed July 23, 2025. </a:t>
            </a:r>
          </a:p>
        </p:txBody>
      </p:sp>
      <p:sp>
        <p:nvSpPr>
          <p:cNvPr id="3" name="Slide Number Placeholder 26">
            <a:extLst>
              <a:ext uri="{FF2B5EF4-FFF2-40B4-BE49-F238E27FC236}">
                <a16:creationId xmlns:a16="http://schemas.microsoft.com/office/drawing/2014/main" id="{3FA46DC5-2BE8-46AA-7F05-F7F5740EABDF}"/>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27</a:t>
            </a:fld>
            <a:endParaRPr lang="en-US"/>
          </a:p>
        </p:txBody>
      </p:sp>
    </p:spTree>
    <p:extLst>
      <p:ext uri="{BB962C8B-B14F-4D97-AF65-F5344CB8AC3E}">
        <p14:creationId xmlns:p14="http://schemas.microsoft.com/office/powerpoint/2010/main" val="1456226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E515-AF8E-72EC-8FFC-033B70C23B0B}"/>
              </a:ext>
            </a:extLst>
          </p:cNvPr>
          <p:cNvSpPr>
            <a:spLocks noGrp="1"/>
          </p:cNvSpPr>
          <p:nvPr>
            <p:ph type="title"/>
          </p:nvPr>
        </p:nvSpPr>
        <p:spPr/>
        <p:txBody>
          <a:bodyPr/>
          <a:lstStyle/>
          <a:p>
            <a:r>
              <a:rPr lang="en-US"/>
              <a:t>References—2 </a:t>
            </a:r>
          </a:p>
        </p:txBody>
      </p:sp>
      <p:sp>
        <p:nvSpPr>
          <p:cNvPr id="3" name="Content Placeholder 2">
            <a:extLst>
              <a:ext uri="{FF2B5EF4-FFF2-40B4-BE49-F238E27FC236}">
                <a16:creationId xmlns:a16="http://schemas.microsoft.com/office/drawing/2014/main" id="{3292ED01-E857-ED3D-7440-0B233AAD6DDC}"/>
              </a:ext>
            </a:extLst>
          </p:cNvPr>
          <p:cNvSpPr>
            <a:spLocks noGrp="1"/>
          </p:cNvSpPr>
          <p:nvPr>
            <p:ph idx="1"/>
          </p:nvPr>
        </p:nvSpPr>
        <p:spPr/>
        <p:txBody>
          <a:bodyPr>
            <a:normAutofit/>
          </a:bodyPr>
          <a:lstStyle/>
          <a:p>
            <a:pPr>
              <a:spcBef>
                <a:spcPts val="400"/>
              </a:spcBef>
              <a:buAutoNum type="arabicPeriod" startAt="8"/>
            </a:pPr>
            <a:r>
              <a:rPr lang="en-US" sz="1600"/>
              <a:t>Agency for Healthcare Research and Quality. Skin and Soft Tissue Infection in Nursing Home Residents. </a:t>
            </a:r>
            <a:r>
              <a:rPr lang="en-US" sz="1600">
                <a:hlinkClick r:id="rId2"/>
              </a:rPr>
              <a:t>https://www.ahrq.gov/sites/default/files/wysiwyg/antibiotic-use/long-term-care/pocket-cards-4x6-skin-infections.pdf</a:t>
            </a:r>
            <a:r>
              <a:rPr lang="en-US" sz="1600"/>
              <a:t>. Accessed July 23, 2025. </a:t>
            </a:r>
          </a:p>
          <a:p>
            <a:pPr>
              <a:spcBef>
                <a:spcPts val="400"/>
              </a:spcBef>
              <a:buAutoNum type="arabicPeriod" startAt="8"/>
            </a:pPr>
            <a:r>
              <a:rPr lang="en-US" sz="1600"/>
              <a:t>Agency for Healthcare Research and Quality. The Four Moments of Antibiotic Decision Making Posters. </a:t>
            </a:r>
            <a:r>
              <a:rPr lang="en-US" sz="1600">
                <a:hlinkClick r:id="rId3"/>
              </a:rPr>
              <a:t>https://www.ahrq.gov/antibiotic-use/long-term-care/four-moments/posters.html</a:t>
            </a:r>
            <a:r>
              <a:rPr lang="en-US" sz="1600"/>
              <a:t>. Accessed July 23, 2025. </a:t>
            </a:r>
          </a:p>
        </p:txBody>
      </p:sp>
      <p:sp>
        <p:nvSpPr>
          <p:cNvPr id="24" name="Slide Number Placeholder 23">
            <a:extLst>
              <a:ext uri="{FF2B5EF4-FFF2-40B4-BE49-F238E27FC236}">
                <a16:creationId xmlns:a16="http://schemas.microsoft.com/office/drawing/2014/main" id="{F359BA74-AB5B-4156-3D50-554E98A56DA7}"/>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340241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907478C-ADEA-B146-97F5-5CC471CE6586}"/>
              </a:ext>
            </a:extLst>
          </p:cNvPr>
          <p:cNvSpPr>
            <a:spLocks noGrp="1"/>
          </p:cNvSpPr>
          <p:nvPr>
            <p:ph type="title"/>
          </p:nvPr>
        </p:nvSpPr>
        <p:spPr>
          <a:xfrm>
            <a:off x="457200" y="0"/>
            <a:ext cx="8229600" cy="914400"/>
          </a:xfrm>
        </p:spPr>
        <p:txBody>
          <a:bodyPr>
            <a:normAutofit/>
          </a:bodyPr>
          <a:lstStyle/>
          <a:p>
            <a:r>
              <a:rPr lang="en-US"/>
              <a:t>Educational Objectives</a:t>
            </a:r>
          </a:p>
        </p:txBody>
      </p:sp>
      <p:sp>
        <p:nvSpPr>
          <p:cNvPr id="10" name="Content Placeholder 9">
            <a:extLst>
              <a:ext uri="{FF2B5EF4-FFF2-40B4-BE49-F238E27FC236}">
                <a16:creationId xmlns:a16="http://schemas.microsoft.com/office/drawing/2014/main" id="{E57BAFDC-F3A8-A107-0DF5-EE7ABA891F6F}"/>
              </a:ext>
            </a:extLst>
          </p:cNvPr>
          <p:cNvSpPr>
            <a:spLocks noGrp="1"/>
          </p:cNvSpPr>
          <p:nvPr>
            <p:ph idx="1"/>
          </p:nvPr>
        </p:nvSpPr>
        <p:spPr>
          <a:xfrm>
            <a:off x="457200" y="1097278"/>
            <a:ext cx="3459480" cy="5394961"/>
          </a:xfrm>
        </p:spPr>
        <p:txBody>
          <a:bodyPr>
            <a:noAutofit/>
          </a:bodyPr>
          <a:lstStyle/>
          <a:p>
            <a:pPr marL="457200" indent="-457200">
              <a:spcBef>
                <a:spcPts val="0"/>
              </a:spcBef>
              <a:spcAft>
                <a:spcPts val="1200"/>
              </a:spcAft>
              <a:buFont typeface="+mj-lt"/>
              <a:buAutoNum type="arabicPeriod"/>
            </a:pPr>
            <a:r>
              <a:rPr lang="en-US" sz="2400">
                <a:solidFill>
                  <a:schemeClr val="tx1"/>
                </a:solidFill>
              </a:rPr>
              <a:t>Define antibiotic stewardship and </a:t>
            </a:r>
            <a:r>
              <a:rPr lang="en-US" sz="2400"/>
              <a:t>its impact on nursing home residents</a:t>
            </a:r>
            <a:endParaRPr lang="en-US" sz="2400">
              <a:solidFill>
                <a:schemeClr val="tx1"/>
              </a:solidFill>
            </a:endParaRPr>
          </a:p>
          <a:p>
            <a:pPr marL="457200" indent="-457200">
              <a:spcBef>
                <a:spcPts val="0"/>
              </a:spcBef>
              <a:spcAft>
                <a:spcPts val="1200"/>
              </a:spcAft>
              <a:buFont typeface="+mj-lt"/>
              <a:buAutoNum type="arabicPeriod"/>
            </a:pPr>
            <a:r>
              <a:rPr lang="en-US" sz="2400">
                <a:solidFill>
                  <a:schemeClr val="tx1"/>
                </a:solidFill>
              </a:rPr>
              <a:t>Distinguish when antibiotics are indicated for skin and soft tissue infections</a:t>
            </a:r>
          </a:p>
          <a:p>
            <a:pPr marL="457200" indent="-457200">
              <a:spcBef>
                <a:spcPts val="0"/>
              </a:spcBef>
              <a:spcAft>
                <a:spcPts val="1200"/>
              </a:spcAft>
              <a:buFont typeface="+mj-lt"/>
              <a:buAutoNum type="arabicPeriod"/>
            </a:pPr>
            <a:r>
              <a:rPr lang="en-US" sz="2400">
                <a:solidFill>
                  <a:schemeClr val="tx1"/>
                </a:solidFill>
              </a:rPr>
              <a:t>Discuss the diagnostic approach and empiric management of skin and soft tissue infections</a:t>
            </a:r>
          </a:p>
        </p:txBody>
      </p:sp>
      <p:pic>
        <p:nvPicPr>
          <p:cNvPr id="3" name="Picture 4" descr="Graphic of the four key strategies to protect skin and prevent infection. Keep skin clean and safe, reduce MDRO transmission, use antibiotics wisely, clean high-touch surfaces.">
            <a:extLst>
              <a:ext uri="{FF2B5EF4-FFF2-40B4-BE49-F238E27FC236}">
                <a16:creationId xmlns:a16="http://schemas.microsoft.com/office/drawing/2014/main" id="{7EBB020F-1A98-970E-0FD5-F6BE43142A6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744570" y="1310119"/>
            <a:ext cx="5683589" cy="4237761"/>
          </a:xfrm>
          <a:prstGeom prst="rect">
            <a:avLst/>
          </a:prstGeom>
          <a:noFill/>
          <a:extLst>
            <a:ext uri="{909E8E84-426E-40DD-AFC4-6F175D3DCCD1}">
              <a14:hiddenFill xmlns:a14="http://schemas.microsoft.com/office/drawing/2010/main">
                <a:solidFill>
                  <a:srgbClr val="FFFFFF"/>
                </a:solidFill>
              </a14:hiddenFill>
            </a:ext>
          </a:extLst>
        </p:spPr>
      </p:pic>
      <p:sp>
        <p:nvSpPr>
          <p:cNvPr id="49" name="Slide Number Placeholder 26">
            <a:extLst>
              <a:ext uri="{FF2B5EF4-FFF2-40B4-BE49-F238E27FC236}">
                <a16:creationId xmlns:a16="http://schemas.microsoft.com/office/drawing/2014/main" id="{F97A80AC-A925-D2BD-03EF-80EA95EAD120}"/>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3</a:t>
            </a:fld>
            <a:endParaRPr lang="en-US"/>
          </a:p>
        </p:txBody>
      </p:sp>
    </p:spTree>
    <p:extLst>
      <p:ext uri="{BB962C8B-B14F-4D97-AF65-F5344CB8AC3E}">
        <p14:creationId xmlns:p14="http://schemas.microsoft.com/office/powerpoint/2010/main" val="1450091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BAA84D3C-6713-82F3-F269-F7930F150B43}"/>
              </a:ext>
            </a:extLst>
          </p:cNvPr>
          <p:cNvSpPr>
            <a:spLocks noGrp="1"/>
          </p:cNvSpPr>
          <p:nvPr>
            <p:ph type="title"/>
          </p:nvPr>
        </p:nvSpPr>
        <p:spPr/>
        <p:txBody>
          <a:bodyPr/>
          <a:lstStyle/>
          <a:p>
            <a:r>
              <a:rPr lang="en-US"/>
              <a:t>What Is Antibiotic Stewardship?</a:t>
            </a:r>
          </a:p>
        </p:txBody>
      </p:sp>
      <p:sp>
        <p:nvSpPr>
          <p:cNvPr id="27" name="Content Placeholder 26">
            <a:extLst>
              <a:ext uri="{FF2B5EF4-FFF2-40B4-BE49-F238E27FC236}">
                <a16:creationId xmlns:a16="http://schemas.microsoft.com/office/drawing/2014/main" id="{221F7597-7043-B807-1D93-2C17E1FBEF39}"/>
              </a:ext>
            </a:extLst>
          </p:cNvPr>
          <p:cNvSpPr>
            <a:spLocks noGrp="1"/>
          </p:cNvSpPr>
          <p:nvPr>
            <p:ph idx="1"/>
          </p:nvPr>
        </p:nvSpPr>
        <p:spPr/>
        <p:txBody>
          <a:bodyPr vert="horz" lIns="91440" tIns="45720" rIns="91440" bIns="45720" rtlCol="0">
            <a:normAutofit/>
          </a:bodyPr>
          <a:lstStyle/>
          <a:p>
            <a:pPr marL="0" indent="0">
              <a:buNone/>
            </a:pPr>
            <a:r>
              <a:rPr lang="en-US" sz="3000" b="1"/>
              <a:t>Antibiotic Stewardship</a:t>
            </a:r>
            <a:r>
              <a:rPr lang="en-US" sz="3000"/>
              <a:t> is a coordinated effort that ensures every patient who needs antibiotics receives the optimal drug while minimizing adverse events.</a:t>
            </a:r>
          </a:p>
          <a:p>
            <a:pPr marL="0" indent="0">
              <a:spcBef>
                <a:spcPts val="1200"/>
              </a:spcBef>
              <a:buNone/>
            </a:pPr>
            <a:r>
              <a:rPr lang="en-US" sz="3000" b="1" u="sng"/>
              <a:t>Appropriate use of antibiotics</a:t>
            </a:r>
            <a:r>
              <a:rPr lang="en-US" sz="3000" b="1"/>
              <a:t> </a:t>
            </a:r>
            <a:r>
              <a:rPr lang="en-US" sz="3000"/>
              <a:t>equals</a:t>
            </a:r>
            <a:r>
              <a:rPr lang="en-US" sz="3000">
                <a:latin typeface="Arial" panose="020B0604020202020204" pitchFamily="34" charset="0"/>
                <a:cs typeface="Arial" panose="020B0604020202020204" pitchFamily="34" charset="0"/>
              </a:rPr>
              <a:t>—</a:t>
            </a:r>
            <a:endParaRPr lang="en-US" sz="3000"/>
          </a:p>
          <a:p>
            <a:pPr marL="974725" lvl="1" indent="-514350">
              <a:spcBef>
                <a:spcPts val="1200"/>
              </a:spcBef>
            </a:pPr>
            <a:r>
              <a:rPr lang="en-US" b="1"/>
              <a:t>Right drug</a:t>
            </a:r>
          </a:p>
          <a:p>
            <a:pPr marL="974725" lvl="1" indent="-514350">
              <a:spcBef>
                <a:spcPts val="1200"/>
              </a:spcBef>
            </a:pPr>
            <a:r>
              <a:rPr lang="en-US" b="1"/>
              <a:t>Right dose</a:t>
            </a:r>
          </a:p>
          <a:p>
            <a:pPr marL="974725" lvl="1" indent="-514350">
              <a:spcBef>
                <a:spcPts val="1200"/>
              </a:spcBef>
            </a:pPr>
            <a:r>
              <a:rPr lang="en-US" b="1"/>
              <a:t>Right indication</a:t>
            </a:r>
          </a:p>
          <a:p>
            <a:pPr marL="974725" lvl="1" indent="-514350">
              <a:spcBef>
                <a:spcPts val="1200"/>
              </a:spcBef>
            </a:pPr>
            <a:r>
              <a:rPr lang="en-US" b="1"/>
              <a:t>Right duration</a:t>
            </a:r>
          </a:p>
        </p:txBody>
      </p:sp>
      <p:pic>
        <p:nvPicPr>
          <p:cNvPr id="3" name="Picture 2" descr="A nurse checking on a resident.">
            <a:extLst>
              <a:ext uri="{FF2B5EF4-FFF2-40B4-BE49-F238E27FC236}">
                <a16:creationId xmlns:a16="http://schemas.microsoft.com/office/drawing/2014/main" id="{3110E890-71F7-F338-F12F-D7119A9E23BE}"/>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4778727" y="3797450"/>
            <a:ext cx="3214205" cy="2131037"/>
          </a:xfrm>
          <a:prstGeom prst="rect">
            <a:avLst/>
          </a:prstGeom>
          <a:ln w="19050">
            <a:noFill/>
          </a:ln>
          <a:effectLst>
            <a:outerShdw blurRad="50800" dist="38100" dir="2700000" algn="tl" rotWithShape="0">
              <a:prstClr val="black">
                <a:alpha val="40000"/>
              </a:prstClr>
            </a:outerShdw>
          </a:effectLst>
        </p:spPr>
      </p:pic>
      <p:sp>
        <p:nvSpPr>
          <p:cNvPr id="2" name="Slide Number Placeholder 26">
            <a:extLst>
              <a:ext uri="{FF2B5EF4-FFF2-40B4-BE49-F238E27FC236}">
                <a16:creationId xmlns:a16="http://schemas.microsoft.com/office/drawing/2014/main" id="{F76415D6-582B-4618-BD4F-0000988650EE}"/>
              </a:ext>
            </a:extLst>
          </p:cNvPr>
          <p:cNvSpPr>
            <a:spLocks noGrp="1"/>
          </p:cNvSpPr>
          <p:nvPr>
            <p:ph type="sldNum" sz="quarter" idx="4"/>
          </p:nvPr>
        </p:nvSpPr>
        <p:spPr>
          <a:xfrm>
            <a:off x="8869680" y="6492240"/>
            <a:ext cx="274320" cy="365760"/>
          </a:xfrm>
        </p:spPr>
        <p:txBody>
          <a:bodyPr vert="horz" lIns="0" tIns="45720" rIns="0" bIns="45720" rtlCol="0" anchor="ctr"/>
          <a:lstStyle>
            <a:lvl1pPr algn="l">
              <a:defRPr sz="900" b="1">
                <a:solidFill>
                  <a:schemeClr val="tx1"/>
                </a:solidFill>
              </a:defRPr>
            </a:lvl1pPr>
          </a:lstStyle>
          <a:p>
            <a:r>
              <a:rPr lang="en-US"/>
              <a:t> | </a:t>
            </a:r>
            <a:fld id="{3EAF645E-7E2B-4792-90B1-7B7BA0A8390A}" type="slidenum">
              <a:rPr lang="en-US" smtClean="0"/>
              <a:pPr/>
              <a:t>4</a:t>
            </a:fld>
            <a:endParaRPr lang="en-US"/>
          </a:p>
        </p:txBody>
      </p:sp>
    </p:spTree>
    <p:extLst>
      <p:ext uri="{BB962C8B-B14F-4D97-AF65-F5344CB8AC3E}">
        <p14:creationId xmlns:p14="http://schemas.microsoft.com/office/powerpoint/2010/main" val="35719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A63EA-7D04-8C0A-02BE-DED324D9D9B3}"/>
              </a:ext>
            </a:extLst>
          </p:cNvPr>
          <p:cNvSpPr>
            <a:spLocks noGrp="1"/>
          </p:cNvSpPr>
          <p:nvPr>
            <p:ph type="title"/>
          </p:nvPr>
        </p:nvSpPr>
        <p:spPr/>
        <p:txBody>
          <a:bodyPr/>
          <a:lstStyle/>
          <a:p>
            <a:r>
              <a:rPr lang="en-US"/>
              <a:t>Potential Consequences</a:t>
            </a:r>
            <a:r>
              <a:rPr lang="en-US" baseline="30000"/>
              <a:t>1</a:t>
            </a:r>
            <a:endParaRPr lang="en-US"/>
          </a:p>
        </p:txBody>
      </p:sp>
      <p:sp>
        <p:nvSpPr>
          <p:cNvPr id="3" name="Content Placeholder 2">
            <a:extLst>
              <a:ext uri="{FF2B5EF4-FFF2-40B4-BE49-F238E27FC236}">
                <a16:creationId xmlns:a16="http://schemas.microsoft.com/office/drawing/2014/main" id="{580D7BA7-F32A-8215-941B-9548E0A5A9B5}"/>
              </a:ext>
            </a:extLst>
          </p:cNvPr>
          <p:cNvSpPr>
            <a:spLocks noGrp="1"/>
          </p:cNvSpPr>
          <p:nvPr>
            <p:ph idx="1"/>
          </p:nvPr>
        </p:nvSpPr>
        <p:spPr>
          <a:xfrm>
            <a:off x="457200" y="1180821"/>
            <a:ext cx="4277597" cy="5204854"/>
          </a:xfrm>
        </p:spPr>
        <p:txBody>
          <a:bodyPr>
            <a:normAutofit/>
          </a:bodyPr>
          <a:lstStyle/>
          <a:p>
            <a:pPr marL="365760" lvl="1">
              <a:buFont typeface="Arial" panose="020B0604020202020204" pitchFamily="34" charset="0"/>
              <a:buChar char="•"/>
            </a:pPr>
            <a:r>
              <a:rPr lang="en-US" sz="2400">
                <a:cs typeface="Calibri"/>
              </a:rPr>
              <a:t>Allergic reactions</a:t>
            </a:r>
          </a:p>
          <a:p>
            <a:pPr marL="365760" lvl="1">
              <a:buFont typeface="Arial" panose="020B0604020202020204" pitchFamily="34" charset="0"/>
              <a:buChar char="•"/>
            </a:pPr>
            <a:r>
              <a:rPr lang="en-US" sz="2400">
                <a:cs typeface="Calibri"/>
              </a:rPr>
              <a:t>Loss of appetite </a:t>
            </a:r>
          </a:p>
          <a:p>
            <a:pPr marL="365760" lvl="1">
              <a:buFont typeface="Arial" panose="020B0604020202020204" pitchFamily="34" charset="0"/>
              <a:buChar char="•"/>
            </a:pPr>
            <a:r>
              <a:rPr lang="en-US" sz="2400">
                <a:cs typeface="Calibri"/>
              </a:rPr>
              <a:t>Diarrhea</a:t>
            </a:r>
          </a:p>
          <a:p>
            <a:pPr marL="365760" lvl="1">
              <a:buFont typeface="Arial" panose="020B0604020202020204" pitchFamily="34" charset="0"/>
              <a:buChar char="•"/>
            </a:pPr>
            <a:r>
              <a:rPr lang="en-US" sz="2400">
                <a:cs typeface="Calibri"/>
              </a:rPr>
              <a:t>Kidney or liver damage</a:t>
            </a:r>
          </a:p>
          <a:p>
            <a:pPr marL="365760" lvl="1">
              <a:buFont typeface="Arial" panose="020B0604020202020204" pitchFamily="34" charset="0"/>
              <a:buChar char="•"/>
            </a:pPr>
            <a:r>
              <a:rPr lang="en-US" sz="2400">
                <a:cs typeface="Calibri"/>
              </a:rPr>
              <a:t>Confusion or mental </a:t>
            </a:r>
            <a:br>
              <a:rPr lang="en-US" sz="2400">
                <a:cs typeface="Calibri"/>
              </a:rPr>
            </a:br>
            <a:r>
              <a:rPr lang="en-US" sz="2400">
                <a:cs typeface="Calibri"/>
              </a:rPr>
              <a:t>status changes</a:t>
            </a:r>
          </a:p>
          <a:p>
            <a:pPr marL="365760" lvl="1">
              <a:buFont typeface="Arial" panose="020B0604020202020204" pitchFamily="34" charset="0"/>
              <a:buChar char="•"/>
            </a:pPr>
            <a:r>
              <a:rPr lang="en-US" sz="2400">
                <a:cs typeface="Calibri"/>
              </a:rPr>
              <a:t>Seizures, cardiac arrhythmias</a:t>
            </a:r>
          </a:p>
          <a:p>
            <a:pPr marL="365760" lvl="1">
              <a:buFont typeface="Arial" panose="020B0604020202020204" pitchFamily="34" charset="0"/>
              <a:buChar char="•"/>
            </a:pPr>
            <a:r>
              <a:rPr lang="en-US" sz="2400">
                <a:cs typeface="Calibri"/>
              </a:rPr>
              <a:t>Increased risk for </a:t>
            </a:r>
            <a:r>
              <a:rPr lang="en-US" sz="2400" i="1">
                <a:cs typeface="Calibri"/>
              </a:rPr>
              <a:t>Clostridioides difficile </a:t>
            </a:r>
            <a:r>
              <a:rPr lang="en-US" sz="2400">
                <a:cs typeface="Calibri"/>
              </a:rPr>
              <a:t>infection or other drug-resistant bacterial infection</a:t>
            </a:r>
          </a:p>
          <a:p>
            <a:pPr marL="365760" lvl="1">
              <a:buFont typeface="Arial" panose="020B0604020202020204" pitchFamily="34" charset="0"/>
              <a:buChar char="•"/>
            </a:pPr>
            <a:r>
              <a:rPr lang="en-US" sz="2400">
                <a:cs typeface="Calibri"/>
              </a:rPr>
              <a:t>And more…</a:t>
            </a:r>
          </a:p>
        </p:txBody>
      </p:sp>
      <p:pic>
        <p:nvPicPr>
          <p:cNvPr id="25" name="Picture 24">
            <a:extLst>
              <a:ext uri="{FF2B5EF4-FFF2-40B4-BE49-F238E27FC236}">
                <a16:creationId xmlns:a16="http://schemas.microsoft.com/office/drawing/2014/main" id="{2BC16B71-4982-41BA-5D2B-7094EB848219}"/>
              </a:ex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873343" y="2052405"/>
            <a:ext cx="3937700" cy="3293803"/>
          </a:xfrm>
          <a:prstGeom prst="rect">
            <a:avLst/>
          </a:prstGeom>
          <a:effectLst>
            <a:outerShdw blurRad="50800" dist="38100" dir="2700000" algn="tl" rotWithShape="0">
              <a:prstClr val="black">
                <a:alpha val="40000"/>
              </a:prstClr>
            </a:outerShdw>
          </a:effectLst>
        </p:spPr>
      </p:pic>
      <p:sp>
        <p:nvSpPr>
          <p:cNvPr id="24" name="Slide Number Placeholder 23">
            <a:extLst>
              <a:ext uri="{FF2B5EF4-FFF2-40B4-BE49-F238E27FC236}">
                <a16:creationId xmlns:a16="http://schemas.microsoft.com/office/drawing/2014/main" id="{B78F24D4-4939-3072-9927-B9CCE08A3509}"/>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32003062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98CA1-EA4E-C3E1-2C99-8C4BEA2E9DC2}"/>
              </a:ext>
            </a:extLst>
          </p:cNvPr>
          <p:cNvSpPr>
            <a:spLocks noGrp="1"/>
          </p:cNvSpPr>
          <p:nvPr>
            <p:ph type="title"/>
          </p:nvPr>
        </p:nvSpPr>
        <p:spPr/>
        <p:txBody>
          <a:bodyPr>
            <a:normAutofit fontScale="90000"/>
          </a:bodyPr>
          <a:lstStyle/>
          <a:p>
            <a:r>
              <a:rPr lang="en-US"/>
              <a:t>Antibiotic Overuse in Nursing Homes</a:t>
            </a:r>
          </a:p>
        </p:txBody>
      </p:sp>
      <p:sp>
        <p:nvSpPr>
          <p:cNvPr id="3" name="Content Placeholder 2">
            <a:extLst>
              <a:ext uri="{FF2B5EF4-FFF2-40B4-BE49-F238E27FC236}">
                <a16:creationId xmlns:a16="http://schemas.microsoft.com/office/drawing/2014/main" id="{553BAA84-F454-3CB4-C123-3CD546B76D3C}"/>
              </a:ext>
            </a:extLst>
          </p:cNvPr>
          <p:cNvSpPr>
            <a:spLocks noGrp="1"/>
          </p:cNvSpPr>
          <p:nvPr>
            <p:ph idx="1"/>
          </p:nvPr>
        </p:nvSpPr>
        <p:spPr/>
        <p:txBody>
          <a:bodyPr>
            <a:normAutofit/>
          </a:bodyPr>
          <a:lstStyle/>
          <a:p>
            <a:pPr>
              <a:lnSpc>
                <a:spcPct val="100000"/>
              </a:lnSpc>
              <a:spcBef>
                <a:spcPts val="1200"/>
              </a:spcBef>
            </a:pPr>
            <a:r>
              <a:rPr lang="en-US" sz="2600">
                <a:cs typeface="Calibri"/>
              </a:rPr>
              <a:t>Up to 75 percent of antibiotics prescribed in nursing homes are considered inappropriate or unnecessary.</a:t>
            </a:r>
            <a:r>
              <a:rPr lang="en-US" sz="2600" baseline="30000">
                <a:cs typeface="Calibri"/>
              </a:rPr>
              <a:t>2</a:t>
            </a:r>
            <a:r>
              <a:rPr lang="en-US" sz="2600">
                <a:cs typeface="Calibri"/>
              </a:rPr>
              <a:t> </a:t>
            </a:r>
          </a:p>
          <a:p>
            <a:pPr>
              <a:lnSpc>
                <a:spcPct val="100000"/>
              </a:lnSpc>
              <a:spcBef>
                <a:spcPts val="1200"/>
              </a:spcBef>
            </a:pPr>
            <a:r>
              <a:rPr lang="en-US" sz="2600">
                <a:cs typeface="Calibri"/>
              </a:rPr>
              <a:t>Older adults are more likely to receive antibiotics than their younger counterparts (over 50% per capita more).</a:t>
            </a:r>
            <a:r>
              <a:rPr lang="en-US" sz="2600" baseline="30000">
                <a:cs typeface="Calibri"/>
              </a:rPr>
              <a:t>3</a:t>
            </a:r>
            <a:endParaRPr lang="en-US" sz="2600">
              <a:cs typeface="Calibri"/>
            </a:endParaRPr>
          </a:p>
          <a:p>
            <a:pPr>
              <a:lnSpc>
                <a:spcPct val="100000"/>
              </a:lnSpc>
              <a:spcBef>
                <a:spcPts val="1200"/>
              </a:spcBef>
            </a:pPr>
            <a:r>
              <a:rPr lang="en-US" sz="2600">
                <a:cs typeface="Calibri"/>
              </a:rPr>
              <a:t>Older women are more likely to receive antibiotics than older men (62% vs. 38%).</a:t>
            </a:r>
            <a:r>
              <a:rPr lang="en-US" sz="2600" baseline="30000">
                <a:cs typeface="Calibri"/>
              </a:rPr>
              <a:t>4</a:t>
            </a:r>
            <a:r>
              <a:rPr lang="en-US" sz="2600">
                <a:cs typeface="Calibri"/>
              </a:rPr>
              <a:t> </a:t>
            </a:r>
          </a:p>
          <a:p>
            <a:pPr>
              <a:lnSpc>
                <a:spcPct val="100000"/>
              </a:lnSpc>
              <a:spcBef>
                <a:spcPts val="1200"/>
              </a:spcBef>
            </a:pPr>
            <a:r>
              <a:rPr lang="en-US" sz="2600"/>
              <a:t>In nursing homes, inappropriate or unnecessary antibiotic use is often in response to a positive urinalysis or urine culture.</a:t>
            </a:r>
            <a:r>
              <a:rPr lang="en-US" sz="2600" baseline="30000"/>
              <a:t>3</a:t>
            </a:r>
            <a:r>
              <a:rPr lang="en-US" sz="2600"/>
              <a:t> </a:t>
            </a:r>
            <a:endParaRPr lang="en-US" sz="2600">
              <a:cs typeface="Calibri"/>
            </a:endParaRPr>
          </a:p>
          <a:p>
            <a:pPr lvl="1"/>
            <a:r>
              <a:rPr lang="en-US" sz="2200">
                <a:cs typeface="Calibri"/>
              </a:rPr>
              <a:t>Adults living with dementia are more likely to receive antibiotics despite not meeting criteria for treatment</a:t>
            </a:r>
            <a:r>
              <a:rPr lang="en-US" sz="2200" baseline="30000">
                <a:cs typeface="Calibri"/>
              </a:rPr>
              <a:t>5</a:t>
            </a:r>
            <a:endParaRPr lang="en-US" sz="2200">
              <a:cs typeface="Calibri"/>
            </a:endParaRPr>
          </a:p>
        </p:txBody>
      </p:sp>
      <p:sp>
        <p:nvSpPr>
          <p:cNvPr id="24" name="Slide Number Placeholder 23">
            <a:extLst>
              <a:ext uri="{FF2B5EF4-FFF2-40B4-BE49-F238E27FC236}">
                <a16:creationId xmlns:a16="http://schemas.microsoft.com/office/drawing/2014/main" id="{2181E411-02F5-7A76-15B1-E2A6B553A0CC}"/>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6</a:t>
            </a:fld>
            <a:endParaRPr lang="en-US">
              <a:solidFill>
                <a:prstClr val="black"/>
              </a:solidFill>
            </a:endParaRPr>
          </a:p>
        </p:txBody>
      </p:sp>
    </p:spTree>
    <p:extLst>
      <p:ext uri="{BB962C8B-B14F-4D97-AF65-F5344CB8AC3E}">
        <p14:creationId xmlns:p14="http://schemas.microsoft.com/office/powerpoint/2010/main" val="38355723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A18FC-B313-C306-A36A-76DE40EB6CAA}"/>
              </a:ext>
            </a:extLst>
          </p:cNvPr>
          <p:cNvSpPr>
            <a:spLocks noGrp="1"/>
          </p:cNvSpPr>
          <p:nvPr>
            <p:ph type="title"/>
          </p:nvPr>
        </p:nvSpPr>
        <p:spPr/>
        <p:txBody>
          <a:bodyPr>
            <a:normAutofit fontScale="90000"/>
          </a:bodyPr>
          <a:lstStyle/>
          <a:p>
            <a:r>
              <a:rPr lang="en-US"/>
              <a:t>Treating Older Adults Is Complicated</a:t>
            </a:r>
          </a:p>
        </p:txBody>
      </p:sp>
      <p:sp>
        <p:nvSpPr>
          <p:cNvPr id="3" name="Content Placeholder 2">
            <a:extLst>
              <a:ext uri="{FF2B5EF4-FFF2-40B4-BE49-F238E27FC236}">
                <a16:creationId xmlns:a16="http://schemas.microsoft.com/office/drawing/2014/main" id="{57A6FEC4-0441-AF3A-5010-8007F22DEDCD}"/>
              </a:ext>
            </a:extLst>
          </p:cNvPr>
          <p:cNvSpPr>
            <a:spLocks noGrp="1"/>
          </p:cNvSpPr>
          <p:nvPr>
            <p:ph idx="1"/>
          </p:nvPr>
        </p:nvSpPr>
        <p:spPr>
          <a:xfrm>
            <a:off x="457200" y="1051722"/>
            <a:ext cx="8229600" cy="3789219"/>
          </a:xfrm>
        </p:spPr>
        <p:txBody>
          <a:bodyPr>
            <a:normAutofit lnSpcReduction="10000"/>
          </a:bodyPr>
          <a:lstStyle/>
          <a:p>
            <a:pPr>
              <a:lnSpc>
                <a:spcPct val="100000"/>
              </a:lnSpc>
              <a:spcBef>
                <a:spcPts val="0"/>
              </a:spcBef>
              <a:spcAft>
                <a:spcPts val="400"/>
              </a:spcAft>
            </a:pPr>
            <a:r>
              <a:rPr lang="en-US" sz="2600">
                <a:cs typeface="Calibri"/>
              </a:rPr>
              <a:t>Clinical uncertainty is common. </a:t>
            </a:r>
          </a:p>
          <a:p>
            <a:pPr>
              <a:lnSpc>
                <a:spcPct val="100000"/>
              </a:lnSpc>
              <a:spcBef>
                <a:spcPts val="0"/>
              </a:spcBef>
              <a:spcAft>
                <a:spcPts val="400"/>
              </a:spcAft>
            </a:pPr>
            <a:r>
              <a:rPr lang="en-US" sz="2600">
                <a:cs typeface="Calibri"/>
              </a:rPr>
              <a:t>Older patients are more likely to present with atypical symptoms, frailty, and multiple medical problems.</a:t>
            </a:r>
          </a:p>
          <a:p>
            <a:pPr lvl="1">
              <a:spcBef>
                <a:spcPts val="0"/>
              </a:spcBef>
              <a:spcAft>
                <a:spcPts val="400"/>
              </a:spcAft>
            </a:pPr>
            <a:r>
              <a:rPr lang="en-US" sz="2400">
                <a:cs typeface="Calibri"/>
              </a:rPr>
              <a:t>Keep an eye out for changes in patients who cannot express specific symptoms</a:t>
            </a:r>
          </a:p>
          <a:p>
            <a:pPr>
              <a:lnSpc>
                <a:spcPct val="100000"/>
              </a:lnSpc>
              <a:spcBef>
                <a:spcPts val="0"/>
              </a:spcBef>
              <a:spcAft>
                <a:spcPts val="400"/>
              </a:spcAft>
            </a:pPr>
            <a:r>
              <a:rPr lang="en-US" sz="2600">
                <a:cs typeface="Calibri"/>
              </a:rPr>
              <a:t>Older adults with infections are at higher risk for adverse outcomes.</a:t>
            </a:r>
            <a:r>
              <a:rPr lang="en-US" sz="2600" baseline="30000">
                <a:cs typeface="Calibri"/>
              </a:rPr>
              <a:t>2</a:t>
            </a:r>
          </a:p>
          <a:p>
            <a:pPr>
              <a:lnSpc>
                <a:spcPct val="100000"/>
              </a:lnSpc>
              <a:spcBef>
                <a:spcPts val="0"/>
              </a:spcBef>
              <a:spcAft>
                <a:spcPts val="400"/>
              </a:spcAft>
            </a:pPr>
            <a:r>
              <a:rPr lang="en-US" sz="2600">
                <a:cs typeface="Calibri"/>
              </a:rPr>
              <a:t>Older adults have lower baseline body temperature, which makes it difficult to recognize fever.</a:t>
            </a:r>
            <a:endParaRPr lang="en-US" sz="2600"/>
          </a:p>
        </p:txBody>
      </p:sp>
      <p:pic>
        <p:nvPicPr>
          <p:cNvPr id="25" name="Picture 24" descr="A bottle of antibiotics.">
            <a:extLst>
              <a:ext uri="{FF2B5EF4-FFF2-40B4-BE49-F238E27FC236}">
                <a16:creationId xmlns:a16="http://schemas.microsoft.com/office/drawing/2014/main" id="{F49B6E05-EC47-355E-546A-ABA29CC6DC6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181611" y="4510764"/>
            <a:ext cx="2780777" cy="1758192"/>
          </a:xfrm>
          <a:prstGeom prst="rect">
            <a:avLst/>
          </a:prstGeom>
        </p:spPr>
      </p:pic>
      <p:sp>
        <p:nvSpPr>
          <p:cNvPr id="24" name="Slide Number Placeholder 23">
            <a:extLst>
              <a:ext uri="{FF2B5EF4-FFF2-40B4-BE49-F238E27FC236}">
                <a16:creationId xmlns:a16="http://schemas.microsoft.com/office/drawing/2014/main" id="{764049B7-F702-B3C3-6B51-C05E37FFAD1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7</a:t>
            </a:fld>
            <a:endParaRPr lang="en-US">
              <a:solidFill>
                <a:prstClr val="black"/>
              </a:solidFill>
            </a:endParaRPr>
          </a:p>
        </p:txBody>
      </p:sp>
    </p:spTree>
    <p:extLst>
      <p:ext uri="{BB962C8B-B14F-4D97-AF65-F5344CB8AC3E}">
        <p14:creationId xmlns:p14="http://schemas.microsoft.com/office/powerpoint/2010/main" val="27137180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A390E-BF0B-C596-5092-6590D8E0E60B}"/>
              </a:ext>
            </a:extLst>
          </p:cNvPr>
          <p:cNvSpPr>
            <a:spLocks noGrp="1"/>
          </p:cNvSpPr>
          <p:nvPr>
            <p:ph type="title"/>
          </p:nvPr>
        </p:nvSpPr>
        <p:spPr/>
        <p:txBody>
          <a:bodyPr>
            <a:noAutofit/>
          </a:bodyPr>
          <a:lstStyle/>
          <a:p>
            <a:r>
              <a:rPr lang="en-US" sz="3000"/>
              <a:t>Distinguishing When a Patient Needs Antibiotics</a:t>
            </a:r>
          </a:p>
        </p:txBody>
      </p:sp>
      <p:sp>
        <p:nvSpPr>
          <p:cNvPr id="3" name="Content Placeholder 2">
            <a:extLst>
              <a:ext uri="{FF2B5EF4-FFF2-40B4-BE49-F238E27FC236}">
                <a16:creationId xmlns:a16="http://schemas.microsoft.com/office/drawing/2014/main" id="{5AAF7A6A-E623-A774-A3EF-6D9F76A69C8A}"/>
              </a:ext>
            </a:extLst>
          </p:cNvPr>
          <p:cNvSpPr>
            <a:spLocks noGrp="1"/>
          </p:cNvSpPr>
          <p:nvPr>
            <p:ph idx="1"/>
          </p:nvPr>
        </p:nvSpPr>
        <p:spPr>
          <a:xfrm>
            <a:off x="457201" y="1097279"/>
            <a:ext cx="4842225" cy="5212080"/>
          </a:xfrm>
        </p:spPr>
        <p:txBody>
          <a:bodyPr>
            <a:normAutofit/>
          </a:bodyPr>
          <a:lstStyle/>
          <a:p>
            <a:pPr>
              <a:lnSpc>
                <a:spcPct val="90000"/>
              </a:lnSpc>
              <a:spcBef>
                <a:spcPts val="1200"/>
              </a:spcBef>
            </a:pPr>
            <a:r>
              <a:rPr lang="en-US" sz="2800"/>
              <a:t>Presumed skin and soft tissue infections are among the most common reasons for antibiotic prescriptions in the long-term care setting</a:t>
            </a:r>
            <a:endParaRPr lang="en-US" sz="2800">
              <a:cs typeface="Calibri Light"/>
            </a:endParaRPr>
          </a:p>
          <a:p>
            <a:pPr>
              <a:lnSpc>
                <a:spcPct val="90000"/>
              </a:lnSpc>
              <a:spcBef>
                <a:spcPts val="1200"/>
              </a:spcBef>
            </a:pPr>
            <a:r>
              <a:rPr lang="en-US" sz="2800">
                <a:cs typeface="Calibri Light"/>
              </a:rPr>
              <a:t>Red Legs = </a:t>
            </a:r>
            <a:r>
              <a:rPr lang="en-US" sz="2800" b="1" u="sng">
                <a:cs typeface="Calibri Light"/>
              </a:rPr>
              <a:t>NOT ALWAYS CELLULITIS</a:t>
            </a:r>
            <a:r>
              <a:rPr lang="en-US" sz="2800" baseline="30000">
                <a:cs typeface="Calibri Light"/>
              </a:rPr>
              <a:t>6</a:t>
            </a:r>
            <a:endParaRPr lang="en-US" sz="2800">
              <a:cs typeface="Calibri Light"/>
            </a:endParaRPr>
          </a:p>
          <a:p>
            <a:pPr>
              <a:lnSpc>
                <a:spcPct val="90000"/>
              </a:lnSpc>
              <a:spcBef>
                <a:spcPts val="1200"/>
              </a:spcBef>
            </a:pPr>
            <a:r>
              <a:rPr lang="en-US" sz="2800">
                <a:cs typeface="Calibri"/>
              </a:rPr>
              <a:t>Deep venous thrombosis</a:t>
            </a:r>
          </a:p>
          <a:p>
            <a:pPr>
              <a:lnSpc>
                <a:spcPct val="90000"/>
              </a:lnSpc>
              <a:spcBef>
                <a:spcPts val="1200"/>
              </a:spcBef>
            </a:pPr>
            <a:r>
              <a:rPr lang="en-US" sz="2800">
                <a:cs typeface="Calibri"/>
              </a:rPr>
              <a:t>Venous stasis dermatitis</a:t>
            </a:r>
          </a:p>
          <a:p>
            <a:pPr>
              <a:lnSpc>
                <a:spcPct val="90000"/>
              </a:lnSpc>
              <a:spcBef>
                <a:spcPts val="1200"/>
              </a:spcBef>
            </a:pPr>
            <a:r>
              <a:rPr lang="en-US" sz="2800">
                <a:cs typeface="Calibri"/>
              </a:rPr>
              <a:t>Peripheral arterial disease</a:t>
            </a:r>
          </a:p>
          <a:p>
            <a:pPr>
              <a:lnSpc>
                <a:spcPct val="90000"/>
              </a:lnSpc>
              <a:spcBef>
                <a:spcPts val="1200"/>
              </a:spcBef>
            </a:pPr>
            <a:r>
              <a:rPr lang="en-US" sz="2800">
                <a:cs typeface="Calibri"/>
              </a:rPr>
              <a:t>Lymphedema</a:t>
            </a:r>
            <a:endParaRPr lang="en-US" sz="2800"/>
          </a:p>
        </p:txBody>
      </p:sp>
      <p:pic>
        <p:nvPicPr>
          <p:cNvPr id="26" name="Picture 25" descr="A pair of legs. The person's left leg has non-purulent cellulitis.">
            <a:extLst>
              <a:ext uri="{FF2B5EF4-FFF2-40B4-BE49-F238E27FC236}">
                <a16:creationId xmlns:a16="http://schemas.microsoft.com/office/drawing/2014/main" id="{D6538CC2-EA94-E10B-831D-4A6B1E2FF22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437971" y="1659872"/>
            <a:ext cx="3383280" cy="2934326"/>
          </a:xfrm>
          <a:prstGeom prst="rect">
            <a:avLst/>
          </a:prstGeom>
          <a:effectLst>
            <a:outerShdw blurRad="50800" dist="38100" dir="2700000" algn="tl" rotWithShape="0">
              <a:prstClr val="black">
                <a:alpha val="40000"/>
              </a:prstClr>
            </a:outerShdw>
          </a:effectLst>
        </p:spPr>
      </p:pic>
      <p:sp>
        <p:nvSpPr>
          <p:cNvPr id="4" name="Text Placeholder 3">
            <a:extLst>
              <a:ext uri="{FF2B5EF4-FFF2-40B4-BE49-F238E27FC236}">
                <a16:creationId xmlns:a16="http://schemas.microsoft.com/office/drawing/2014/main" id="{B29DAC21-CD3F-34A7-FDC1-F97DBE03EFA9}"/>
              </a:ext>
            </a:extLst>
          </p:cNvPr>
          <p:cNvSpPr>
            <a:spLocks noGrp="1"/>
          </p:cNvSpPr>
          <p:nvPr>
            <p:ph type="body" sz="quarter" idx="11"/>
          </p:nvPr>
        </p:nvSpPr>
        <p:spPr>
          <a:xfrm>
            <a:off x="5437971" y="4594198"/>
            <a:ext cx="3383280" cy="646331"/>
          </a:xfrm>
        </p:spPr>
        <p:txBody>
          <a:bodyPr lIns="45720" tIns="45720" rIns="45720" bIns="45720">
            <a:spAutoFit/>
          </a:bodyPr>
          <a:lstStyle/>
          <a:p>
            <a:pPr marL="0" indent="0">
              <a:buNone/>
            </a:pPr>
            <a:r>
              <a:rPr lang="en-US" sz="900"/>
              <a:t>Image source: </a:t>
            </a:r>
            <a:r>
              <a:rPr lang="en-US" sz="900" err="1"/>
              <a:t>DermNet</a:t>
            </a:r>
            <a:r>
              <a:rPr lang="en-US" sz="900"/>
              <a:t>. </a:t>
            </a:r>
            <a:r>
              <a:rPr lang="en-US" sz="900">
                <a:hlinkClick r:id="rId4"/>
              </a:rPr>
              <a:t>https://dermnetnz.org/imagedetail/6036-cellulitis-of-the-left-leg</a:t>
            </a:r>
            <a:r>
              <a:rPr lang="en-US" sz="900"/>
              <a:t>. </a:t>
            </a:r>
            <a:r>
              <a:rPr lang="en-US" sz="900" kern="1200">
                <a:solidFill>
                  <a:schemeClr val="tx1"/>
                </a:solidFill>
                <a:effectLst/>
                <a:latin typeface="+mn-lt"/>
                <a:ea typeface="+mn-ea"/>
                <a:cs typeface="+mn-cs"/>
              </a:rPr>
              <a:t>Used under the Creative Commons Attribution-</a:t>
            </a:r>
            <a:r>
              <a:rPr lang="en-US" sz="900" kern="1200" err="1">
                <a:solidFill>
                  <a:schemeClr val="tx1"/>
                </a:solidFill>
                <a:effectLst/>
                <a:latin typeface="+mn-lt"/>
                <a:ea typeface="+mn-ea"/>
                <a:cs typeface="+mn-cs"/>
              </a:rPr>
              <a:t>NonCommercial</a:t>
            </a:r>
            <a:r>
              <a:rPr lang="en-US" sz="900" kern="1200">
                <a:solidFill>
                  <a:schemeClr val="tx1"/>
                </a:solidFill>
                <a:effectLst/>
                <a:latin typeface="+mn-lt"/>
                <a:ea typeface="+mn-ea"/>
                <a:cs typeface="+mn-cs"/>
              </a:rPr>
              <a:t>-</a:t>
            </a:r>
            <a:r>
              <a:rPr lang="en-US" sz="900" kern="1200" err="1">
                <a:solidFill>
                  <a:schemeClr val="tx1"/>
                </a:solidFill>
                <a:effectLst/>
                <a:latin typeface="+mn-lt"/>
                <a:ea typeface="+mn-ea"/>
                <a:cs typeface="+mn-cs"/>
              </a:rPr>
              <a:t>NoDerivatives</a:t>
            </a:r>
            <a:r>
              <a:rPr lang="en-US" sz="900" kern="1200">
                <a:solidFill>
                  <a:schemeClr val="tx1"/>
                </a:solidFill>
                <a:effectLst/>
                <a:latin typeface="+mn-lt"/>
                <a:ea typeface="+mn-ea"/>
                <a:cs typeface="+mn-cs"/>
              </a:rPr>
              <a:t> 4.0 International License: </a:t>
            </a:r>
            <a:r>
              <a:rPr lang="en-US" sz="900" kern="1200">
                <a:solidFill>
                  <a:schemeClr val="tx1"/>
                </a:solidFill>
                <a:effectLst/>
                <a:latin typeface="+mn-lt"/>
                <a:ea typeface="+mn-ea"/>
                <a:cs typeface="+mn-cs"/>
                <a:hlinkClick r:id="rId5"/>
              </a:rPr>
              <a:t>https://creativecommons.org/licenses/by-nc-nd/4.0/deed.en</a:t>
            </a:r>
            <a:r>
              <a:rPr lang="en-US" sz="900" kern="1200">
                <a:solidFill>
                  <a:schemeClr val="tx1"/>
                </a:solidFill>
                <a:effectLst/>
                <a:latin typeface="+mn-lt"/>
                <a:ea typeface="+mn-ea"/>
                <a:cs typeface="+mn-cs"/>
              </a:rPr>
              <a:t>. </a:t>
            </a:r>
            <a:endParaRPr lang="en-US" sz="900"/>
          </a:p>
        </p:txBody>
      </p:sp>
      <p:sp>
        <p:nvSpPr>
          <p:cNvPr id="24" name="Slide Number Placeholder 23">
            <a:extLst>
              <a:ext uri="{FF2B5EF4-FFF2-40B4-BE49-F238E27FC236}">
                <a16:creationId xmlns:a16="http://schemas.microsoft.com/office/drawing/2014/main" id="{75DBA77A-A4D4-14AF-F46C-A55A852F88DE}"/>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8309233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C6F4F-0A00-84DB-3301-2B5E862BA336}"/>
              </a:ext>
            </a:extLst>
          </p:cNvPr>
          <p:cNvSpPr>
            <a:spLocks noGrp="1"/>
          </p:cNvSpPr>
          <p:nvPr>
            <p:ph type="title"/>
          </p:nvPr>
        </p:nvSpPr>
        <p:spPr/>
        <p:txBody>
          <a:bodyPr>
            <a:noAutofit/>
          </a:bodyPr>
          <a:lstStyle/>
          <a:p>
            <a:r>
              <a:rPr lang="en-US" sz="3200"/>
              <a:t>Empiric Therapy Based on Clinical Presentation</a:t>
            </a:r>
          </a:p>
        </p:txBody>
      </p:sp>
      <p:sp>
        <p:nvSpPr>
          <p:cNvPr id="3" name="Content Placeholder 2">
            <a:extLst>
              <a:ext uri="{FF2B5EF4-FFF2-40B4-BE49-F238E27FC236}">
                <a16:creationId xmlns:a16="http://schemas.microsoft.com/office/drawing/2014/main" id="{FA6FAD5F-8900-9EC5-28E9-E72FC563E41A}"/>
              </a:ext>
            </a:extLst>
          </p:cNvPr>
          <p:cNvSpPr>
            <a:spLocks noGrp="1"/>
          </p:cNvSpPr>
          <p:nvPr>
            <p:ph idx="1"/>
          </p:nvPr>
        </p:nvSpPr>
        <p:spPr>
          <a:xfrm>
            <a:off x="457200" y="1390931"/>
            <a:ext cx="3931920" cy="548640"/>
          </a:xfrm>
        </p:spPr>
        <p:txBody>
          <a:bodyPr>
            <a:normAutofit lnSpcReduction="10000"/>
          </a:bodyPr>
          <a:lstStyle/>
          <a:p>
            <a:pPr marL="0" indent="0" algn="ctr">
              <a:buNone/>
            </a:pPr>
            <a:r>
              <a:rPr lang="en-US" b="1"/>
              <a:t>Nonpurulent</a:t>
            </a:r>
          </a:p>
        </p:txBody>
      </p:sp>
      <p:pic>
        <p:nvPicPr>
          <p:cNvPr id="25" name="Content Placeholder 14" descr="Image of a pair of legs from behind. the person's right, or top, leg has non-purulent cellulitis.">
            <a:extLst>
              <a:ext uri="{FF2B5EF4-FFF2-40B4-BE49-F238E27FC236}">
                <a16:creationId xmlns:a16="http://schemas.microsoft.com/office/drawing/2014/main" id="{327D6EDB-BB4A-DE69-DE92-520861F7F26C}"/>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457200" y="2031011"/>
            <a:ext cx="3931920" cy="2942796"/>
          </a:xfrm>
          <a:prstGeom prst="rect">
            <a:avLst/>
          </a:prstGeom>
          <a:effectLst>
            <a:outerShdw blurRad="50800" dist="38100" dir="2700000" algn="tl" rotWithShape="0">
              <a:prstClr val="black">
                <a:alpha val="40000"/>
              </a:prstClr>
            </a:outerShdw>
          </a:effectLst>
        </p:spPr>
      </p:pic>
      <p:sp>
        <p:nvSpPr>
          <p:cNvPr id="5" name="Text Placeholder 4">
            <a:extLst>
              <a:ext uri="{FF2B5EF4-FFF2-40B4-BE49-F238E27FC236}">
                <a16:creationId xmlns:a16="http://schemas.microsoft.com/office/drawing/2014/main" id="{BC8C2506-B2B2-09EC-F719-2E9030F0F039}"/>
              </a:ext>
            </a:extLst>
          </p:cNvPr>
          <p:cNvSpPr>
            <a:spLocks noGrp="1"/>
          </p:cNvSpPr>
          <p:nvPr>
            <p:ph type="body" sz="quarter" idx="12"/>
          </p:nvPr>
        </p:nvSpPr>
        <p:spPr>
          <a:xfrm>
            <a:off x="457200" y="5048531"/>
            <a:ext cx="3931920" cy="646331"/>
          </a:xfrm>
        </p:spPr>
        <p:txBody>
          <a:bodyPr wrap="square" lIns="45720" rIns="45720">
            <a:spAutoFit/>
          </a:bodyPr>
          <a:lstStyle/>
          <a:p>
            <a:pPr marL="0" indent="0">
              <a:buNone/>
            </a:pPr>
            <a:r>
              <a:rPr lang="en-US" sz="900" kern="1200">
                <a:solidFill>
                  <a:schemeClr val="tx1"/>
                </a:solidFill>
                <a:effectLst/>
                <a:latin typeface="+mn-lt"/>
                <a:ea typeface="+mn-ea"/>
                <a:cs typeface="+mn-cs"/>
              </a:rPr>
              <a:t>Image source: </a:t>
            </a:r>
            <a:r>
              <a:rPr lang="en-US" sz="900" kern="1200" err="1">
                <a:solidFill>
                  <a:schemeClr val="tx1"/>
                </a:solidFill>
                <a:effectLst/>
                <a:latin typeface="+mn-lt"/>
                <a:ea typeface="+mn-ea"/>
                <a:cs typeface="+mn-cs"/>
              </a:rPr>
              <a:t>DermNet</a:t>
            </a:r>
            <a:r>
              <a:rPr lang="en-US" sz="900" kern="1200">
                <a:solidFill>
                  <a:schemeClr val="tx1"/>
                </a:solidFill>
                <a:effectLst/>
                <a:latin typeface="+mn-lt"/>
                <a:ea typeface="+mn-ea"/>
                <a:cs typeface="+mn-cs"/>
              </a:rPr>
              <a:t>.</a:t>
            </a:r>
            <a:r>
              <a:rPr lang="en-US" sz="900"/>
              <a:t> </a:t>
            </a:r>
            <a:r>
              <a:rPr lang="en-US" sz="900">
                <a:hlinkClick r:id="rId4"/>
              </a:rPr>
              <a:t>https://dermnetnz.org/imagedetail/8051-cellulitis</a:t>
            </a:r>
            <a:r>
              <a:rPr lang="en-US" sz="900"/>
              <a:t>. </a:t>
            </a:r>
            <a:r>
              <a:rPr lang="en-US" sz="900" kern="1200">
                <a:solidFill>
                  <a:schemeClr val="tx1"/>
                </a:solidFill>
                <a:effectLst/>
                <a:latin typeface="+mn-lt"/>
                <a:ea typeface="+mn-ea"/>
                <a:cs typeface="+mn-cs"/>
              </a:rPr>
              <a:t>Used under the Creative Commons Attribution-</a:t>
            </a:r>
            <a:r>
              <a:rPr lang="en-US" sz="900" kern="1200" err="1">
                <a:solidFill>
                  <a:schemeClr val="tx1"/>
                </a:solidFill>
                <a:effectLst/>
                <a:latin typeface="+mn-lt"/>
                <a:ea typeface="+mn-ea"/>
                <a:cs typeface="+mn-cs"/>
              </a:rPr>
              <a:t>Non</a:t>
            </a:r>
            <a:r>
              <a:rPr lang="en-US" sz="900" err="1"/>
              <a:t>C</a:t>
            </a:r>
            <a:r>
              <a:rPr lang="en-US" sz="900" kern="1200" err="1">
                <a:solidFill>
                  <a:schemeClr val="tx1"/>
                </a:solidFill>
                <a:effectLst/>
                <a:latin typeface="+mn-lt"/>
                <a:ea typeface="+mn-ea"/>
                <a:cs typeface="+mn-cs"/>
              </a:rPr>
              <a:t>ommercial</a:t>
            </a:r>
            <a:r>
              <a:rPr lang="en-US" sz="900" kern="1200">
                <a:solidFill>
                  <a:schemeClr val="tx1"/>
                </a:solidFill>
                <a:effectLst/>
                <a:latin typeface="+mn-lt"/>
                <a:ea typeface="+mn-ea"/>
                <a:cs typeface="+mn-cs"/>
              </a:rPr>
              <a:t>-</a:t>
            </a:r>
            <a:r>
              <a:rPr lang="en-US" sz="900" kern="1200" err="1">
                <a:solidFill>
                  <a:schemeClr val="tx1"/>
                </a:solidFill>
                <a:effectLst/>
                <a:latin typeface="+mn-lt"/>
                <a:ea typeface="+mn-ea"/>
                <a:cs typeface="+mn-cs"/>
              </a:rPr>
              <a:t>NoDerivatives</a:t>
            </a:r>
            <a:r>
              <a:rPr lang="en-US" sz="900" kern="1200">
                <a:solidFill>
                  <a:schemeClr val="tx1"/>
                </a:solidFill>
                <a:effectLst/>
                <a:latin typeface="+mn-lt"/>
                <a:ea typeface="+mn-ea"/>
                <a:cs typeface="+mn-cs"/>
              </a:rPr>
              <a:t> 4.0 International License: </a:t>
            </a:r>
            <a:r>
              <a:rPr lang="en-US" sz="900" kern="1200">
                <a:solidFill>
                  <a:schemeClr val="tx1"/>
                </a:solidFill>
                <a:effectLst/>
                <a:latin typeface="+mn-lt"/>
                <a:ea typeface="+mn-ea"/>
                <a:cs typeface="+mn-cs"/>
                <a:hlinkClick r:id="rId5"/>
              </a:rPr>
              <a:t>https://creativecommons.org/licenses/by-nc-nd/4.0/deed.en</a:t>
            </a:r>
            <a:r>
              <a:rPr lang="en-US" sz="900" kern="1200">
                <a:solidFill>
                  <a:schemeClr val="tx1"/>
                </a:solidFill>
                <a:effectLst/>
                <a:latin typeface="+mn-lt"/>
                <a:ea typeface="+mn-ea"/>
                <a:cs typeface="+mn-cs"/>
              </a:rPr>
              <a:t>. </a:t>
            </a:r>
            <a:endParaRPr lang="en-US" sz="900">
              <a:effectLst/>
            </a:endParaRPr>
          </a:p>
        </p:txBody>
      </p:sp>
      <p:sp>
        <p:nvSpPr>
          <p:cNvPr id="4" name="Text Placeholder 3">
            <a:extLst>
              <a:ext uri="{FF2B5EF4-FFF2-40B4-BE49-F238E27FC236}">
                <a16:creationId xmlns:a16="http://schemas.microsoft.com/office/drawing/2014/main" id="{CE3A200C-D670-260E-5CAB-D0127125A6C8}"/>
              </a:ext>
            </a:extLst>
          </p:cNvPr>
          <p:cNvSpPr>
            <a:spLocks noGrp="1"/>
          </p:cNvSpPr>
          <p:nvPr>
            <p:ph type="body" sz="quarter" idx="11"/>
          </p:nvPr>
        </p:nvSpPr>
        <p:spPr>
          <a:xfrm>
            <a:off x="4754880" y="1390931"/>
            <a:ext cx="3931920" cy="548640"/>
          </a:xfrm>
        </p:spPr>
        <p:txBody>
          <a:bodyPr>
            <a:normAutofit lnSpcReduction="10000"/>
          </a:bodyPr>
          <a:lstStyle/>
          <a:p>
            <a:pPr marL="0" indent="0" algn="ctr">
              <a:buNone/>
            </a:pPr>
            <a:r>
              <a:rPr lang="en-US" b="1"/>
              <a:t>Purulent</a:t>
            </a:r>
          </a:p>
        </p:txBody>
      </p:sp>
      <p:pic>
        <p:nvPicPr>
          <p:cNvPr id="26" name="Content Placeholder 13" descr="A knee with purulent cellulitis.">
            <a:extLst>
              <a:ext uri="{FF2B5EF4-FFF2-40B4-BE49-F238E27FC236}">
                <a16:creationId xmlns:a16="http://schemas.microsoft.com/office/drawing/2014/main" id="{9470EE94-FFE3-2652-9448-C342F5101E7B}"/>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4754880" y="2031011"/>
            <a:ext cx="3931920" cy="2942796"/>
          </a:xfrm>
          <a:prstGeom prst="rect">
            <a:avLst/>
          </a:prstGeom>
          <a:effectLst>
            <a:outerShdw blurRad="50800" dist="38100" dir="2700000" algn="tl" rotWithShape="0">
              <a:prstClr val="black">
                <a:alpha val="40000"/>
              </a:prstClr>
            </a:outerShdw>
          </a:effectLst>
        </p:spPr>
      </p:pic>
      <p:sp>
        <p:nvSpPr>
          <p:cNvPr id="6" name="Text Placeholder 5">
            <a:extLst>
              <a:ext uri="{FF2B5EF4-FFF2-40B4-BE49-F238E27FC236}">
                <a16:creationId xmlns:a16="http://schemas.microsoft.com/office/drawing/2014/main" id="{EDBF556D-DF4C-D3BF-A4B7-91374699FB13}"/>
              </a:ext>
            </a:extLst>
          </p:cNvPr>
          <p:cNvSpPr>
            <a:spLocks noGrp="1"/>
          </p:cNvSpPr>
          <p:nvPr>
            <p:ph type="body" sz="quarter" idx="13"/>
          </p:nvPr>
        </p:nvSpPr>
        <p:spPr>
          <a:xfrm>
            <a:off x="4754880" y="5048531"/>
            <a:ext cx="3931920" cy="646331"/>
          </a:xfrm>
        </p:spPr>
        <p:txBody>
          <a:bodyPr lIns="45720" rIns="45720">
            <a:spAutoFit/>
          </a:bodyPr>
          <a:lstStyle/>
          <a:p>
            <a:pPr marL="0" indent="0">
              <a:buNone/>
            </a:pPr>
            <a:r>
              <a:rPr lang="en-US" sz="900" kern="1200">
                <a:solidFill>
                  <a:schemeClr val="tx1"/>
                </a:solidFill>
                <a:effectLst/>
                <a:latin typeface="+mn-lt"/>
                <a:ea typeface="+mn-ea"/>
                <a:cs typeface="+mn-cs"/>
              </a:rPr>
              <a:t>Image source: </a:t>
            </a:r>
            <a:r>
              <a:rPr lang="en-US" sz="900" kern="1200" err="1">
                <a:solidFill>
                  <a:schemeClr val="tx1"/>
                </a:solidFill>
                <a:effectLst/>
                <a:latin typeface="+mn-lt"/>
                <a:ea typeface="+mn-ea"/>
                <a:cs typeface="+mn-cs"/>
              </a:rPr>
              <a:t>DermNet</a:t>
            </a:r>
            <a:r>
              <a:rPr lang="en-US" sz="900" kern="1200">
                <a:solidFill>
                  <a:schemeClr val="tx1"/>
                </a:solidFill>
                <a:effectLst/>
                <a:latin typeface="+mn-lt"/>
                <a:ea typeface="+mn-ea"/>
                <a:cs typeface="+mn-cs"/>
              </a:rPr>
              <a:t>. </a:t>
            </a:r>
            <a:r>
              <a:rPr lang="en-US" sz="900">
                <a:hlinkClick r:id="rId7"/>
              </a:rPr>
              <a:t>https://dermnetnz.org/imagedetail/21473-wound-infection-after-cryotherapy</a:t>
            </a:r>
            <a:r>
              <a:rPr lang="en-US" sz="900"/>
              <a:t>. </a:t>
            </a:r>
            <a:r>
              <a:rPr lang="en-US" sz="900" kern="1200">
                <a:solidFill>
                  <a:schemeClr val="tx1"/>
                </a:solidFill>
                <a:effectLst/>
                <a:latin typeface="+mn-lt"/>
                <a:ea typeface="+mn-ea"/>
                <a:cs typeface="+mn-cs"/>
              </a:rPr>
              <a:t>Used under the Creative Commons Attribution-</a:t>
            </a:r>
            <a:r>
              <a:rPr lang="en-US" sz="900" kern="1200" err="1">
                <a:solidFill>
                  <a:schemeClr val="tx1"/>
                </a:solidFill>
                <a:effectLst/>
                <a:latin typeface="+mn-lt"/>
                <a:ea typeface="+mn-ea"/>
                <a:cs typeface="+mn-cs"/>
              </a:rPr>
              <a:t>NonCommercial</a:t>
            </a:r>
            <a:r>
              <a:rPr lang="en-US" sz="900" kern="1200">
                <a:solidFill>
                  <a:schemeClr val="tx1"/>
                </a:solidFill>
                <a:effectLst/>
                <a:latin typeface="+mn-lt"/>
                <a:ea typeface="+mn-ea"/>
                <a:cs typeface="+mn-cs"/>
              </a:rPr>
              <a:t>-</a:t>
            </a:r>
            <a:r>
              <a:rPr lang="en-US" sz="900" kern="1200" err="1">
                <a:solidFill>
                  <a:schemeClr val="tx1"/>
                </a:solidFill>
                <a:effectLst/>
                <a:latin typeface="+mn-lt"/>
                <a:ea typeface="+mn-ea"/>
                <a:cs typeface="+mn-cs"/>
              </a:rPr>
              <a:t>NoDerivatives</a:t>
            </a:r>
            <a:r>
              <a:rPr lang="en-US" sz="900" kern="1200">
                <a:solidFill>
                  <a:schemeClr val="tx1"/>
                </a:solidFill>
                <a:effectLst/>
                <a:latin typeface="+mn-lt"/>
                <a:ea typeface="+mn-ea"/>
                <a:cs typeface="+mn-cs"/>
              </a:rPr>
              <a:t> 4.0 International License: </a:t>
            </a:r>
            <a:r>
              <a:rPr lang="en-US" sz="900" kern="1200">
                <a:solidFill>
                  <a:schemeClr val="tx1"/>
                </a:solidFill>
                <a:effectLst/>
                <a:latin typeface="+mn-lt"/>
                <a:ea typeface="+mn-ea"/>
                <a:cs typeface="+mn-cs"/>
                <a:hlinkClick r:id="rId5"/>
              </a:rPr>
              <a:t>https://creativecommons.org/licenses/by-nc-nd/4.0/deed.en</a:t>
            </a:r>
            <a:r>
              <a:rPr lang="en-US" sz="900" kern="1200">
                <a:solidFill>
                  <a:schemeClr val="tx1"/>
                </a:solidFill>
                <a:effectLst/>
                <a:latin typeface="+mn-lt"/>
                <a:ea typeface="+mn-ea"/>
                <a:cs typeface="+mn-cs"/>
              </a:rPr>
              <a:t>. </a:t>
            </a:r>
            <a:endParaRPr lang="en-US" sz="900">
              <a:effectLst/>
            </a:endParaRPr>
          </a:p>
        </p:txBody>
      </p:sp>
      <p:sp>
        <p:nvSpPr>
          <p:cNvPr id="24" name="Slide Number Placeholder 23">
            <a:extLst>
              <a:ext uri="{FF2B5EF4-FFF2-40B4-BE49-F238E27FC236}">
                <a16:creationId xmlns:a16="http://schemas.microsoft.com/office/drawing/2014/main" id="{9444EA78-670B-ED7A-0C12-D95A30D40526}"/>
              </a:ext>
            </a:extLst>
          </p:cNvPr>
          <p:cNvSpPr>
            <a:spLocks noGrp="1"/>
          </p:cNvSpPr>
          <p:nvPr>
            <p:ph type="sldNum" sz="quarter" idx="4"/>
          </p:nvPr>
        </p:nvSpPr>
        <p:spPr/>
        <p:txBody>
          <a:bodyPr/>
          <a:lstStyle/>
          <a:p>
            <a:pPr>
              <a:defRPr/>
            </a:pPr>
            <a:r>
              <a:rPr lang="en-US">
                <a:solidFill>
                  <a:prstClr val="black"/>
                </a:solidFill>
              </a:rPr>
              <a:t> | </a:t>
            </a:r>
            <a:fld id="{3EAF645E-7E2B-4792-90B1-7B7BA0A8390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2095758317"/>
      </p:ext>
    </p:extLst>
  </p:cSld>
  <p:clrMapOvr>
    <a:masterClrMapping/>
  </p:clrMapOvr>
</p:sld>
</file>

<file path=ppt/theme/theme1.xml><?xml version="1.0" encoding="utf-8"?>
<a:theme xmlns:a="http://schemas.openxmlformats.org/drawingml/2006/main" name="1_AHRQ MRSA">
  <a:themeElements>
    <a:clrScheme name="AHRQ MRSA">
      <a:dk1>
        <a:sysClr val="windowText" lastClr="000000"/>
      </a:dk1>
      <a:lt1>
        <a:sysClr val="window" lastClr="FFFFFF"/>
      </a:lt1>
      <a:dk2>
        <a:srgbClr val="757575"/>
      </a:dk2>
      <a:lt2>
        <a:srgbClr val="E7E6E6"/>
      </a:lt2>
      <a:accent1>
        <a:srgbClr val="007DA3"/>
      </a:accent1>
      <a:accent2>
        <a:srgbClr val="FAD701"/>
      </a:accent2>
      <a:accent3>
        <a:srgbClr val="FCF1DD"/>
      </a:accent3>
      <a:accent4>
        <a:srgbClr val="F48154"/>
      </a:accent4>
      <a:accent5>
        <a:srgbClr val="086354"/>
      </a:accent5>
      <a:accent6>
        <a:srgbClr val="E7E6E6"/>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HRQ MRSA" id="{B3152F7F-7669-4C5A-9C10-A560DFE5AA94}" vid="{4D6CAD94-38B2-4925-9A3A-5BF58A1668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d14f105-b512-4c58-b648-3bdda2cf581d">
      <UserInfo>
        <DisplayName>ahn-roy</DisplayName>
        <AccountId>104</AccountId>
        <AccountType/>
      </UserInfo>
      <UserInfo>
        <DisplayName>Prashila Dullabh</DisplayName>
        <AccountId>105</AccountId>
        <AccountType/>
      </UserInfo>
      <UserInfo>
        <DisplayName>Kathleen Speck</DisplayName>
        <AccountId>11</AccountId>
        <AccountType/>
      </UserInfo>
      <UserInfo>
        <DisplayName>Clare Rock</DisplayName>
        <AccountId>101</AccountId>
        <AccountType/>
      </UserInfo>
      <UserInfo>
        <DisplayName>Samuel Kim</DisplayName>
        <AccountId>12</AccountId>
        <AccountType/>
      </UserInfo>
      <UserInfo>
        <DisplayName>Alejandra Salinas</DisplayName>
        <AccountId>112</AccountId>
        <AccountType/>
      </UserInfo>
      <UserInfo>
        <DisplayName>Aki Suzuki</DisplayName>
        <AccountId>113</AccountId>
        <AccountType/>
      </UserInfo>
      <UserInfo>
        <DisplayName>Abigail Vorsteg</DisplayName>
        <AccountId>114</AccountId>
        <AccountType/>
      </UserInfo>
      <UserInfo>
        <DisplayName>Morgan Katz</DisplayName>
        <AccountId>31</AccountId>
        <AccountType/>
      </UserInfo>
      <UserInfo>
        <DisplayName>Heather Saunders</DisplayName>
        <AccountId>59</AccountId>
        <AccountType/>
      </UserInfo>
      <UserInfo>
        <DisplayName>Valeria Fabre</DisplayName>
        <AccountId>56</AccountId>
        <AccountType/>
      </UserInfo>
      <UserInfo>
        <DisplayName>Meghan Walrath</DisplayName>
        <AccountId>49</AccountId>
        <AccountType/>
      </UserInfo>
      <UserInfo>
        <DisplayName>Caylin Andrews</DisplayName>
        <AccountId>120</AccountId>
        <AccountType/>
      </UserInfo>
    </SharedWithUsers>
    <TaxCatchAll xmlns="5d14f105-b512-4c58-b648-3bdda2cf581d" xsi:nil="true"/>
    <lcf76f155ced4ddcb4097134ff3c332f xmlns="931aec66-2863-455c-9bb0-8c99df0ac3fd">
      <Terms xmlns="http://schemas.microsoft.com/office/infopath/2007/PartnerControls"/>
    </lcf76f155ced4ddcb4097134ff3c332f>
    <ResidentBathingPreferencesandSkinassessments xmlns="931aec66-2863-455c-9bb0-8c99df0ac3f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DC06F82F74DC74D9A1715CAE0E542E2" ma:contentTypeVersion="20" ma:contentTypeDescription="Create a new document." ma:contentTypeScope="" ma:versionID="f9bc1d42ba8155787123ceb957459d8d">
  <xsd:schema xmlns:xsd="http://www.w3.org/2001/XMLSchema" xmlns:xs="http://www.w3.org/2001/XMLSchema" xmlns:p="http://schemas.microsoft.com/office/2006/metadata/properties" xmlns:ns2="931aec66-2863-455c-9bb0-8c99df0ac3fd" xmlns:ns3="5d14f105-b512-4c58-b648-3bdda2cf581d" targetNamespace="http://schemas.microsoft.com/office/2006/metadata/properties" ma:root="true" ma:fieldsID="3ec37f08cc1e008a62fd65c6ec224e6c" ns2:_="" ns3:_="">
    <xsd:import namespace="931aec66-2863-455c-9bb0-8c99df0ac3fd"/>
    <xsd:import namespace="5d14f105-b512-4c58-b648-3bdda2cf58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ResidentBathingPreferencesandSkinassessment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31aec66-2863-455c-9bb0-8c99df0ac3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hidden="true" ma:internalName="MediaServiceAutoTags" ma:readOnly="true">
      <xsd:simpleType>
        <xsd:restriction base="dms:Text"/>
      </xsd:simpleType>
    </xsd:element>
    <xsd:element name="MediaServiceOCR" ma:index="16" nillable="true" ma:displayName="Extracted Text" ma:hidden="true" ma:internalName="MediaServiceOCR" ma:readOnly="true">
      <xsd:simpleType>
        <xsd:restriction base="dms:Note"/>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3f7c956-802a-45ac-b2ba-cc78506785fb" ma:termSetId="09814cd3-568e-fe90-9814-8d621ff8fb84" ma:anchorId="fba54fb3-c3e1-fe81-a776-ca4b69148c4d" ma:open="true" ma:isKeyword="false">
      <xsd:complexType>
        <xsd:sequence>
          <xsd:element ref="pc:Terms" minOccurs="0" maxOccurs="1"/>
        </xsd:sequence>
      </xsd:complexType>
    </xsd:element>
    <xsd:element name="ResidentBathingPreferencesandSkinassessments" ma:index="23" nillable="true" ma:displayName="Resident Bathing Preferences and Skin assessments" ma:format="Dropdown" ma:hidden="true" ma:internalName="ResidentBathingPreferencesandSkinassessments" ma:readOnly="false">
      <xsd:simpleType>
        <xsd:restriction base="dms:Text">
          <xsd:maxLength value="255"/>
        </xsd:restrictio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Location" ma:index="25" nillable="true" ma:displayName="Location" ma:hidden="true" ma:indexed="true" ma:internalName="MediaServiceLocation"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d14f105-b512-4c58-b648-3bdda2cf581d" elementFormDefault="qualified">
    <xsd:import namespace="http://schemas.microsoft.com/office/2006/documentManagement/types"/>
    <xsd:import namespace="http://schemas.microsoft.com/office/infopath/2007/PartnerControls"/>
    <xsd:element name="SharedWithUsers" ma:index="13"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hidden="true" ma:internalName="SharedWithDetails" ma:readOnly="true">
      <xsd:simpleType>
        <xsd:restriction base="dms:Note"/>
      </xsd:simpleType>
    </xsd:element>
    <xsd:element name="TaxCatchAll" ma:index="22" nillable="true" ma:displayName="Taxonomy Catch All Column" ma:hidden="true" ma:list="{74233f0f-6bd0-4026-a550-8b5d019f9378}" ma:internalName="TaxCatchAll" ma:readOnly="false" ma:showField="CatchAllData" ma:web="5d14f105-b512-4c58-b648-3bdda2cf58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4A4051-5181-487D-A39A-F4E1E77BC14A}">
  <ds:schemaRefs>
    <ds:schemaRef ds:uri="http://purl.org/dc/elements/1.1/"/>
    <ds:schemaRef ds:uri="http://www.w3.org/XML/1998/namespace"/>
    <ds:schemaRef ds:uri="931aec66-2863-455c-9bb0-8c99df0ac3fd"/>
    <ds:schemaRef ds:uri="http://purl.org/dc/dcmitype/"/>
    <ds:schemaRef ds:uri="http://schemas.microsoft.com/office/2006/documentManagement/types"/>
    <ds:schemaRef ds:uri="http://schemas.microsoft.com/office/2006/metadata/properties"/>
    <ds:schemaRef ds:uri="5d14f105-b512-4c58-b648-3bdda2cf581d"/>
    <ds:schemaRef ds:uri="http://schemas.microsoft.com/office/infopath/2007/PartnerControl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0B3E3B6A-E75A-4EAB-9484-E1B9BB726D57}">
  <ds:schemaRefs>
    <ds:schemaRef ds:uri="http://schemas.microsoft.com/sharepoint/v3/contenttype/forms"/>
  </ds:schemaRefs>
</ds:datastoreItem>
</file>

<file path=customXml/itemProps3.xml><?xml version="1.0" encoding="utf-8"?>
<ds:datastoreItem xmlns:ds="http://schemas.openxmlformats.org/officeDocument/2006/customXml" ds:itemID="{653A4563-F5FB-44C0-9C42-6C4053040538}">
  <ds:schemaRefs>
    <ds:schemaRef ds:uri="5d14f105-b512-4c58-b648-3bdda2cf581d"/>
    <ds:schemaRef ds:uri="931aec66-2863-455c-9bb0-8c99df0ac3f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9fa4f438-b1e6-473b-803f-86f8aedf0dec}" enabled="0" method="" siteId="{9fa4f438-b1e6-473b-803f-86f8aedf0dec}" removed="1"/>
</clbl:labelList>
</file>

<file path=docProps/app.xml><?xml version="1.0" encoding="utf-8"?>
<Properties xmlns="http://schemas.openxmlformats.org/officeDocument/2006/extended-properties" xmlns:vt="http://schemas.openxmlformats.org/officeDocument/2006/docPropsVTypes">
  <Template/>
  <TotalTime>25</TotalTime>
  <Words>2069</Words>
  <Application>Microsoft Office PowerPoint</Application>
  <PresentationFormat>Letter Paper (8.5x11 in)</PresentationFormat>
  <Paragraphs>188</Paragraphs>
  <Slides>28</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Courier New</vt:lpstr>
      <vt:lpstr>Segoe UI</vt:lpstr>
      <vt:lpstr>Wingdings</vt:lpstr>
      <vt:lpstr>1_AHRQ MRSA</vt:lpstr>
      <vt:lpstr>PowerPoint Presentation</vt:lpstr>
      <vt:lpstr>All Staff Support Resident Care and Safety</vt:lpstr>
      <vt:lpstr>Educational Objectives</vt:lpstr>
      <vt:lpstr>What Is Antibiotic Stewardship?</vt:lpstr>
      <vt:lpstr>Potential Consequences1</vt:lpstr>
      <vt:lpstr>Antibiotic Overuse in Nursing Homes</vt:lpstr>
      <vt:lpstr>Treating Older Adults Is Complicated</vt:lpstr>
      <vt:lpstr>Distinguishing When a Patient Needs Antibiotics</vt:lpstr>
      <vt:lpstr>Empiric Therapy Based on Clinical Presentation</vt:lpstr>
      <vt:lpstr>Empiric Therapy for Cellulitis6</vt:lpstr>
      <vt:lpstr>Duration of Therapy for Cellulitis6</vt:lpstr>
      <vt:lpstr>Preventative and Supportive Measures</vt:lpstr>
      <vt:lpstr>Triangle of Transmission</vt:lpstr>
      <vt:lpstr>Teachable Moment</vt:lpstr>
      <vt:lpstr>The Case: The Resident</vt:lpstr>
      <vt:lpstr>The Case: A Request for Antibiotics</vt:lpstr>
      <vt:lpstr>The Challenge</vt:lpstr>
      <vt:lpstr>Knowledge Check</vt:lpstr>
      <vt:lpstr>The Error</vt:lpstr>
      <vt:lpstr>The Consequence</vt:lpstr>
      <vt:lpstr>Patient Safety in the Moment</vt:lpstr>
      <vt:lpstr>Preventing the Next Harm</vt:lpstr>
      <vt:lpstr>System-Based Safety Changes</vt:lpstr>
      <vt:lpstr>Key Takeaways</vt:lpstr>
      <vt:lpstr>Supporting Materials</vt:lpstr>
      <vt:lpstr>Disclaimer</vt:lpstr>
      <vt:lpstr>References—1 </vt:lpstr>
      <vt:lpstr>References—2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Agency for Healthcare Research &amp; Quality</dc:creator>
  <cp:lastModifiedBy>Heidenrich, Christine (AHRQ/OC) (CTR)</cp:lastModifiedBy>
  <cp:revision>3</cp:revision>
  <dcterms:created xsi:type="dcterms:W3CDTF">2021-06-25T18:34:07Z</dcterms:created>
  <dcterms:modified xsi:type="dcterms:W3CDTF">2025-08-29T20:35:08Z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0x0101009DC06F82F74DC74D9A1715CAE0E542E2</vt:lpwstr>
  </property>
  <property fmtid="{D5CDD505-2E9C-101B-9397-08002B2CF9AE}" pid="3" name="MediaServiceImageTags">
    <vt:lpwstr/>
  </property>
  <property fmtid="{D5CDD505-2E9C-101B-9397-08002B2CF9AE}" pid="4" name="Order">
    <vt:r8>1604400</vt:r8>
  </property>
  <property fmtid="{D5CDD505-2E9C-101B-9397-08002B2CF9AE}" pid="5" name="_ExtendedDescription">
    <vt:lpwstr/>
  </property>
  <property fmtid="{D5CDD505-2E9C-101B-9397-08002B2CF9AE}" pid="6" name="TriggerFlowInfo">
    <vt:lpwstr/>
  </property>
  <property fmtid="{D5CDD505-2E9C-101B-9397-08002B2CF9AE}" pid="7" name="ComplianceAssetId">
    <vt:lpwstr/>
  </property>
</Properties>
</file>