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30"/>
  </p:notesMasterIdLst>
  <p:handoutMasterIdLst>
    <p:handoutMasterId r:id="rId31"/>
  </p:handoutMasterIdLst>
  <p:sldIdLst>
    <p:sldId id="1093" r:id="rId5"/>
    <p:sldId id="1117" r:id="rId6"/>
    <p:sldId id="259" r:id="rId7"/>
    <p:sldId id="1080" r:id="rId8"/>
    <p:sldId id="1094" r:id="rId9"/>
    <p:sldId id="1095" r:id="rId10"/>
    <p:sldId id="1096" r:id="rId11"/>
    <p:sldId id="1097" r:id="rId12"/>
    <p:sldId id="1098" r:id="rId13"/>
    <p:sldId id="1099" r:id="rId14"/>
    <p:sldId id="1100" r:id="rId15"/>
    <p:sldId id="1101" r:id="rId16"/>
    <p:sldId id="1081" r:id="rId17"/>
    <p:sldId id="1104" r:id="rId18"/>
    <p:sldId id="1084" r:id="rId19"/>
    <p:sldId id="1109" r:id="rId20"/>
    <p:sldId id="1103" r:id="rId21"/>
    <p:sldId id="1106" r:id="rId22"/>
    <p:sldId id="1108" r:id="rId23"/>
    <p:sldId id="1111" r:id="rId24"/>
    <p:sldId id="1112" r:id="rId25"/>
    <p:sldId id="1118" r:id="rId26"/>
    <p:sldId id="1082" r:id="rId27"/>
    <p:sldId id="1083" r:id="rId28"/>
    <p:sldId id="1110" r:id="rId29"/>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D193505A-65D7-67EE-4DE9-ADCBA886A01C}" name="Heidenrich, Christine (AHRQ/OC) (CTR)" initials="CH" userId="S::Christine.Heidenrich@ahrq.hhs.gov::58cf9597-5aed-4544-869e-b91fdda55fa7" providerId="AD"/>
  <p188:author id="{9157988B-1F98-7341-F332-CCF262217C90}" name="Caylin Andrews" initials="CA" userId="S::candre43@jh.edu::b39fd84c-a637-463b-ba38-8685eda9252a" providerId="AD"/>
  <p188:author id="{F701DEE8-FE04-0133-AF66-C319CBCE17C3}" name="Jana Lu" initials="JL" userId="S::jlu41@jh.edu::76d7ce9a-58f9-4227-9ce6-18dcc353422d"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BED7"/>
    <a:srgbClr val="F48154"/>
    <a:srgbClr val="36624B"/>
    <a:srgbClr val="FCF1DD"/>
    <a:srgbClr val="FAD701"/>
    <a:srgbClr val="007DA3"/>
    <a:srgbClr val="009EC2"/>
    <a:srgbClr val="FFFFFF"/>
    <a:srgbClr val="009EC1"/>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0F154-8E70-494D-A086-D69CEBE91E4D}" v="136" dt="2025-08-01T18:09:42.619"/>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Kim" userId="0b4e8f1a-35cc-4769-966d-024c662a6df8" providerId="ADAL" clId="{B1110966-5EB8-4CF1-A2AE-A67468CC6B8A}"/>
    <pc:docChg chg="undo redo custSel modSld">
      <pc:chgData name="Samuel Kim" userId="0b4e8f1a-35cc-4769-966d-024c662a6df8" providerId="ADAL" clId="{B1110966-5EB8-4CF1-A2AE-A67468CC6B8A}" dt="2025-03-17T16:33:18.966" v="108" actId="1038"/>
      <pc:docMkLst>
        <pc:docMk/>
      </pc:docMkLst>
      <pc:sldChg chg="modSp">
        <pc:chgData name="Samuel Kim" userId="0b4e8f1a-35cc-4769-966d-024c662a6df8" providerId="ADAL" clId="{B1110966-5EB8-4CF1-A2AE-A67468CC6B8A}" dt="2025-03-17T16:33:18.966" v="108" actId="1038"/>
        <pc:sldMkLst>
          <pc:docMk/>
          <pc:sldMk cId="1450091703" sldId="259"/>
        </pc:sldMkLst>
      </pc:sldChg>
      <pc:sldChg chg="modSp mod">
        <pc:chgData name="Samuel Kim" userId="0b4e8f1a-35cc-4769-966d-024c662a6df8" providerId="ADAL" clId="{B1110966-5EB8-4CF1-A2AE-A67468CC6B8A}" dt="2025-03-17T16:28:32.273" v="90" actId="1076"/>
        <pc:sldMkLst>
          <pc:docMk/>
          <pc:sldMk cId="1192451559" sldId="1084"/>
        </pc:sldMkLst>
      </pc:sldChg>
      <pc:sldChg chg="addSp delSp modSp mod chgLayout">
        <pc:chgData name="Samuel Kim" userId="0b4e8f1a-35cc-4769-966d-024c662a6df8" providerId="ADAL" clId="{B1110966-5EB8-4CF1-A2AE-A67468CC6B8A}" dt="2025-03-17T15:27:57.799" v="1" actId="6264"/>
        <pc:sldMkLst>
          <pc:docMk/>
          <pc:sldMk cId="1915019779" sldId="1093"/>
        </pc:sldMkLst>
      </pc:sldChg>
      <pc:sldChg chg="modSp mod">
        <pc:chgData name="Samuel Kim" userId="0b4e8f1a-35cc-4769-966d-024c662a6df8" providerId="ADAL" clId="{B1110966-5EB8-4CF1-A2AE-A67468CC6B8A}" dt="2025-03-17T16:33:07.539" v="106" actId="1076"/>
        <pc:sldMkLst>
          <pc:docMk/>
          <pc:sldMk cId="2965563618" sldId="1095"/>
        </pc:sldMkLst>
      </pc:sldChg>
      <pc:sldChg chg="modSp mod">
        <pc:chgData name="Samuel Kim" userId="0b4e8f1a-35cc-4769-966d-024c662a6df8" providerId="ADAL" clId="{B1110966-5EB8-4CF1-A2AE-A67468CC6B8A}" dt="2025-03-17T16:25:20.882" v="38" actId="14100"/>
        <pc:sldMkLst>
          <pc:docMk/>
          <pc:sldMk cId="2011562764" sldId="1096"/>
        </pc:sldMkLst>
      </pc:sldChg>
      <pc:sldChg chg="modSp mod">
        <pc:chgData name="Samuel Kim" userId="0b4e8f1a-35cc-4769-966d-024c662a6df8" providerId="ADAL" clId="{B1110966-5EB8-4CF1-A2AE-A67468CC6B8A}" dt="2025-03-17T16:27:57.203" v="80" actId="1076"/>
        <pc:sldMkLst>
          <pc:docMk/>
          <pc:sldMk cId="3693323932" sldId="1103"/>
        </pc:sldMkLst>
      </pc:sldChg>
      <pc:sldChg chg="modSp mod">
        <pc:chgData name="Samuel Kim" userId="0b4e8f1a-35cc-4769-966d-024c662a6df8" providerId="ADAL" clId="{B1110966-5EB8-4CF1-A2AE-A67468CC6B8A}" dt="2025-03-17T16:28:43.878" v="93" actId="1076"/>
        <pc:sldMkLst>
          <pc:docMk/>
          <pc:sldMk cId="2500993172" sldId="1104"/>
        </pc:sldMkLst>
      </pc:sldChg>
      <pc:sldChg chg="modSp mod">
        <pc:chgData name="Samuel Kim" userId="0b4e8f1a-35cc-4769-966d-024c662a6df8" providerId="ADAL" clId="{B1110966-5EB8-4CF1-A2AE-A67468CC6B8A}" dt="2025-03-17T16:27:47.510" v="77" actId="27636"/>
        <pc:sldMkLst>
          <pc:docMk/>
          <pc:sldMk cId="399449893" sldId="1106"/>
        </pc:sldMkLst>
      </pc:sldChg>
      <pc:sldChg chg="modSp mod">
        <pc:chgData name="Samuel Kim" userId="0b4e8f1a-35cc-4769-966d-024c662a6df8" providerId="ADAL" clId="{B1110966-5EB8-4CF1-A2AE-A67468CC6B8A}" dt="2025-03-17T16:32:00.559" v="105" actId="1076"/>
        <pc:sldMkLst>
          <pc:docMk/>
          <pc:sldMk cId="132987802" sldId="1108"/>
        </pc:sldMkLst>
      </pc:sldChg>
      <pc:sldChg chg="modSp mod">
        <pc:chgData name="Samuel Kim" userId="0b4e8f1a-35cc-4769-966d-024c662a6df8" providerId="ADAL" clId="{B1110966-5EB8-4CF1-A2AE-A67468CC6B8A}" dt="2025-03-17T16:28:16.344" v="85" actId="1036"/>
        <pc:sldMkLst>
          <pc:docMk/>
          <pc:sldMk cId="1441242224" sldId="1109"/>
        </pc:sldMkLst>
      </pc:sldChg>
      <pc:sldChg chg="modSp mod">
        <pc:chgData name="Samuel Kim" userId="0b4e8f1a-35cc-4769-966d-024c662a6df8" providerId="ADAL" clId="{B1110966-5EB8-4CF1-A2AE-A67468CC6B8A}" dt="2025-03-17T15:31:01.105" v="20" actId="6549"/>
        <pc:sldMkLst>
          <pc:docMk/>
          <pc:sldMk cId="3270973703" sldId="1110"/>
        </pc:sldMkLst>
      </pc:sldChg>
      <pc:sldChg chg="modSp mod">
        <pc:chgData name="Samuel Kim" userId="0b4e8f1a-35cc-4769-966d-024c662a6df8" providerId="ADAL" clId="{B1110966-5EB8-4CF1-A2AE-A67468CC6B8A}" dt="2025-03-17T16:30:51.098" v="97" actId="1076"/>
        <pc:sldMkLst>
          <pc:docMk/>
          <pc:sldMk cId="782291171" sldId="1112"/>
        </pc:sldMkLst>
      </pc:sldChg>
    </pc:docChg>
  </pc:docChgLst>
  <pc:docChgLst>
    <pc:chgData name="Samuel Kim" userId="0b4e8f1a-35cc-4769-966d-024c662a6df8" providerId="ADAL" clId="{63C10147-BF70-4AEC-BB6A-C1687CD9FC3D}"/>
    <pc:docChg chg="undo redo custSel modMainMaster">
      <pc:chgData name="Samuel Kim" userId="0b4e8f1a-35cc-4769-966d-024c662a6df8" providerId="ADAL" clId="{63C10147-BF70-4AEC-BB6A-C1687CD9FC3D}" dt="2025-02-21T18:48:19.204" v="69" actId="1076"/>
      <pc:docMkLst>
        <pc:docMk/>
      </pc:docMkLst>
      <pc:sldMasterChg chg="modSp mod modSldLayout sldLayoutOrd">
        <pc:chgData name="Samuel Kim" userId="0b4e8f1a-35cc-4769-966d-024c662a6df8" providerId="ADAL" clId="{63C10147-BF70-4AEC-BB6A-C1687CD9FC3D}" dt="2025-02-21T18:48:19.204" v="69" actId="1076"/>
        <pc:sldMasterMkLst>
          <pc:docMk/>
          <pc:sldMasterMk cId="2910674328" sldId="2147483679"/>
        </pc:sldMasterMkLst>
        <pc:sldLayoutChg chg="addSp delSp modSp mod ord">
          <pc:chgData name="Samuel Kim" userId="0b4e8f1a-35cc-4769-966d-024c662a6df8" providerId="ADAL" clId="{63C10147-BF70-4AEC-BB6A-C1687CD9FC3D}" dt="2025-02-21T18:48:19.204" v="69" actId="1076"/>
          <pc:sldLayoutMkLst>
            <pc:docMk/>
            <pc:sldMasterMk cId="2910674328" sldId="2147483679"/>
            <pc:sldLayoutMk cId="4109735874" sldId="2147483685"/>
          </pc:sldLayoutMkLst>
        </pc:sldLayoutChg>
      </pc:sldMasterChg>
    </pc:docChg>
  </pc:docChgLst>
  <pc:docChgLst>
    <pc:chgData name="Jana Lu" userId="76d7ce9a-58f9-4227-9ce6-18dcc353422d" providerId="ADAL" clId="{88169A27-D64B-404A-AB6D-A071BA08A338}"/>
    <pc:docChg chg="custSel modSld">
      <pc:chgData name="Jana Lu" userId="76d7ce9a-58f9-4227-9ce6-18dcc353422d" providerId="ADAL" clId="{88169A27-D64B-404A-AB6D-A071BA08A338}" dt="2025-03-05T20:26:57.672" v="259" actId="27107"/>
      <pc:docMkLst>
        <pc:docMk/>
      </pc:docMkLst>
      <pc:sldChg chg="modSp mod">
        <pc:chgData name="Jana Lu" userId="76d7ce9a-58f9-4227-9ce6-18dcc353422d" providerId="ADAL" clId="{88169A27-D64B-404A-AB6D-A071BA08A338}" dt="2025-03-05T20:16:23.634" v="97" actId="20577"/>
        <pc:sldMkLst>
          <pc:docMk/>
          <pc:sldMk cId="3693323932" sldId="1103"/>
        </pc:sldMkLst>
      </pc:sldChg>
      <pc:sldChg chg="modSp mod">
        <pc:chgData name="Jana Lu" userId="76d7ce9a-58f9-4227-9ce6-18dcc353422d" providerId="ADAL" clId="{88169A27-D64B-404A-AB6D-A071BA08A338}" dt="2025-03-05T20:26:57.672" v="259" actId="27107"/>
        <pc:sldMkLst>
          <pc:docMk/>
          <pc:sldMk cId="132987802" sldId="1108"/>
        </pc:sldMkLst>
      </pc:sldChg>
      <pc:sldChg chg="modSp mod">
        <pc:chgData name="Jana Lu" userId="76d7ce9a-58f9-4227-9ce6-18dcc353422d" providerId="ADAL" clId="{88169A27-D64B-404A-AB6D-A071BA08A338}" dt="2025-03-05T20:18:08.909" v="152" actId="255"/>
        <pc:sldMkLst>
          <pc:docMk/>
          <pc:sldMk cId="1441242224" sldId="1109"/>
        </pc:sldMkLst>
      </pc:sldChg>
    </pc:docChg>
  </pc:docChgLst>
  <pc:docChgLst>
    <pc:chgData name="Kathleen Speck" userId="1c3bee05-3f30-471c-9c5c-6f1d82c4dd7a" providerId="ADAL" clId="{328610E9-1606-434C-BE08-031C982597CD}"/>
    <pc:docChg chg="modSld">
      <pc:chgData name="Kathleen Speck" userId="1c3bee05-3f30-471c-9c5c-6f1d82c4dd7a" providerId="ADAL" clId="{328610E9-1606-434C-BE08-031C982597CD}" dt="2025-03-13T17:40:12.437" v="5" actId="20577"/>
      <pc:docMkLst>
        <pc:docMk/>
      </pc:docMkLst>
      <pc:sldChg chg="modSp mod modNotesTx">
        <pc:chgData name="Kathleen Speck" userId="1c3bee05-3f30-471c-9c5c-6f1d82c4dd7a" providerId="ADAL" clId="{328610E9-1606-434C-BE08-031C982597CD}" dt="2025-03-13T17:40:12.437" v="5" actId="20577"/>
        <pc:sldMkLst>
          <pc:docMk/>
          <pc:sldMk cId="2965563618" sldId="1095"/>
        </pc:sldMkLst>
      </pc:sldChg>
    </pc:docChg>
  </pc:docChgLst>
  <pc:docChgLst>
    <pc:chgData name="Caylin Andrews" userId="b39fd84c-a637-463b-ba38-8685eda9252a" providerId="ADAL" clId="{794E95C2-2D5C-47DC-A5F4-AC5DC6196D94}"/>
    <pc:docChg chg="undo custSel modSld modMainMaster">
      <pc:chgData name="Caylin Andrews" userId="b39fd84c-a637-463b-ba38-8685eda9252a" providerId="ADAL" clId="{794E95C2-2D5C-47DC-A5F4-AC5DC6196D94}" dt="2025-01-27T16:42:28.970" v="279" actId="1076"/>
      <pc:docMkLst>
        <pc:docMk/>
      </pc:docMkLst>
      <pc:sldChg chg="addSp delSp modSp mod">
        <pc:chgData name="Caylin Andrews" userId="b39fd84c-a637-463b-ba38-8685eda9252a" providerId="ADAL" clId="{794E95C2-2D5C-47DC-A5F4-AC5DC6196D94}" dt="2025-01-27T16:42:28.970" v="279" actId="1076"/>
        <pc:sldMkLst>
          <pc:docMk/>
          <pc:sldMk cId="1279160646" sldId="1081"/>
        </pc:sldMkLst>
      </pc:sldChg>
      <pc:sldChg chg="modSp mod">
        <pc:chgData name="Caylin Andrews" userId="b39fd84c-a637-463b-ba38-8685eda9252a" providerId="ADAL" clId="{794E95C2-2D5C-47DC-A5F4-AC5DC6196D94}" dt="2025-01-27T16:28:09.171" v="178" actId="20577"/>
        <pc:sldMkLst>
          <pc:docMk/>
          <pc:sldMk cId="1915019779" sldId="1093"/>
        </pc:sldMkLst>
      </pc:sldChg>
      <pc:sldMasterChg chg="modSp mod modSldLayout">
        <pc:chgData name="Caylin Andrews" userId="b39fd84c-a637-463b-ba38-8685eda9252a" providerId="ADAL" clId="{794E95C2-2D5C-47DC-A5F4-AC5DC6196D94}" dt="2025-01-27T16:28:50.182" v="235" actId="20577"/>
        <pc:sldMasterMkLst>
          <pc:docMk/>
          <pc:sldMasterMk cId="2910674328" sldId="2147483679"/>
        </pc:sldMasterMkLst>
        <pc:sldLayoutChg chg="modSp mod">
          <pc:chgData name="Caylin Andrews" userId="b39fd84c-a637-463b-ba38-8685eda9252a" providerId="ADAL" clId="{794E95C2-2D5C-47DC-A5F4-AC5DC6196D94}" dt="2025-01-27T16:26:29.573" v="94" actId="20577"/>
          <pc:sldLayoutMkLst>
            <pc:docMk/>
            <pc:sldMasterMk cId="2910674328" sldId="2147483679"/>
            <pc:sldLayoutMk cId="4245282507" sldId="2147483680"/>
          </pc:sldLayoutMkLst>
        </pc:sldLayoutChg>
        <pc:sldLayoutChg chg="modSp mod">
          <pc:chgData name="Caylin Andrews" userId="b39fd84c-a637-463b-ba38-8685eda9252a" providerId="ADAL" clId="{794E95C2-2D5C-47DC-A5F4-AC5DC6196D94}" dt="2025-01-27T16:28:50.182" v="235" actId="20577"/>
          <pc:sldLayoutMkLst>
            <pc:docMk/>
            <pc:sldMasterMk cId="2910674328" sldId="2147483679"/>
            <pc:sldLayoutMk cId="4109735874" sldId="2147483685"/>
          </pc:sldLayoutMkLst>
        </pc:sldLayoutChg>
      </pc:sldMasterChg>
    </pc:docChg>
  </pc:docChgLst>
  <pc:docChgLst>
    <pc:chgData name="Katie Naberhaus" userId="1d40637a-8e16-4e9d-a93a-2c3b002dc8a4" providerId="ADAL" clId="{44B1A631-C87E-433A-A5E5-F5B527F4DC8D}"/>
    <pc:docChg chg="modMainMaster">
      <pc:chgData name="Katie Naberhaus" userId="1d40637a-8e16-4e9d-a93a-2c3b002dc8a4" providerId="ADAL" clId="{44B1A631-C87E-433A-A5E5-F5B527F4DC8D}" dt="2025-02-26T15:12:12.935" v="1" actId="113"/>
      <pc:docMkLst>
        <pc:docMk/>
      </pc:docMkLst>
      <pc:sldMasterChg chg="modSp mod modSldLayout">
        <pc:chgData name="Katie Naberhaus" userId="1d40637a-8e16-4e9d-a93a-2c3b002dc8a4" providerId="ADAL" clId="{44B1A631-C87E-433A-A5E5-F5B527F4DC8D}" dt="2025-02-26T15:12:12.935" v="1" actId="113"/>
        <pc:sldMasterMkLst>
          <pc:docMk/>
          <pc:sldMasterMk cId="2910674328" sldId="2147483679"/>
        </pc:sldMasterMkLst>
        <pc:sldLayoutChg chg="modSp mod">
          <pc:chgData name="Katie Naberhaus" userId="1d40637a-8e16-4e9d-a93a-2c3b002dc8a4" providerId="ADAL" clId="{44B1A631-C87E-433A-A5E5-F5B527F4DC8D}" dt="2025-02-26T15:12:12.935" v="1" actId="113"/>
          <pc:sldLayoutMkLst>
            <pc:docMk/>
            <pc:sldMasterMk cId="2910674328" sldId="2147483679"/>
            <pc:sldLayoutMk cId="4109735874" sldId="2147483685"/>
          </pc:sldLayoutMkLst>
        </pc:sldLayoutChg>
      </pc:sldMasterChg>
    </pc:docChg>
  </pc:docChgLst>
  <pc:docChgLst>
    <pc:chgData name="Caylin Andrews" userId="S::candre43@jh.edu::b39fd84c-a637-463b-ba38-8685eda9252a" providerId="AD" clId="Web-{6CB74F2C-7B05-0DF3-533A-88581CEF4E01}"/>
    <pc:docChg chg="modSld">
      <pc:chgData name="Caylin Andrews" userId="S::candre43@jh.edu::b39fd84c-a637-463b-ba38-8685eda9252a" providerId="AD" clId="Web-{6CB74F2C-7B05-0DF3-533A-88581CEF4E01}" dt="2025-02-10T18:58:54.788" v="7" actId="20577"/>
      <pc:docMkLst>
        <pc:docMk/>
      </pc:docMkLst>
      <pc:sldChg chg="modSp">
        <pc:chgData name="Caylin Andrews" userId="S::candre43@jh.edu::b39fd84c-a637-463b-ba38-8685eda9252a" providerId="AD" clId="Web-{6CB74F2C-7B05-0DF3-533A-88581CEF4E01}" dt="2025-02-10T18:58:54.788" v="7" actId="20577"/>
        <pc:sldMkLst>
          <pc:docMk/>
          <pc:sldMk cId="1456226579" sldId="993"/>
        </pc:sldMkLst>
      </pc:sldChg>
    </pc:docChg>
  </pc:docChgLst>
  <pc:docChgLst>
    <pc:chgData name="Caylin Andrews" userId="b39fd84c-a637-463b-ba38-8685eda9252a" providerId="ADAL" clId="{3E22B3AF-706C-45DA-A2B2-C22404C0DB30}"/>
    <pc:docChg chg="addSld modSld">
      <pc:chgData name="Caylin Andrews" userId="b39fd84c-a637-463b-ba38-8685eda9252a" providerId="ADAL" clId="{3E22B3AF-706C-45DA-A2B2-C22404C0DB30}" dt="2025-03-21T16:58:42.965" v="1" actId="20577"/>
      <pc:docMkLst>
        <pc:docMk/>
      </pc:docMkLst>
      <pc:sldChg chg="add modNotesTx">
        <pc:chgData name="Caylin Andrews" userId="b39fd84c-a637-463b-ba38-8685eda9252a" providerId="ADAL" clId="{3E22B3AF-706C-45DA-A2B2-C22404C0DB30}" dt="2025-03-21T16:58:42.965" v="1" actId="20577"/>
        <pc:sldMkLst>
          <pc:docMk/>
          <pc:sldMk cId="4220027466" sldId="1115"/>
        </pc:sldMkLst>
      </pc:sldChg>
    </pc:docChg>
  </pc:docChgLst>
  <pc:docChgLst>
    <pc:chgData name="Samuel Kim" userId="0b4e8f1a-35cc-4769-966d-024c662a6df8" providerId="ADAL" clId="{347C5B23-8328-403F-8DA2-02DA22C75698}"/>
    <pc:docChg chg="undo redo custSel modSld modMainMaster">
      <pc:chgData name="Samuel Kim" userId="0b4e8f1a-35cc-4769-966d-024c662a6df8" providerId="ADAL" clId="{347C5B23-8328-403F-8DA2-02DA22C75698}" dt="2024-10-03T23:55:20.257" v="69" actId="313"/>
      <pc:docMkLst>
        <pc:docMk/>
      </pc:docMkLst>
      <pc:sldChg chg="addSp delSp modSp mod chgLayout">
        <pc:chgData name="Samuel Kim" userId="0b4e8f1a-35cc-4769-966d-024c662a6df8" providerId="ADAL" clId="{347C5B23-8328-403F-8DA2-02DA22C75698}" dt="2024-10-01T18:05:15.225" v="23" actId="27636"/>
        <pc:sldMkLst>
          <pc:docMk/>
          <pc:sldMk cId="1450091703" sldId="259"/>
        </pc:sldMkLst>
      </pc:sldChg>
      <pc:sldChg chg="addSp delSp modSp mod chgLayout">
        <pc:chgData name="Samuel Kim" userId="0b4e8f1a-35cc-4769-966d-024c662a6df8" providerId="ADAL" clId="{347C5B23-8328-403F-8DA2-02DA22C75698}" dt="2024-10-01T18:05:18.416" v="44" actId="27636"/>
        <pc:sldMkLst>
          <pc:docMk/>
          <pc:sldMk cId="357199285" sldId="1080"/>
        </pc:sldMkLst>
      </pc:sldChg>
      <pc:sldChg chg="modSp mod">
        <pc:chgData name="Samuel Kim" userId="0b4e8f1a-35cc-4769-966d-024c662a6df8" providerId="ADAL" clId="{347C5B23-8328-403F-8DA2-02DA22C75698}" dt="2024-10-03T23:55:20.257" v="69" actId="313"/>
        <pc:sldMkLst>
          <pc:docMk/>
          <pc:sldMk cId="2175414920" sldId="1083"/>
        </pc:sldMkLst>
      </pc:sldChg>
      <pc:sldChg chg="addSp delSp modSp mod chgLayout">
        <pc:chgData name="Samuel Kim" userId="0b4e8f1a-35cc-4769-966d-024c662a6df8" providerId="ADAL" clId="{347C5B23-8328-403F-8DA2-02DA22C75698}" dt="2024-10-01T18:05:12.266" v="2" actId="6264"/>
        <pc:sldMkLst>
          <pc:docMk/>
          <pc:sldMk cId="1915019779" sldId="1093"/>
        </pc:sldMkLst>
      </pc:sldChg>
      <pc:sldMasterChg chg="modSp mod modSldLayout">
        <pc:chgData name="Samuel Kim" userId="0b4e8f1a-35cc-4769-966d-024c662a6df8" providerId="ADAL" clId="{347C5B23-8328-403F-8DA2-02DA22C75698}" dt="2024-10-03T23:52:09.810" v="67" actId="13244"/>
        <pc:sldMasterMkLst>
          <pc:docMk/>
          <pc:sldMasterMk cId="2910674328" sldId="2147483679"/>
        </pc:sldMasterMkLst>
        <pc:sldLayoutChg chg="modSp mod">
          <pc:chgData name="Samuel Kim" userId="0b4e8f1a-35cc-4769-966d-024c662a6df8" providerId="ADAL" clId="{347C5B23-8328-403F-8DA2-02DA22C75698}" dt="2024-10-03T23:51:33.507" v="64" actId="13244"/>
          <pc:sldLayoutMkLst>
            <pc:docMk/>
            <pc:sldMasterMk cId="2910674328" sldId="2147483679"/>
            <pc:sldLayoutMk cId="4245282507" sldId="2147483680"/>
          </pc:sldLayoutMkLst>
        </pc:sldLayoutChg>
        <pc:sldLayoutChg chg="modSp">
          <pc:chgData name="Samuel Kim" userId="0b4e8f1a-35cc-4769-966d-024c662a6df8" providerId="ADAL" clId="{347C5B23-8328-403F-8DA2-02DA22C75698}" dt="2024-10-01T18:06:29.824" v="57" actId="735"/>
          <pc:sldLayoutMkLst>
            <pc:docMk/>
            <pc:sldMasterMk cId="2910674328" sldId="2147483679"/>
            <pc:sldLayoutMk cId="3830160806" sldId="2147483681"/>
          </pc:sldLayoutMkLst>
        </pc:sldLayoutChg>
        <pc:sldLayoutChg chg="modSp mod">
          <pc:chgData name="Samuel Kim" userId="0b4e8f1a-35cc-4769-966d-024c662a6df8" providerId="ADAL" clId="{347C5B23-8328-403F-8DA2-02DA22C75698}" dt="2024-10-03T23:51:43.953" v="65" actId="962"/>
          <pc:sldLayoutMkLst>
            <pc:docMk/>
            <pc:sldMasterMk cId="2910674328" sldId="2147483679"/>
            <pc:sldLayoutMk cId="1324741247" sldId="2147483682"/>
          </pc:sldLayoutMkLst>
        </pc:sldLayoutChg>
        <pc:sldLayoutChg chg="modSp mod">
          <pc:chgData name="Samuel Kim" userId="0b4e8f1a-35cc-4769-966d-024c662a6df8" providerId="ADAL" clId="{347C5B23-8328-403F-8DA2-02DA22C75698}" dt="2024-10-01T18:06:35.297" v="59" actId="735"/>
          <pc:sldLayoutMkLst>
            <pc:docMk/>
            <pc:sldMasterMk cId="2910674328" sldId="2147483679"/>
            <pc:sldLayoutMk cId="4271913748" sldId="2147483683"/>
          </pc:sldLayoutMkLst>
        </pc:sldLayoutChg>
        <pc:sldLayoutChg chg="modSp mod">
          <pc:chgData name="Samuel Kim" userId="0b4e8f1a-35cc-4769-966d-024c662a6df8" providerId="ADAL" clId="{347C5B23-8328-403F-8DA2-02DA22C75698}" dt="2024-10-03T23:52:09.810" v="67" actId="13244"/>
          <pc:sldLayoutMkLst>
            <pc:docMk/>
            <pc:sldMasterMk cId="2910674328" sldId="2147483679"/>
            <pc:sldLayoutMk cId="4109735874" sldId="2147483685"/>
          </pc:sldLayoutMkLst>
        </pc:sldLayoutChg>
      </pc:sldMasterChg>
    </pc:docChg>
  </pc:docChgLst>
  <pc:docChgLst>
    <pc:chgData name="Samuel Kim" userId="0b4e8f1a-35cc-4769-966d-024c662a6df8" providerId="ADAL" clId="{0570F154-8E70-494D-A086-D69CEBE91E4D}"/>
    <pc:docChg chg="undo custSel modSld modMainMaster">
      <pc:chgData name="Samuel Kim" userId="0b4e8f1a-35cc-4769-966d-024c662a6df8" providerId="ADAL" clId="{0570F154-8E70-494D-A086-D69CEBE91E4D}" dt="2025-08-01T18:09:42.618" v="162"/>
      <pc:docMkLst>
        <pc:docMk/>
      </pc:docMkLst>
      <pc:sldChg chg="delSp modSp mod">
        <pc:chgData name="Samuel Kim" userId="0b4e8f1a-35cc-4769-966d-024c662a6df8" providerId="ADAL" clId="{0570F154-8E70-494D-A086-D69CEBE91E4D}" dt="2025-07-28T18:35:24.026" v="56" actId="13244"/>
        <pc:sldMkLst>
          <pc:docMk/>
          <pc:sldMk cId="1450091703" sldId="259"/>
        </pc:sldMkLst>
        <pc:picChg chg="mod">
          <ac:chgData name="Samuel Kim" userId="0b4e8f1a-35cc-4769-966d-024c662a6df8" providerId="ADAL" clId="{0570F154-8E70-494D-A086-D69CEBE91E4D}" dt="2025-07-28T18:35:24.026" v="56" actId="13244"/>
          <ac:picMkLst>
            <pc:docMk/>
            <pc:sldMk cId="1450091703" sldId="259"/>
            <ac:picMk id="3" creationId="{7EBB020F-1A98-970E-0FD5-F6BE43142A6B}"/>
          </ac:picMkLst>
        </pc:picChg>
      </pc:sldChg>
      <pc:sldChg chg="delSp modSp mod modNotesTx">
        <pc:chgData name="Samuel Kim" userId="0b4e8f1a-35cc-4769-966d-024c662a6df8" providerId="ADAL" clId="{0570F154-8E70-494D-A086-D69CEBE91E4D}" dt="2025-07-28T18:36:02.030" v="67" actId="1076"/>
        <pc:sldMkLst>
          <pc:docMk/>
          <pc:sldMk cId="357199285" sldId="1080"/>
        </pc:sldMkLst>
        <pc:picChg chg="mod">
          <ac:chgData name="Samuel Kim" userId="0b4e8f1a-35cc-4769-966d-024c662a6df8" providerId="ADAL" clId="{0570F154-8E70-494D-A086-D69CEBE91E4D}" dt="2025-07-28T18:36:02.030" v="67" actId="1076"/>
          <ac:picMkLst>
            <pc:docMk/>
            <pc:sldMk cId="357199285" sldId="1080"/>
            <ac:picMk id="3" creationId="{B3C25A27-9B85-F141-C62B-FD9079D38665}"/>
          </ac:picMkLst>
        </pc:picChg>
      </pc:sldChg>
      <pc:sldChg chg="modSp">
        <pc:chgData name="Samuel Kim" userId="0b4e8f1a-35cc-4769-966d-024c662a6df8" providerId="ADAL" clId="{0570F154-8E70-494D-A086-D69CEBE91E4D}" dt="2025-07-28T19:43:15.145" v="127" actId="962"/>
        <pc:sldMkLst>
          <pc:docMk/>
          <pc:sldMk cId="1279160646" sldId="1081"/>
        </pc:sldMkLst>
        <pc:spChg chg="mod">
          <ac:chgData name="Samuel Kim" userId="0b4e8f1a-35cc-4769-966d-024c662a6df8" providerId="ADAL" clId="{0570F154-8E70-494D-A086-D69CEBE91E4D}" dt="2025-07-28T19:43:07.649" v="126" actId="13244"/>
          <ac:spMkLst>
            <pc:docMk/>
            <pc:sldMk cId="1279160646" sldId="1081"/>
            <ac:spMk id="2" creationId="{B8F56349-20F6-43B7-9B07-67415566E7F0}"/>
          </ac:spMkLst>
        </pc:spChg>
        <pc:spChg chg="mod">
          <ac:chgData name="Samuel Kim" userId="0b4e8f1a-35cc-4769-966d-024c662a6df8" providerId="ADAL" clId="{0570F154-8E70-494D-A086-D69CEBE91E4D}" dt="2025-07-28T19:43:05.397" v="125" actId="13244"/>
          <ac:spMkLst>
            <pc:docMk/>
            <pc:sldMk cId="1279160646" sldId="1081"/>
            <ac:spMk id="24" creationId="{7331A79F-15E2-810B-5F3A-05DF2BD64715}"/>
          </ac:spMkLst>
        </pc:spChg>
        <pc:picChg chg="mod">
          <ac:chgData name="Samuel Kim" userId="0b4e8f1a-35cc-4769-966d-024c662a6df8" providerId="ADAL" clId="{0570F154-8E70-494D-A086-D69CEBE91E4D}" dt="2025-07-28T19:43:15.145" v="127" actId="962"/>
          <ac:picMkLst>
            <pc:docMk/>
            <pc:sldMk cId="1279160646" sldId="1081"/>
            <ac:picMk id="1026" creationId="{D9FEBBA7-A156-34A7-8F97-66917F57C7B1}"/>
          </ac:picMkLst>
        </pc:picChg>
      </pc:sldChg>
      <pc:sldChg chg="delSp">
        <pc:chgData name="Samuel Kim" userId="0b4e8f1a-35cc-4769-966d-024c662a6df8" providerId="ADAL" clId="{0570F154-8E70-494D-A086-D69CEBE91E4D}" dt="2025-07-28T19:45:26.445" v="157" actId="478"/>
        <pc:sldMkLst>
          <pc:docMk/>
          <pc:sldMk cId="2146623978" sldId="1082"/>
        </pc:sldMkLst>
      </pc:sldChg>
      <pc:sldChg chg="delSp">
        <pc:chgData name="Samuel Kim" userId="0b4e8f1a-35cc-4769-966d-024c662a6df8" providerId="ADAL" clId="{0570F154-8E70-494D-A086-D69CEBE91E4D}" dt="2025-07-28T19:45:29.833" v="158" actId="478"/>
        <pc:sldMkLst>
          <pc:docMk/>
          <pc:sldMk cId="2175414920" sldId="1083"/>
        </pc:sldMkLst>
      </pc:sldChg>
      <pc:sldChg chg="delSp modSp">
        <pc:chgData name="Samuel Kim" userId="0b4e8f1a-35cc-4769-966d-024c662a6df8" providerId="ADAL" clId="{0570F154-8E70-494D-A086-D69CEBE91E4D}" dt="2025-07-28T19:43:52.103" v="134" actId="13244"/>
        <pc:sldMkLst>
          <pc:docMk/>
          <pc:sldMk cId="1192451559" sldId="1084"/>
        </pc:sldMkLst>
        <pc:spChg chg="mod">
          <ac:chgData name="Samuel Kim" userId="0b4e8f1a-35cc-4769-966d-024c662a6df8" providerId="ADAL" clId="{0570F154-8E70-494D-A086-D69CEBE91E4D}" dt="2025-07-28T19:43:52.103" v="134" actId="13244"/>
          <ac:spMkLst>
            <pc:docMk/>
            <pc:sldMk cId="1192451559" sldId="1084"/>
            <ac:spMk id="2" creationId="{D8FCCA01-D351-9D3A-8F51-1951DEDFC528}"/>
          </ac:spMkLst>
        </pc:spChg>
        <pc:picChg chg="mod">
          <ac:chgData name="Samuel Kim" userId="0b4e8f1a-35cc-4769-966d-024c662a6df8" providerId="ADAL" clId="{0570F154-8E70-494D-A086-D69CEBE91E4D}" dt="2025-07-28T19:43:50.660" v="132" actId="962"/>
          <ac:picMkLst>
            <pc:docMk/>
            <pc:sldMk cId="1192451559" sldId="1084"/>
            <ac:picMk id="3" creationId="{40391654-ECF4-7E6E-FDEA-F72B5D0C57D7}"/>
          </ac:picMkLst>
        </pc:picChg>
        <pc:picChg chg="mod">
          <ac:chgData name="Samuel Kim" userId="0b4e8f1a-35cc-4769-966d-024c662a6df8" providerId="ADAL" clId="{0570F154-8E70-494D-A086-D69CEBE91E4D}" dt="2025-07-28T19:43:51.029" v="133" actId="962"/>
          <ac:picMkLst>
            <pc:docMk/>
            <pc:sldMk cId="1192451559" sldId="1084"/>
            <ac:picMk id="26" creationId="{4389262B-1D32-7A71-CD1B-84DA10E8C91F}"/>
          </ac:picMkLst>
        </pc:picChg>
      </pc:sldChg>
      <pc:sldChg chg="addSp delSp modSp mod chgLayout">
        <pc:chgData name="Samuel Kim" userId="0b4e8f1a-35cc-4769-966d-024c662a6df8" providerId="ADAL" clId="{0570F154-8E70-494D-A086-D69CEBE91E4D}" dt="2025-07-28T18:34:09.224" v="26" actId="6264"/>
        <pc:sldMkLst>
          <pc:docMk/>
          <pc:sldMk cId="1915019779" sldId="1093"/>
        </pc:sldMkLst>
        <pc:spChg chg="add mod ord">
          <ac:chgData name="Samuel Kim" userId="0b4e8f1a-35cc-4769-966d-024c662a6df8" providerId="ADAL" clId="{0570F154-8E70-494D-A086-D69CEBE91E4D}" dt="2025-07-28T18:34:09.224" v="26" actId="6264"/>
          <ac:spMkLst>
            <pc:docMk/>
            <pc:sldMk cId="1915019779" sldId="1093"/>
            <ac:spMk id="4" creationId="{140A028F-8821-C638-F579-2906586BBD1D}"/>
          </ac:spMkLst>
        </pc:spChg>
        <pc:spChg chg="mod ord">
          <ac:chgData name="Samuel Kim" userId="0b4e8f1a-35cc-4769-966d-024c662a6df8" providerId="ADAL" clId="{0570F154-8E70-494D-A086-D69CEBE91E4D}" dt="2025-07-28T18:34:09.224" v="26" actId="6264"/>
          <ac:spMkLst>
            <pc:docMk/>
            <pc:sldMk cId="1915019779" sldId="1093"/>
            <ac:spMk id="13" creationId="{AF2958D5-1619-BC47-A469-9664C492C525}"/>
          </ac:spMkLst>
        </pc:spChg>
        <pc:spChg chg="mod ord">
          <ac:chgData name="Samuel Kim" userId="0b4e8f1a-35cc-4769-966d-024c662a6df8" providerId="ADAL" clId="{0570F154-8E70-494D-A086-D69CEBE91E4D}" dt="2025-07-28T18:34:09.224" v="26" actId="6264"/>
          <ac:spMkLst>
            <pc:docMk/>
            <pc:sldMk cId="1915019779" sldId="1093"/>
            <ac:spMk id="14" creationId="{F80A764F-A0D7-8A4E-B1F9-C32D5F0C53BF}"/>
          </ac:spMkLst>
        </pc:spChg>
      </pc:sldChg>
      <pc:sldChg chg="addSp delSp modSp">
        <pc:chgData name="Samuel Kim" userId="0b4e8f1a-35cc-4769-966d-024c662a6df8" providerId="ADAL" clId="{0570F154-8E70-494D-A086-D69CEBE91E4D}" dt="2025-07-28T19:29:06.633" v="96" actId="962"/>
        <pc:sldMkLst>
          <pc:docMk/>
          <pc:sldMk cId="3766373933" sldId="1094"/>
        </pc:sldMkLst>
        <pc:spChg chg="mod">
          <ac:chgData name="Samuel Kim" userId="0b4e8f1a-35cc-4769-966d-024c662a6df8" providerId="ADAL" clId="{0570F154-8E70-494D-A086-D69CEBE91E4D}" dt="2025-07-28T19:28:25.386" v="95" actId="13244"/>
          <ac:spMkLst>
            <pc:docMk/>
            <pc:sldMk cId="3766373933" sldId="1094"/>
            <ac:spMk id="24" creationId="{5B101A62-164A-9D55-81E9-3853A55F63E1}"/>
          </ac:spMkLst>
        </pc:spChg>
        <pc:picChg chg="add mod">
          <ac:chgData name="Samuel Kim" userId="0b4e8f1a-35cc-4769-966d-024c662a6df8" providerId="ADAL" clId="{0570F154-8E70-494D-A086-D69CEBE91E4D}" dt="2025-07-28T19:29:06.633" v="96" actId="962"/>
          <ac:picMkLst>
            <pc:docMk/>
            <pc:sldMk cId="3766373933" sldId="1094"/>
            <ac:picMk id="30" creationId="{093C8594-5E8C-9254-674A-918AD566D841}"/>
          </ac:picMkLst>
        </pc:picChg>
      </pc:sldChg>
      <pc:sldChg chg="addSp delSp modSp mod chgLayout">
        <pc:chgData name="Samuel Kim" userId="0b4e8f1a-35cc-4769-966d-024c662a6df8" providerId="ADAL" clId="{0570F154-8E70-494D-A086-D69CEBE91E4D}" dt="2025-07-28T19:29:44.680" v="102" actId="13244"/>
        <pc:sldMkLst>
          <pc:docMk/>
          <pc:sldMk cId="2965563618" sldId="1095"/>
        </pc:sldMkLst>
        <pc:spChg chg="mod ord">
          <ac:chgData name="Samuel Kim" userId="0b4e8f1a-35cc-4769-966d-024c662a6df8" providerId="ADAL" clId="{0570F154-8E70-494D-A086-D69CEBE91E4D}" dt="2025-07-28T19:29:23.880" v="100"/>
          <ac:spMkLst>
            <pc:docMk/>
            <pc:sldMk cId="2965563618" sldId="1095"/>
            <ac:spMk id="2" creationId="{9DC56E93-B7A0-3A80-F8E8-4749CB8B1518}"/>
          </ac:spMkLst>
        </pc:spChg>
        <pc:spChg chg="mod ord">
          <ac:chgData name="Samuel Kim" userId="0b4e8f1a-35cc-4769-966d-024c662a6df8" providerId="ADAL" clId="{0570F154-8E70-494D-A086-D69CEBE91E4D}" dt="2025-07-28T19:29:23.880" v="100"/>
          <ac:spMkLst>
            <pc:docMk/>
            <pc:sldMk cId="2965563618" sldId="1095"/>
            <ac:spMk id="3" creationId="{31A2B2AE-001D-24C6-0954-1470664AA060}"/>
          </ac:spMkLst>
        </pc:spChg>
        <pc:spChg chg="mod ord">
          <ac:chgData name="Samuel Kim" userId="0b4e8f1a-35cc-4769-966d-024c662a6df8" providerId="ADAL" clId="{0570F154-8E70-494D-A086-D69CEBE91E4D}" dt="2025-07-28T19:29:22.945" v="98" actId="6264"/>
          <ac:spMkLst>
            <pc:docMk/>
            <pc:sldMk cId="2965563618" sldId="1095"/>
            <ac:spMk id="24" creationId="{2403F4B3-B6B0-7AEB-6AC0-87C0E2DE08A9}"/>
          </ac:spMkLst>
        </pc:spChg>
        <pc:picChg chg="mod">
          <ac:chgData name="Samuel Kim" userId="0b4e8f1a-35cc-4769-966d-024c662a6df8" providerId="ADAL" clId="{0570F154-8E70-494D-A086-D69CEBE91E4D}" dt="2025-07-28T19:29:44.680" v="102" actId="13244"/>
          <ac:picMkLst>
            <pc:docMk/>
            <pc:sldMk cId="2965563618" sldId="1095"/>
            <ac:picMk id="25" creationId="{E957D93A-71E0-8AF4-8A90-43A4DACDD039}"/>
          </ac:picMkLst>
        </pc:picChg>
      </pc:sldChg>
      <pc:sldChg chg="delSp modSp">
        <pc:chgData name="Samuel Kim" userId="0b4e8f1a-35cc-4769-966d-024c662a6df8" providerId="ADAL" clId="{0570F154-8E70-494D-A086-D69CEBE91E4D}" dt="2025-07-28T19:41:15.134" v="111" actId="13244"/>
        <pc:sldMkLst>
          <pc:docMk/>
          <pc:sldMk cId="2011562764" sldId="1096"/>
        </pc:sldMkLst>
        <pc:picChg chg="mod">
          <ac:chgData name="Samuel Kim" userId="0b4e8f1a-35cc-4769-966d-024c662a6df8" providerId="ADAL" clId="{0570F154-8E70-494D-A086-D69CEBE91E4D}" dt="2025-07-28T19:41:15.134" v="111" actId="13244"/>
          <ac:picMkLst>
            <pc:docMk/>
            <pc:sldMk cId="2011562764" sldId="1096"/>
            <ac:picMk id="25" creationId="{9EB78D4A-FE30-57E5-4CF0-DB0B815EB2EF}"/>
          </ac:picMkLst>
        </pc:picChg>
      </pc:sldChg>
      <pc:sldChg chg="delSp modSp">
        <pc:chgData name="Samuel Kim" userId="0b4e8f1a-35cc-4769-966d-024c662a6df8" providerId="ADAL" clId="{0570F154-8E70-494D-A086-D69CEBE91E4D}" dt="2025-07-28T19:41:11.212" v="110" actId="13244"/>
        <pc:sldMkLst>
          <pc:docMk/>
          <pc:sldMk cId="3278746886" sldId="1097"/>
        </pc:sldMkLst>
        <pc:spChg chg="mod">
          <ac:chgData name="Samuel Kim" userId="0b4e8f1a-35cc-4769-966d-024c662a6df8" providerId="ADAL" clId="{0570F154-8E70-494D-A086-D69CEBE91E4D}" dt="2025-07-28T19:41:07.333" v="108" actId="13244"/>
          <ac:spMkLst>
            <pc:docMk/>
            <pc:sldMk cId="3278746886" sldId="1097"/>
            <ac:spMk id="24" creationId="{ECFED8A7-34CB-1AFB-EA19-57FB985DCCF3}"/>
          </ac:spMkLst>
        </pc:spChg>
        <pc:picChg chg="mod">
          <ac:chgData name="Samuel Kim" userId="0b4e8f1a-35cc-4769-966d-024c662a6df8" providerId="ADAL" clId="{0570F154-8E70-494D-A086-D69CEBE91E4D}" dt="2025-07-28T19:41:11.212" v="110" actId="13244"/>
          <ac:picMkLst>
            <pc:docMk/>
            <pc:sldMk cId="3278746886" sldId="1097"/>
            <ac:picMk id="25" creationId="{8F09CC4C-D41B-65CF-424D-A4C9AF1D3109}"/>
          </ac:picMkLst>
        </pc:picChg>
      </pc:sldChg>
      <pc:sldChg chg="delSp modSp">
        <pc:chgData name="Samuel Kim" userId="0b4e8f1a-35cc-4769-966d-024c662a6df8" providerId="ADAL" clId="{0570F154-8E70-494D-A086-D69CEBE91E4D}" dt="2025-07-28T19:41:29.389" v="114" actId="13244"/>
        <pc:sldMkLst>
          <pc:docMk/>
          <pc:sldMk cId="3238567881" sldId="1098"/>
        </pc:sldMkLst>
        <pc:picChg chg="mod">
          <ac:chgData name="Samuel Kim" userId="0b4e8f1a-35cc-4769-966d-024c662a6df8" providerId="ADAL" clId="{0570F154-8E70-494D-A086-D69CEBE91E4D}" dt="2025-07-28T19:41:29.389" v="114" actId="13244"/>
          <ac:picMkLst>
            <pc:docMk/>
            <pc:sldMk cId="3238567881" sldId="1098"/>
            <ac:picMk id="25" creationId="{33781425-C3BC-F824-F680-C46436713C5B}"/>
          </ac:picMkLst>
        </pc:picChg>
      </pc:sldChg>
      <pc:sldChg chg="delSp modSp">
        <pc:chgData name="Samuel Kim" userId="0b4e8f1a-35cc-4769-966d-024c662a6df8" providerId="ADAL" clId="{0570F154-8E70-494D-A086-D69CEBE91E4D}" dt="2025-07-28T19:41:41.180" v="117" actId="13244"/>
        <pc:sldMkLst>
          <pc:docMk/>
          <pc:sldMk cId="265589740" sldId="1099"/>
        </pc:sldMkLst>
        <pc:picChg chg="mod">
          <ac:chgData name="Samuel Kim" userId="0b4e8f1a-35cc-4769-966d-024c662a6df8" providerId="ADAL" clId="{0570F154-8E70-494D-A086-D69CEBE91E4D}" dt="2025-07-28T19:41:41.180" v="117" actId="13244"/>
          <ac:picMkLst>
            <pc:docMk/>
            <pc:sldMk cId="265589740" sldId="1099"/>
            <ac:picMk id="25" creationId="{2089A7E8-7D61-2AD6-D123-C242CA0335F9}"/>
          </ac:picMkLst>
        </pc:picChg>
      </pc:sldChg>
      <pc:sldChg chg="delSp modSp">
        <pc:chgData name="Samuel Kim" userId="0b4e8f1a-35cc-4769-966d-024c662a6df8" providerId="ADAL" clId="{0570F154-8E70-494D-A086-D69CEBE91E4D}" dt="2025-07-28T19:42:47.962" v="121" actId="13244"/>
        <pc:sldMkLst>
          <pc:docMk/>
          <pc:sldMk cId="1330486731" sldId="1100"/>
        </pc:sldMkLst>
        <pc:picChg chg="mod">
          <ac:chgData name="Samuel Kim" userId="0b4e8f1a-35cc-4769-966d-024c662a6df8" providerId="ADAL" clId="{0570F154-8E70-494D-A086-D69CEBE91E4D}" dt="2025-07-28T19:42:47.962" v="121" actId="13244"/>
          <ac:picMkLst>
            <pc:docMk/>
            <pc:sldMk cId="1330486731" sldId="1100"/>
            <ac:picMk id="25" creationId="{915F5686-0553-B4A1-823D-566042AE2D4D}"/>
          </ac:picMkLst>
        </pc:picChg>
      </pc:sldChg>
      <pc:sldChg chg="delSp modSp">
        <pc:chgData name="Samuel Kim" userId="0b4e8f1a-35cc-4769-966d-024c662a6df8" providerId="ADAL" clId="{0570F154-8E70-494D-A086-D69CEBE91E4D}" dt="2025-07-28T19:42:56.951" v="124" actId="13244"/>
        <pc:sldMkLst>
          <pc:docMk/>
          <pc:sldMk cId="570020900" sldId="1101"/>
        </pc:sldMkLst>
        <pc:picChg chg="mod">
          <ac:chgData name="Samuel Kim" userId="0b4e8f1a-35cc-4769-966d-024c662a6df8" providerId="ADAL" clId="{0570F154-8E70-494D-A086-D69CEBE91E4D}" dt="2025-07-28T19:42:56.951" v="124" actId="13244"/>
          <ac:picMkLst>
            <pc:docMk/>
            <pc:sldMk cId="570020900" sldId="1101"/>
            <ac:picMk id="25" creationId="{D9D83911-6C27-61CC-EDD6-6761BECF86C2}"/>
          </ac:picMkLst>
        </pc:picChg>
      </pc:sldChg>
      <pc:sldChg chg="delSp modSp">
        <pc:chgData name="Samuel Kim" userId="0b4e8f1a-35cc-4769-966d-024c662a6df8" providerId="ADAL" clId="{0570F154-8E70-494D-A086-D69CEBE91E4D}" dt="2025-07-28T19:44:11.863" v="140" actId="13244"/>
        <pc:sldMkLst>
          <pc:docMk/>
          <pc:sldMk cId="3693323932" sldId="1103"/>
        </pc:sldMkLst>
        <pc:spChg chg="mod">
          <ac:chgData name="Samuel Kim" userId="0b4e8f1a-35cc-4769-966d-024c662a6df8" providerId="ADAL" clId="{0570F154-8E70-494D-A086-D69CEBE91E4D}" dt="2025-07-28T19:44:11.863" v="140" actId="13244"/>
          <ac:spMkLst>
            <pc:docMk/>
            <pc:sldMk cId="3693323932" sldId="1103"/>
            <ac:spMk id="24" creationId="{8D5EDAAB-16B6-FD00-359D-5A7036A49F73}"/>
          </ac:spMkLst>
        </pc:spChg>
        <pc:picChg chg="mod">
          <ac:chgData name="Samuel Kim" userId="0b4e8f1a-35cc-4769-966d-024c662a6df8" providerId="ADAL" clId="{0570F154-8E70-494D-A086-D69CEBE91E4D}" dt="2025-07-28T19:44:10.967" v="139" actId="962"/>
          <ac:picMkLst>
            <pc:docMk/>
            <pc:sldMk cId="3693323932" sldId="1103"/>
            <ac:picMk id="25" creationId="{BA92F488-3134-D9C6-307E-4D297F063EA3}"/>
          </ac:picMkLst>
        </pc:picChg>
      </pc:sldChg>
      <pc:sldChg chg="delSp modSp">
        <pc:chgData name="Samuel Kim" userId="0b4e8f1a-35cc-4769-966d-024c662a6df8" providerId="ADAL" clId="{0570F154-8E70-494D-A086-D69CEBE91E4D}" dt="2025-07-28T19:43:35.156" v="130" actId="13244"/>
        <pc:sldMkLst>
          <pc:docMk/>
          <pc:sldMk cId="2500993172" sldId="1104"/>
        </pc:sldMkLst>
        <pc:picChg chg="mod">
          <ac:chgData name="Samuel Kim" userId="0b4e8f1a-35cc-4769-966d-024c662a6df8" providerId="ADAL" clId="{0570F154-8E70-494D-A086-D69CEBE91E4D}" dt="2025-07-28T19:43:35.156" v="130" actId="13244"/>
          <ac:picMkLst>
            <pc:docMk/>
            <pc:sldMk cId="2500993172" sldId="1104"/>
            <ac:picMk id="25" creationId="{86347CA8-EE8D-6BF0-A25D-1139979FC305}"/>
          </ac:picMkLst>
        </pc:picChg>
      </pc:sldChg>
      <pc:sldChg chg="delSp modSp">
        <pc:chgData name="Samuel Kim" userId="0b4e8f1a-35cc-4769-966d-024c662a6df8" providerId="ADAL" clId="{0570F154-8E70-494D-A086-D69CEBE91E4D}" dt="2025-07-28T19:44:23.055" v="144" actId="13244"/>
        <pc:sldMkLst>
          <pc:docMk/>
          <pc:sldMk cId="399449893" sldId="1106"/>
        </pc:sldMkLst>
        <pc:spChg chg="mod">
          <ac:chgData name="Samuel Kim" userId="0b4e8f1a-35cc-4769-966d-024c662a6df8" providerId="ADAL" clId="{0570F154-8E70-494D-A086-D69CEBE91E4D}" dt="2025-07-28T19:44:23.055" v="144" actId="13244"/>
          <ac:spMkLst>
            <pc:docMk/>
            <pc:sldMk cId="399449893" sldId="1106"/>
            <ac:spMk id="24" creationId="{B37D0D19-288F-C74A-8F37-98C7FDEB068E}"/>
          </ac:spMkLst>
        </pc:spChg>
        <pc:picChg chg="mod">
          <ac:chgData name="Samuel Kim" userId="0b4e8f1a-35cc-4769-966d-024c662a6df8" providerId="ADAL" clId="{0570F154-8E70-494D-A086-D69CEBE91E4D}" dt="2025-07-28T19:44:20.709" v="142" actId="962"/>
          <ac:picMkLst>
            <pc:docMk/>
            <pc:sldMk cId="399449893" sldId="1106"/>
            <ac:picMk id="25" creationId="{8107C351-2903-7354-C919-4A282AEBCE6E}"/>
          </ac:picMkLst>
        </pc:picChg>
        <pc:picChg chg="mod">
          <ac:chgData name="Samuel Kim" userId="0b4e8f1a-35cc-4769-966d-024c662a6df8" providerId="ADAL" clId="{0570F154-8E70-494D-A086-D69CEBE91E4D}" dt="2025-07-28T19:44:21.510" v="143" actId="962"/>
          <ac:picMkLst>
            <pc:docMk/>
            <pc:sldMk cId="399449893" sldId="1106"/>
            <ac:picMk id="27" creationId="{B8A2B390-63DB-6EBC-B4E4-CA82AEA34C90}"/>
          </ac:picMkLst>
        </pc:picChg>
      </pc:sldChg>
      <pc:sldChg chg="delSp modSp">
        <pc:chgData name="Samuel Kim" userId="0b4e8f1a-35cc-4769-966d-024c662a6df8" providerId="ADAL" clId="{0570F154-8E70-494D-A086-D69CEBE91E4D}" dt="2025-07-28T19:44:32.149" v="147" actId="13244"/>
        <pc:sldMkLst>
          <pc:docMk/>
          <pc:sldMk cId="132987802" sldId="1108"/>
        </pc:sldMkLst>
        <pc:picChg chg="mod">
          <ac:chgData name="Samuel Kim" userId="0b4e8f1a-35cc-4769-966d-024c662a6df8" providerId="ADAL" clId="{0570F154-8E70-494D-A086-D69CEBE91E4D}" dt="2025-07-28T19:44:32.149" v="147" actId="13244"/>
          <ac:picMkLst>
            <pc:docMk/>
            <pc:sldMk cId="132987802" sldId="1108"/>
            <ac:picMk id="25" creationId="{5905F95B-4E6E-4E4C-CC79-CB183ED3F7D6}"/>
          </ac:picMkLst>
        </pc:picChg>
      </pc:sldChg>
      <pc:sldChg chg="delSp modSp">
        <pc:chgData name="Samuel Kim" userId="0b4e8f1a-35cc-4769-966d-024c662a6df8" providerId="ADAL" clId="{0570F154-8E70-494D-A086-D69CEBE91E4D}" dt="2025-07-28T19:44:04.133" v="137" actId="962"/>
        <pc:sldMkLst>
          <pc:docMk/>
          <pc:sldMk cId="1441242224" sldId="1109"/>
        </pc:sldMkLst>
        <pc:spChg chg="mod">
          <ac:chgData name="Samuel Kim" userId="0b4e8f1a-35cc-4769-966d-024c662a6df8" providerId="ADAL" clId="{0570F154-8E70-494D-A086-D69CEBE91E4D}" dt="2025-07-28T19:44:03.245" v="136" actId="13244"/>
          <ac:spMkLst>
            <pc:docMk/>
            <pc:sldMk cId="1441242224" sldId="1109"/>
            <ac:spMk id="24" creationId="{0AD136F8-F03D-205E-3C0C-49D01851B2FC}"/>
          </ac:spMkLst>
        </pc:spChg>
        <pc:picChg chg="mod">
          <ac:chgData name="Samuel Kim" userId="0b4e8f1a-35cc-4769-966d-024c662a6df8" providerId="ADAL" clId="{0570F154-8E70-494D-A086-D69CEBE91E4D}" dt="2025-07-28T19:44:04.133" v="137" actId="962"/>
          <ac:picMkLst>
            <pc:docMk/>
            <pc:sldMk cId="1441242224" sldId="1109"/>
            <ac:picMk id="25" creationId="{E8222733-05E7-D16B-1980-683E28A2FDCC}"/>
          </ac:picMkLst>
        </pc:picChg>
      </pc:sldChg>
      <pc:sldChg chg="addSp delSp modSp">
        <pc:chgData name="Samuel Kim" userId="0b4e8f1a-35cc-4769-966d-024c662a6df8" providerId="ADAL" clId="{0570F154-8E70-494D-A086-D69CEBE91E4D}" dt="2025-08-01T18:09:42.618" v="162"/>
        <pc:sldMkLst>
          <pc:docMk/>
          <pc:sldMk cId="3270973703" sldId="1110"/>
        </pc:sldMkLst>
        <pc:spChg chg="add mod">
          <ac:chgData name="Samuel Kim" userId="0b4e8f1a-35cc-4769-966d-024c662a6df8" providerId="ADAL" clId="{0570F154-8E70-494D-A086-D69CEBE91E4D}" dt="2025-08-01T18:09:42.618" v="162"/>
          <ac:spMkLst>
            <pc:docMk/>
            <pc:sldMk cId="3270973703" sldId="1110"/>
            <ac:spMk id="3" creationId="{4A1CA3F9-492E-3EB9-816C-30C195CA3718}"/>
          </ac:spMkLst>
        </pc:spChg>
      </pc:sldChg>
      <pc:sldChg chg="delSp modSp mod">
        <pc:chgData name="Samuel Kim" userId="0b4e8f1a-35cc-4769-966d-024c662a6df8" providerId="ADAL" clId="{0570F154-8E70-494D-A086-D69CEBE91E4D}" dt="2025-07-28T20:06:46.683" v="161" actId="6549"/>
        <pc:sldMkLst>
          <pc:docMk/>
          <pc:sldMk cId="1775743638" sldId="1111"/>
        </pc:sldMkLst>
        <pc:spChg chg="mod">
          <ac:chgData name="Samuel Kim" userId="0b4e8f1a-35cc-4769-966d-024c662a6df8" providerId="ADAL" clId="{0570F154-8E70-494D-A086-D69CEBE91E4D}" dt="2025-07-28T20:06:46.683" v="161" actId="6549"/>
          <ac:spMkLst>
            <pc:docMk/>
            <pc:sldMk cId="1775743638" sldId="1111"/>
            <ac:spMk id="2" creationId="{DB5C85CD-925F-C7A1-1D8F-CF5E4D1F290A}"/>
          </ac:spMkLst>
        </pc:spChg>
        <pc:picChg chg="mod">
          <ac:chgData name="Samuel Kim" userId="0b4e8f1a-35cc-4769-966d-024c662a6df8" providerId="ADAL" clId="{0570F154-8E70-494D-A086-D69CEBE91E4D}" dt="2025-07-28T19:44:38.863" v="150" actId="13244"/>
          <ac:picMkLst>
            <pc:docMk/>
            <pc:sldMk cId="1775743638" sldId="1111"/>
            <ac:picMk id="26" creationId="{17097735-6F80-F321-E855-77B2525E7D8B}"/>
          </ac:picMkLst>
        </pc:picChg>
      </pc:sldChg>
      <pc:sldChg chg="delSp modSp">
        <pc:chgData name="Samuel Kim" userId="0b4e8f1a-35cc-4769-966d-024c662a6df8" providerId="ADAL" clId="{0570F154-8E70-494D-A086-D69CEBE91E4D}" dt="2025-07-28T19:44:44.637" v="153" actId="13244"/>
        <pc:sldMkLst>
          <pc:docMk/>
          <pc:sldMk cId="782291171" sldId="1112"/>
        </pc:sldMkLst>
        <pc:picChg chg="mod">
          <ac:chgData name="Samuel Kim" userId="0b4e8f1a-35cc-4769-966d-024c662a6df8" providerId="ADAL" clId="{0570F154-8E70-494D-A086-D69CEBE91E4D}" dt="2025-07-28T19:44:44.637" v="153" actId="13244"/>
          <ac:picMkLst>
            <pc:docMk/>
            <pc:sldMk cId="782291171" sldId="1112"/>
            <ac:picMk id="26" creationId="{9A518AF9-8C09-E8E2-7245-D9357A55387A}"/>
          </ac:picMkLst>
        </pc:picChg>
      </pc:sldChg>
      <pc:sldChg chg="addSp delSp modSp mod chgLayout">
        <pc:chgData name="Samuel Kim" userId="0b4e8f1a-35cc-4769-966d-024c662a6df8" providerId="ADAL" clId="{0570F154-8E70-494D-A086-D69CEBE91E4D}" dt="2025-07-28T18:35:40.021" v="60" actId="27636"/>
        <pc:sldMkLst>
          <pc:docMk/>
          <pc:sldMk cId="893874427" sldId="1117"/>
        </pc:sldMkLst>
        <pc:spChg chg="mod ord">
          <ac:chgData name="Samuel Kim" userId="0b4e8f1a-35cc-4769-966d-024c662a6df8" providerId="ADAL" clId="{0570F154-8E70-494D-A086-D69CEBE91E4D}" dt="2025-07-28T18:34:18.453" v="49" actId="6264"/>
          <ac:spMkLst>
            <pc:docMk/>
            <pc:sldMk cId="893874427" sldId="1117"/>
            <ac:spMk id="9" creationId="{3907478C-ADEA-B146-97F5-5CC471CE6586}"/>
          </ac:spMkLst>
        </pc:spChg>
        <pc:spChg chg="mod">
          <ac:chgData name="Samuel Kim" userId="0b4e8f1a-35cc-4769-966d-024c662a6df8" providerId="ADAL" clId="{0570F154-8E70-494D-A086-D69CEBE91E4D}" dt="2025-07-28T18:35:40.021" v="60" actId="27636"/>
          <ac:spMkLst>
            <pc:docMk/>
            <pc:sldMk cId="893874427" sldId="1117"/>
            <ac:spMk id="10" creationId="{E57BAFDC-F3A8-A107-0DF5-EE7ABA891F6F}"/>
          </ac:spMkLst>
        </pc:spChg>
        <pc:picChg chg="mod ord">
          <ac:chgData name="Samuel Kim" userId="0b4e8f1a-35cc-4769-966d-024c662a6df8" providerId="ADAL" clId="{0570F154-8E70-494D-A086-D69CEBE91E4D}" dt="2025-07-28T18:35:05.426" v="53" actId="13244"/>
          <ac:picMkLst>
            <pc:docMk/>
            <pc:sldMk cId="893874427" sldId="1117"/>
            <ac:picMk id="3" creationId="{26B6B424-B080-F020-CA80-69F1017B1337}"/>
          </ac:picMkLst>
        </pc:picChg>
      </pc:sldChg>
      <pc:sldChg chg="delSp modSp">
        <pc:chgData name="Samuel Kim" userId="0b4e8f1a-35cc-4769-966d-024c662a6df8" providerId="ADAL" clId="{0570F154-8E70-494D-A086-D69CEBE91E4D}" dt="2025-07-28T19:45:11.843" v="156" actId="962"/>
        <pc:sldMkLst>
          <pc:docMk/>
          <pc:sldMk cId="3561466761" sldId="1118"/>
        </pc:sldMkLst>
        <pc:picChg chg="mod">
          <ac:chgData name="Samuel Kim" userId="0b4e8f1a-35cc-4769-966d-024c662a6df8" providerId="ADAL" clId="{0570F154-8E70-494D-A086-D69CEBE91E4D}" dt="2025-07-28T19:45:11.843" v="156" actId="962"/>
          <ac:picMkLst>
            <pc:docMk/>
            <pc:sldMk cId="3561466761" sldId="1118"/>
            <ac:picMk id="2" creationId="{952307C6-CECF-EBCE-1F13-05AF9BC5C3CF}"/>
          </ac:picMkLst>
        </pc:picChg>
      </pc:sldChg>
      <pc:sldMasterChg chg="modSp mod modSldLayout">
        <pc:chgData name="Samuel Kim" userId="0b4e8f1a-35cc-4769-966d-024c662a6df8" providerId="ADAL" clId="{0570F154-8E70-494D-A086-D69CEBE91E4D}" dt="2025-07-28T18:33:33.604" v="25" actId="13244"/>
        <pc:sldMasterMkLst>
          <pc:docMk/>
          <pc:sldMasterMk cId="2910674328" sldId="2147483679"/>
        </pc:sldMasterMkLst>
        <pc:spChg chg="mod ord">
          <ac:chgData name="Samuel Kim" userId="0b4e8f1a-35cc-4769-966d-024c662a6df8" providerId="ADAL" clId="{0570F154-8E70-494D-A086-D69CEBE91E4D}" dt="2025-07-28T18:32:54.024" v="16" actId="13244"/>
          <ac:spMkLst>
            <pc:docMk/>
            <pc:sldMasterMk cId="2910674328" sldId="2147483679"/>
            <ac:spMk id="5" creationId="{C5E41954-7618-D964-643C-70DFB596FD60}"/>
          </ac:spMkLst>
        </pc:spChg>
        <pc:spChg chg="ord">
          <ac:chgData name="Samuel Kim" userId="0b4e8f1a-35cc-4769-966d-024c662a6df8" providerId="ADAL" clId="{0570F154-8E70-494D-A086-D69CEBE91E4D}" dt="2025-07-28T18:32:55.630" v="17" actId="13244"/>
          <ac:spMkLst>
            <pc:docMk/>
            <pc:sldMasterMk cId="2910674328" sldId="2147483679"/>
            <ac:spMk id="15" creationId="{EAEB803E-BCEE-876D-9A2E-80CB57F6A31D}"/>
          </ac:spMkLst>
        </pc:spChg>
        <pc:sldLayoutChg chg="addSp delSp modSp mod">
          <pc:chgData name="Samuel Kim" userId="0b4e8f1a-35cc-4769-966d-024c662a6df8" providerId="ADAL" clId="{0570F154-8E70-494D-A086-D69CEBE91E4D}" dt="2025-07-28T18:33:05.548" v="18" actId="13244"/>
          <pc:sldLayoutMkLst>
            <pc:docMk/>
            <pc:sldMasterMk cId="2910674328" sldId="2147483679"/>
            <pc:sldLayoutMk cId="4245282507" sldId="2147483680"/>
          </pc:sldLayoutMkLst>
          <pc:spChg chg="add mod ord">
            <ac:chgData name="Samuel Kim" userId="0b4e8f1a-35cc-4769-966d-024c662a6df8" providerId="ADAL" clId="{0570F154-8E70-494D-A086-D69CEBE91E4D}" dt="2025-07-28T18:33:05.548" v="18" actId="13244"/>
            <ac:spMkLst>
              <pc:docMk/>
              <pc:sldMasterMk cId="2910674328" sldId="2147483679"/>
              <pc:sldLayoutMk cId="4245282507" sldId="2147483680"/>
              <ac:spMk id="3" creationId="{B8691252-D578-BCBF-E249-9CCA5EE26A82}"/>
            </ac:spMkLst>
          </pc:spChg>
        </pc:sldLayoutChg>
        <pc:sldLayoutChg chg="modSp mod">
          <pc:chgData name="Samuel Kim" userId="0b4e8f1a-35cc-4769-966d-024c662a6df8" providerId="ADAL" clId="{0570F154-8E70-494D-A086-D69CEBE91E4D}" dt="2025-07-28T18:33:11.143" v="19" actId="13244"/>
          <pc:sldLayoutMkLst>
            <pc:docMk/>
            <pc:sldMasterMk cId="2910674328" sldId="2147483679"/>
            <pc:sldLayoutMk cId="1324741247" sldId="2147483682"/>
          </pc:sldLayoutMkLst>
          <pc:spChg chg="ord">
            <ac:chgData name="Samuel Kim" userId="0b4e8f1a-35cc-4769-966d-024c662a6df8" providerId="ADAL" clId="{0570F154-8E70-494D-A086-D69CEBE91E4D}" dt="2025-07-28T18:33:11.143" v="19" actId="13244"/>
            <ac:spMkLst>
              <pc:docMk/>
              <pc:sldMasterMk cId="2910674328" sldId="2147483679"/>
              <pc:sldLayoutMk cId="1324741247" sldId="2147483682"/>
              <ac:spMk id="3" creationId="{00000000-0000-0000-0000-000000000000}"/>
            </ac:spMkLst>
          </pc:spChg>
        </pc:sldLayoutChg>
        <pc:sldLayoutChg chg="modSp mod">
          <pc:chgData name="Samuel Kim" userId="0b4e8f1a-35cc-4769-966d-024c662a6df8" providerId="ADAL" clId="{0570F154-8E70-494D-A086-D69CEBE91E4D}" dt="2025-07-28T18:33:33.604" v="25" actId="13244"/>
          <pc:sldLayoutMkLst>
            <pc:docMk/>
            <pc:sldMasterMk cId="2910674328" sldId="2147483679"/>
            <pc:sldLayoutMk cId="4109735874" sldId="2147483685"/>
          </pc:sldLayoutMkLst>
          <pc:spChg chg="ord">
            <ac:chgData name="Samuel Kim" userId="0b4e8f1a-35cc-4769-966d-024c662a6df8" providerId="ADAL" clId="{0570F154-8E70-494D-A086-D69CEBE91E4D}" dt="2025-07-28T18:33:33.604" v="25" actId="13244"/>
            <ac:spMkLst>
              <pc:docMk/>
              <pc:sldMasterMk cId="2910674328" sldId="2147483679"/>
              <pc:sldLayoutMk cId="4109735874" sldId="2147483685"/>
              <ac:spMk id="5" creationId="{16088F90-8FB4-909F-46CC-657AEBC6EDE0}"/>
            </ac:spMkLst>
          </pc:spChg>
          <pc:spChg chg="mod">
            <ac:chgData name="Samuel Kim" userId="0b4e8f1a-35cc-4769-966d-024c662a6df8" providerId="ADAL" clId="{0570F154-8E70-494D-A086-D69CEBE91E4D}" dt="2025-07-28T18:33:30.221" v="23" actId="962"/>
            <ac:spMkLst>
              <pc:docMk/>
              <pc:sldMasterMk cId="2910674328" sldId="2147483679"/>
              <pc:sldLayoutMk cId="4109735874" sldId="2147483685"/>
              <ac:spMk id="10" creationId="{5B44E993-A104-1C8D-E5D3-DAC2BC0B9C25}"/>
            </ac:spMkLst>
          </pc:spChg>
          <pc:picChg chg="mod">
            <ac:chgData name="Samuel Kim" userId="0b4e8f1a-35cc-4769-966d-024c662a6df8" providerId="ADAL" clId="{0570F154-8E70-494D-A086-D69CEBE91E4D}" dt="2025-07-28T18:33:26.614" v="22" actId="962"/>
            <ac:picMkLst>
              <pc:docMk/>
              <pc:sldMasterMk cId="2910674328" sldId="2147483679"/>
              <pc:sldLayoutMk cId="4109735874" sldId="2147483685"/>
              <ac:picMk id="13" creationId="{F60B8BAF-4D62-5CE0-14BA-1F2B199F2BBF}"/>
            </ac:picMkLst>
          </pc:picChg>
          <pc:cxnChg chg="ord">
            <ac:chgData name="Samuel Kim" userId="0b4e8f1a-35cc-4769-966d-024c662a6df8" providerId="ADAL" clId="{0570F154-8E70-494D-A086-D69CEBE91E4D}" dt="2025-07-28T18:33:31.685" v="24" actId="13244"/>
            <ac:cxnSpMkLst>
              <pc:docMk/>
              <pc:sldMasterMk cId="2910674328" sldId="2147483679"/>
              <pc:sldLayoutMk cId="4109735874" sldId="2147483685"/>
              <ac:cxnSpMk id="12" creationId="{6CACD0E3-5715-B286-85C0-87F6FFD7A158}"/>
            </ac:cxnSpMkLst>
          </pc:cxnChg>
        </pc:sldLayoutChg>
      </pc:sldMasterChg>
    </pc:docChg>
  </pc:docChgLst>
  <pc:docChgLst>
    <pc:chgData name="Katie Naberhaus" userId="1d40637a-8e16-4e9d-a93a-2c3b002dc8a4" providerId="ADAL" clId="{045885BB-5FD3-4044-9E05-32BA5BD73630}"/>
    <pc:docChg chg="undo redo custSel modSld delMainMaster modMainMaster">
      <pc:chgData name="Katie Naberhaus" userId="1d40637a-8e16-4e9d-a93a-2c3b002dc8a4" providerId="ADAL" clId="{045885BB-5FD3-4044-9E05-32BA5BD73630}" dt="2024-09-30T15:24:55.213" v="87" actId="20577"/>
      <pc:docMkLst>
        <pc:docMk/>
      </pc:docMkLst>
      <pc:sldChg chg="delSp modSp mod">
        <pc:chgData name="Katie Naberhaus" userId="1d40637a-8e16-4e9d-a93a-2c3b002dc8a4" providerId="ADAL" clId="{045885BB-5FD3-4044-9E05-32BA5BD73630}" dt="2024-09-23T17:42:27.217" v="53" actId="20577"/>
        <pc:sldMkLst>
          <pc:docMk/>
          <pc:sldMk cId="1915019779" sldId="1093"/>
        </pc:sldMkLst>
      </pc:sldChg>
      <pc:sldMasterChg chg="modSp mod modSldLayout">
        <pc:chgData name="Katie Naberhaus" userId="1d40637a-8e16-4e9d-a93a-2c3b002dc8a4" providerId="ADAL" clId="{045885BB-5FD3-4044-9E05-32BA5BD73630}" dt="2024-09-30T15:24:55.213" v="87" actId="20577"/>
        <pc:sldMasterMkLst>
          <pc:docMk/>
          <pc:sldMasterMk cId="2910674328" sldId="2147483679"/>
        </pc:sldMasterMkLst>
        <pc:sldLayoutChg chg="addSp delSp modSp mod">
          <pc:chgData name="Katie Naberhaus" userId="1d40637a-8e16-4e9d-a93a-2c3b002dc8a4" providerId="ADAL" clId="{045885BB-5FD3-4044-9E05-32BA5BD73630}" dt="2024-09-09T17:32:04.187" v="27"/>
          <pc:sldLayoutMkLst>
            <pc:docMk/>
            <pc:sldMasterMk cId="2910674328" sldId="2147483679"/>
            <pc:sldLayoutMk cId="4245282507" sldId="2147483680"/>
          </pc:sldLayoutMkLst>
        </pc:sldLayoutChg>
        <pc:sldLayoutChg chg="modSp mod">
          <pc:chgData name="Katie Naberhaus" userId="1d40637a-8e16-4e9d-a93a-2c3b002dc8a4" providerId="ADAL" clId="{045885BB-5FD3-4044-9E05-32BA5BD73630}" dt="2024-09-30T15:24:55.213" v="87" actId="20577"/>
          <pc:sldLayoutMkLst>
            <pc:docMk/>
            <pc:sldMasterMk cId="2910674328" sldId="2147483679"/>
            <pc:sldLayoutMk cId="4109735874" sldId="2147483685"/>
          </pc:sldLayoutMkLst>
        </pc:sldLayoutChg>
      </pc:sldMasterChg>
      <pc:sldMasterChg chg="del delSldLayout">
        <pc:chgData name="Katie Naberhaus" userId="1d40637a-8e16-4e9d-a93a-2c3b002dc8a4" providerId="ADAL" clId="{045885BB-5FD3-4044-9E05-32BA5BD73630}" dt="2024-09-09T17:32:12.694" v="35" actId="2696"/>
        <pc:sldMasterMkLst>
          <pc:docMk/>
          <pc:sldMasterMk cId="537972998" sldId="2147483686"/>
        </pc:sldMasterMkLst>
        <pc:sldLayoutChg chg="del">
          <pc:chgData name="Katie Naberhaus" userId="1d40637a-8e16-4e9d-a93a-2c3b002dc8a4" providerId="ADAL" clId="{045885BB-5FD3-4044-9E05-32BA5BD73630}" dt="2024-09-09T17:32:12.662" v="29" actId="2696"/>
          <pc:sldLayoutMkLst>
            <pc:docMk/>
            <pc:sldMasterMk cId="537972998" sldId="2147483686"/>
            <pc:sldLayoutMk cId="2398102201" sldId="2147483687"/>
          </pc:sldLayoutMkLst>
        </pc:sldLayoutChg>
        <pc:sldLayoutChg chg="del">
          <pc:chgData name="Katie Naberhaus" userId="1d40637a-8e16-4e9d-a93a-2c3b002dc8a4" providerId="ADAL" clId="{045885BB-5FD3-4044-9E05-32BA5BD73630}" dt="2024-09-09T17:32:12.662" v="30" actId="2696"/>
          <pc:sldLayoutMkLst>
            <pc:docMk/>
            <pc:sldMasterMk cId="537972998" sldId="2147483686"/>
            <pc:sldLayoutMk cId="3565864000" sldId="2147483688"/>
          </pc:sldLayoutMkLst>
        </pc:sldLayoutChg>
        <pc:sldLayoutChg chg="del">
          <pc:chgData name="Katie Naberhaus" userId="1d40637a-8e16-4e9d-a93a-2c3b002dc8a4" providerId="ADAL" clId="{045885BB-5FD3-4044-9E05-32BA5BD73630}" dt="2024-09-09T17:32:12.678" v="31" actId="2696"/>
          <pc:sldLayoutMkLst>
            <pc:docMk/>
            <pc:sldMasterMk cId="537972998" sldId="2147483686"/>
            <pc:sldLayoutMk cId="889624288" sldId="2147483689"/>
          </pc:sldLayoutMkLst>
        </pc:sldLayoutChg>
        <pc:sldLayoutChg chg="del">
          <pc:chgData name="Katie Naberhaus" userId="1d40637a-8e16-4e9d-a93a-2c3b002dc8a4" providerId="ADAL" clId="{045885BB-5FD3-4044-9E05-32BA5BD73630}" dt="2024-09-09T17:32:12.682" v="32" actId="2696"/>
          <pc:sldLayoutMkLst>
            <pc:docMk/>
            <pc:sldMasterMk cId="537972998" sldId="2147483686"/>
            <pc:sldLayoutMk cId="3390907171" sldId="2147483690"/>
          </pc:sldLayoutMkLst>
        </pc:sldLayoutChg>
        <pc:sldLayoutChg chg="del">
          <pc:chgData name="Katie Naberhaus" userId="1d40637a-8e16-4e9d-a93a-2c3b002dc8a4" providerId="ADAL" clId="{045885BB-5FD3-4044-9E05-32BA5BD73630}" dt="2024-09-09T17:32:12.685" v="33" actId="2696"/>
          <pc:sldLayoutMkLst>
            <pc:docMk/>
            <pc:sldMasterMk cId="537972998" sldId="2147483686"/>
            <pc:sldLayoutMk cId="2740378543" sldId="2147483691"/>
          </pc:sldLayoutMkLst>
        </pc:sldLayoutChg>
        <pc:sldLayoutChg chg="del">
          <pc:chgData name="Katie Naberhaus" userId="1d40637a-8e16-4e9d-a93a-2c3b002dc8a4" providerId="ADAL" clId="{045885BB-5FD3-4044-9E05-32BA5BD73630}" dt="2024-09-09T17:32:12.685" v="34" actId="2696"/>
          <pc:sldLayoutMkLst>
            <pc:docMk/>
            <pc:sldMasterMk cId="537972998" sldId="2147483686"/>
            <pc:sldLayoutMk cId="3224701494" sldId="2147483692"/>
          </pc:sldLayoutMkLst>
        </pc:sldLayoutChg>
      </pc:sldMasterChg>
    </pc:docChg>
  </pc:docChgLst>
  <pc:docChgLst>
    <pc:chgData name="Caylin Andrews" userId="b39fd84c-a637-463b-ba38-8685eda9252a" providerId="ADAL" clId="{0D7E5424-977D-487F-B42D-FC9C04232EA4}"/>
    <pc:docChg chg="modMainMaster">
      <pc:chgData name="Caylin Andrews" userId="b39fd84c-a637-463b-ba38-8685eda9252a" providerId="ADAL" clId="{0D7E5424-977D-487F-B42D-FC9C04232EA4}" dt="2025-02-25T16:49:18.699" v="42"/>
      <pc:docMkLst>
        <pc:docMk/>
      </pc:docMkLst>
      <pc:sldMasterChg chg="modSldLayout">
        <pc:chgData name="Caylin Andrews" userId="b39fd84c-a637-463b-ba38-8685eda9252a" providerId="ADAL" clId="{0D7E5424-977D-487F-B42D-FC9C04232EA4}" dt="2025-02-25T16:49:18.699" v="42"/>
        <pc:sldMasterMkLst>
          <pc:docMk/>
          <pc:sldMasterMk cId="2910674328" sldId="2147483679"/>
        </pc:sldMasterMkLst>
        <pc:sldLayoutChg chg="modSp">
          <pc:chgData name="Caylin Andrews" userId="b39fd84c-a637-463b-ba38-8685eda9252a" providerId="ADAL" clId="{0D7E5424-977D-487F-B42D-FC9C04232EA4}" dt="2025-02-25T16:47:34.266" v="41" actId="20577"/>
          <pc:sldLayoutMkLst>
            <pc:docMk/>
            <pc:sldMasterMk cId="2910674328" sldId="2147483679"/>
            <pc:sldLayoutMk cId="4245282507" sldId="2147483680"/>
          </pc:sldLayoutMkLst>
        </pc:sldLayoutChg>
        <pc:sldLayoutChg chg="setBg">
          <pc:chgData name="Caylin Andrews" userId="b39fd84c-a637-463b-ba38-8685eda9252a" providerId="ADAL" clId="{0D7E5424-977D-487F-B42D-FC9C04232EA4}" dt="2025-02-25T16:49:18.699" v="42"/>
          <pc:sldLayoutMkLst>
            <pc:docMk/>
            <pc:sldMasterMk cId="2910674328" sldId="2147483679"/>
            <pc:sldLayoutMk cId="4109735874" sldId="2147483685"/>
          </pc:sldLayoutMkLst>
        </pc:sldLayoutChg>
      </pc:sldMasterChg>
    </pc:docChg>
  </pc:docChgLst>
  <pc:docChgLst>
    <pc:chgData name="Jana Lu" userId="76d7ce9a-58f9-4227-9ce6-18dcc353422d" providerId="ADAL" clId="{14C4AC6D-46F8-48BE-AE8C-CB880EDC397C}"/>
    <pc:docChg chg="undo custSel addSld delSld modSld sldOrd modMainMaster">
      <pc:chgData name="Jana Lu" userId="76d7ce9a-58f9-4227-9ce6-18dcc353422d" providerId="ADAL" clId="{14C4AC6D-46F8-48BE-AE8C-CB880EDC397C}" dt="2025-03-05T19:52:09.355" v="2541" actId="2710"/>
      <pc:docMkLst>
        <pc:docMk/>
      </pc:docMkLst>
      <pc:sldChg chg="modSp mod modNotesTx">
        <pc:chgData name="Jana Lu" userId="76d7ce9a-58f9-4227-9ce6-18dcc353422d" providerId="ADAL" clId="{14C4AC6D-46F8-48BE-AE8C-CB880EDC397C}" dt="2025-03-05T18:20:44.887" v="2508" actId="20577"/>
        <pc:sldMkLst>
          <pc:docMk/>
          <pc:sldMk cId="1450091703" sldId="259"/>
        </pc:sldMkLst>
      </pc:sldChg>
      <pc:sldChg chg="del">
        <pc:chgData name="Jana Lu" userId="76d7ce9a-58f9-4227-9ce6-18dcc353422d" providerId="ADAL" clId="{14C4AC6D-46F8-48BE-AE8C-CB880EDC397C}" dt="2025-03-05T17:58:39.396" v="2251" actId="47"/>
        <pc:sldMkLst>
          <pc:docMk/>
          <pc:sldMk cId="1456226579" sldId="993"/>
        </pc:sldMkLst>
      </pc:sldChg>
      <pc:sldChg chg="addSp modSp mod modNotesTx">
        <pc:chgData name="Jana Lu" userId="76d7ce9a-58f9-4227-9ce6-18dcc353422d" providerId="ADAL" clId="{14C4AC6D-46F8-48BE-AE8C-CB880EDC397C}" dt="2025-03-05T18:35:24.904" v="2531" actId="14100"/>
        <pc:sldMkLst>
          <pc:docMk/>
          <pc:sldMk cId="357199285" sldId="1080"/>
        </pc:sldMkLst>
      </pc:sldChg>
      <pc:sldChg chg="modSp mod">
        <pc:chgData name="Jana Lu" userId="76d7ce9a-58f9-4227-9ce6-18dcc353422d" providerId="ADAL" clId="{14C4AC6D-46F8-48BE-AE8C-CB880EDC397C}" dt="2025-03-05T19:46:51.199" v="2536" actId="20577"/>
        <pc:sldMkLst>
          <pc:docMk/>
          <pc:sldMk cId="1279160646" sldId="1081"/>
        </pc:sldMkLst>
      </pc:sldChg>
      <pc:sldChg chg="modSp mod">
        <pc:chgData name="Jana Lu" userId="76d7ce9a-58f9-4227-9ce6-18dcc353422d" providerId="ADAL" clId="{14C4AC6D-46F8-48BE-AE8C-CB880EDC397C}" dt="2025-03-05T18:02:09.711" v="2300" actId="20577"/>
        <pc:sldMkLst>
          <pc:docMk/>
          <pc:sldMk cId="2146623978" sldId="1082"/>
        </pc:sldMkLst>
      </pc:sldChg>
      <pc:sldChg chg="addSp modSp mod">
        <pc:chgData name="Jana Lu" userId="76d7ce9a-58f9-4227-9ce6-18dcc353422d" providerId="ADAL" clId="{14C4AC6D-46F8-48BE-AE8C-CB880EDC397C}" dt="2025-03-05T17:10:52.142" v="1768" actId="14861"/>
        <pc:sldMkLst>
          <pc:docMk/>
          <pc:sldMk cId="1192451559" sldId="1084"/>
        </pc:sldMkLst>
      </pc:sldChg>
      <pc:sldChg chg="modSp mod">
        <pc:chgData name="Jana Lu" userId="76d7ce9a-58f9-4227-9ce6-18dcc353422d" providerId="ADAL" clId="{14C4AC6D-46F8-48BE-AE8C-CB880EDC397C}" dt="2025-03-05T18:07:26.420" v="2477" actId="20577"/>
        <pc:sldMkLst>
          <pc:docMk/>
          <pc:sldMk cId="1915019779" sldId="1093"/>
        </pc:sldMkLst>
      </pc:sldChg>
      <pc:sldChg chg="addSp delSp modSp new mod">
        <pc:chgData name="Jana Lu" userId="76d7ce9a-58f9-4227-9ce6-18dcc353422d" providerId="ADAL" clId="{14C4AC6D-46F8-48BE-AE8C-CB880EDC397C}" dt="2025-03-05T18:14:06.627" v="2502" actId="207"/>
        <pc:sldMkLst>
          <pc:docMk/>
          <pc:sldMk cId="3766373933" sldId="1094"/>
        </pc:sldMkLst>
      </pc:sldChg>
      <pc:sldChg chg="addSp modSp new mod modNotesTx">
        <pc:chgData name="Jana Lu" userId="76d7ce9a-58f9-4227-9ce6-18dcc353422d" providerId="ADAL" clId="{14C4AC6D-46F8-48BE-AE8C-CB880EDC397C}" dt="2025-03-05T18:07:33.270" v="2483" actId="20577"/>
        <pc:sldMkLst>
          <pc:docMk/>
          <pc:sldMk cId="2965563618" sldId="1095"/>
        </pc:sldMkLst>
      </pc:sldChg>
      <pc:sldChg chg="addSp modSp new mod modNotesTx">
        <pc:chgData name="Jana Lu" userId="76d7ce9a-58f9-4227-9ce6-18dcc353422d" providerId="ADAL" clId="{14C4AC6D-46F8-48BE-AE8C-CB880EDC397C}" dt="2025-03-05T18:07:34.603" v="2485" actId="20577"/>
        <pc:sldMkLst>
          <pc:docMk/>
          <pc:sldMk cId="2011562764" sldId="1096"/>
        </pc:sldMkLst>
      </pc:sldChg>
      <pc:sldChg chg="addSp modSp new mod modNotesTx">
        <pc:chgData name="Jana Lu" userId="76d7ce9a-58f9-4227-9ce6-18dcc353422d" providerId="ADAL" clId="{14C4AC6D-46F8-48BE-AE8C-CB880EDC397C}" dt="2025-03-05T18:07:36.694" v="2487" actId="20577"/>
        <pc:sldMkLst>
          <pc:docMk/>
          <pc:sldMk cId="3278746886" sldId="1097"/>
        </pc:sldMkLst>
      </pc:sldChg>
      <pc:sldChg chg="addSp modSp new mod">
        <pc:chgData name="Jana Lu" userId="76d7ce9a-58f9-4227-9ce6-18dcc353422d" providerId="ADAL" clId="{14C4AC6D-46F8-48BE-AE8C-CB880EDC397C}" dt="2025-03-05T18:07:38.387" v="2489" actId="20577"/>
        <pc:sldMkLst>
          <pc:docMk/>
          <pc:sldMk cId="3238567881" sldId="1098"/>
        </pc:sldMkLst>
      </pc:sldChg>
      <pc:sldChg chg="addSp modSp new mod">
        <pc:chgData name="Jana Lu" userId="76d7ce9a-58f9-4227-9ce6-18dcc353422d" providerId="ADAL" clId="{14C4AC6D-46F8-48BE-AE8C-CB880EDC397C}" dt="2025-03-05T16:55:33.872" v="1117" actId="14861"/>
        <pc:sldMkLst>
          <pc:docMk/>
          <pc:sldMk cId="265589740" sldId="1099"/>
        </pc:sldMkLst>
      </pc:sldChg>
      <pc:sldChg chg="new del">
        <pc:chgData name="Jana Lu" userId="76d7ce9a-58f9-4227-9ce6-18dcc353422d" providerId="ADAL" clId="{14C4AC6D-46F8-48BE-AE8C-CB880EDC397C}" dt="2025-03-05T16:51:12.306" v="905" actId="680"/>
        <pc:sldMkLst>
          <pc:docMk/>
          <pc:sldMk cId="267041265" sldId="1100"/>
        </pc:sldMkLst>
      </pc:sldChg>
      <pc:sldChg chg="addSp modSp new mod">
        <pc:chgData name="Jana Lu" userId="76d7ce9a-58f9-4227-9ce6-18dcc353422d" providerId="ADAL" clId="{14C4AC6D-46F8-48BE-AE8C-CB880EDC397C}" dt="2025-03-05T18:07:40.537" v="2491" actId="20577"/>
        <pc:sldMkLst>
          <pc:docMk/>
          <pc:sldMk cId="1330486731" sldId="1100"/>
        </pc:sldMkLst>
      </pc:sldChg>
      <pc:sldChg chg="addSp modSp new mod">
        <pc:chgData name="Jana Lu" userId="76d7ce9a-58f9-4227-9ce6-18dcc353422d" providerId="ADAL" clId="{14C4AC6D-46F8-48BE-AE8C-CB880EDC397C}" dt="2025-03-05T17:09:14.521" v="1738" actId="14861"/>
        <pc:sldMkLst>
          <pc:docMk/>
          <pc:sldMk cId="570020900" sldId="1101"/>
        </pc:sldMkLst>
      </pc:sldChg>
      <pc:sldChg chg="addSp modSp new del mod">
        <pc:chgData name="Jana Lu" userId="76d7ce9a-58f9-4227-9ce6-18dcc353422d" providerId="ADAL" clId="{14C4AC6D-46F8-48BE-AE8C-CB880EDC397C}" dt="2025-03-05T17:46:31.909" v="2031" actId="47"/>
        <pc:sldMkLst>
          <pc:docMk/>
          <pc:sldMk cId="1771154050" sldId="1102"/>
        </pc:sldMkLst>
      </pc:sldChg>
      <pc:sldChg chg="addSp modSp new mod">
        <pc:chgData name="Jana Lu" userId="76d7ce9a-58f9-4227-9ce6-18dcc353422d" providerId="ADAL" clId="{14C4AC6D-46F8-48BE-AE8C-CB880EDC397C}" dt="2025-03-05T18:07:47.337" v="2496" actId="20577"/>
        <pc:sldMkLst>
          <pc:docMk/>
          <pc:sldMk cId="3693323932" sldId="1103"/>
        </pc:sldMkLst>
      </pc:sldChg>
      <pc:sldChg chg="addSp modSp new mod ord">
        <pc:chgData name="Jana Lu" userId="76d7ce9a-58f9-4227-9ce6-18dcc353422d" providerId="ADAL" clId="{14C4AC6D-46F8-48BE-AE8C-CB880EDC397C}" dt="2025-03-05T17:10:14.132" v="1758" actId="3064"/>
        <pc:sldMkLst>
          <pc:docMk/>
          <pc:sldMk cId="2500993172" sldId="1104"/>
        </pc:sldMkLst>
      </pc:sldChg>
      <pc:sldChg chg="modSp new del mod">
        <pc:chgData name="Jana Lu" userId="76d7ce9a-58f9-4227-9ce6-18dcc353422d" providerId="ADAL" clId="{14C4AC6D-46F8-48BE-AE8C-CB880EDC397C}" dt="2025-03-05T17:44:04.723" v="1954" actId="47"/>
        <pc:sldMkLst>
          <pc:docMk/>
          <pc:sldMk cId="3191598847" sldId="1105"/>
        </pc:sldMkLst>
      </pc:sldChg>
      <pc:sldChg chg="add">
        <pc:chgData name="Jana Lu" userId="76d7ce9a-58f9-4227-9ce6-18dcc353422d" providerId="ADAL" clId="{14C4AC6D-46F8-48BE-AE8C-CB880EDC397C}" dt="2025-03-05T17:44:02.720" v="1933"/>
        <pc:sldMkLst>
          <pc:docMk/>
          <pc:sldMk cId="399449893" sldId="1106"/>
        </pc:sldMkLst>
      </pc:sldChg>
      <pc:sldChg chg="modSp new del mod">
        <pc:chgData name="Jana Lu" userId="76d7ce9a-58f9-4227-9ce6-18dcc353422d" providerId="ADAL" clId="{14C4AC6D-46F8-48BE-AE8C-CB880EDC397C}" dt="2025-03-05T17:52:27.641" v="2139" actId="47"/>
        <pc:sldMkLst>
          <pc:docMk/>
          <pc:sldMk cId="3642541740" sldId="1107"/>
        </pc:sldMkLst>
      </pc:sldChg>
      <pc:sldChg chg="modSp add mod">
        <pc:chgData name="Jana Lu" userId="76d7ce9a-58f9-4227-9ce6-18dcc353422d" providerId="ADAL" clId="{14C4AC6D-46F8-48BE-AE8C-CB880EDC397C}" dt="2025-03-05T18:07:09.759" v="2476" actId="20577"/>
        <pc:sldMkLst>
          <pc:docMk/>
          <pc:sldMk cId="132987802" sldId="1108"/>
        </pc:sldMkLst>
      </pc:sldChg>
      <pc:sldChg chg="modSp add mod">
        <pc:chgData name="Jana Lu" userId="76d7ce9a-58f9-4227-9ce6-18dcc353422d" providerId="ADAL" clId="{14C4AC6D-46F8-48BE-AE8C-CB880EDC397C}" dt="2025-03-05T19:52:09.355" v="2541" actId="2710"/>
        <pc:sldMkLst>
          <pc:docMk/>
          <pc:sldMk cId="1441242224" sldId="1109"/>
        </pc:sldMkLst>
      </pc:sldChg>
      <pc:sldChg chg="modSp new del mod">
        <pc:chgData name="Jana Lu" userId="76d7ce9a-58f9-4227-9ce6-18dcc353422d" providerId="ADAL" clId="{14C4AC6D-46F8-48BE-AE8C-CB880EDC397C}" dt="2025-03-05T17:52:25.056" v="2138" actId="47"/>
        <pc:sldMkLst>
          <pc:docMk/>
          <pc:sldMk cId="2521522055" sldId="1110"/>
        </pc:sldMkLst>
      </pc:sldChg>
      <pc:sldChg chg="modSp add mod">
        <pc:chgData name="Jana Lu" userId="76d7ce9a-58f9-4227-9ce6-18dcc353422d" providerId="ADAL" clId="{14C4AC6D-46F8-48BE-AE8C-CB880EDC397C}" dt="2025-03-05T18:07:52.197" v="2499" actId="20577"/>
        <pc:sldMkLst>
          <pc:docMk/>
          <pc:sldMk cId="3270973703" sldId="1110"/>
        </pc:sldMkLst>
      </pc:sldChg>
      <pc:sldChg chg="modSp add mod">
        <pc:chgData name="Jana Lu" userId="76d7ce9a-58f9-4227-9ce6-18dcc353422d" providerId="ADAL" clId="{14C4AC6D-46F8-48BE-AE8C-CB880EDC397C}" dt="2025-03-05T18:06:15.454" v="2430" actId="6549"/>
        <pc:sldMkLst>
          <pc:docMk/>
          <pc:sldMk cId="1775743638" sldId="1111"/>
        </pc:sldMkLst>
      </pc:sldChg>
      <pc:sldChg chg="addSp delSp modSp add mod">
        <pc:chgData name="Jana Lu" userId="76d7ce9a-58f9-4227-9ce6-18dcc353422d" providerId="ADAL" clId="{14C4AC6D-46F8-48BE-AE8C-CB880EDC397C}" dt="2025-03-05T18:04:38.705" v="2375" actId="6549"/>
        <pc:sldMkLst>
          <pc:docMk/>
          <pc:sldMk cId="782291171" sldId="1112"/>
        </pc:sldMkLst>
      </pc:sldChg>
      <pc:sldChg chg="modSp new del mod">
        <pc:chgData name="Jana Lu" userId="76d7ce9a-58f9-4227-9ce6-18dcc353422d" providerId="ADAL" clId="{14C4AC6D-46F8-48BE-AE8C-CB880EDC397C}" dt="2025-03-05T17:55:06.409" v="2219" actId="47"/>
        <pc:sldMkLst>
          <pc:docMk/>
          <pc:sldMk cId="3357049240" sldId="1113"/>
        </pc:sldMkLst>
      </pc:sldChg>
      <pc:sldChg chg="addSp modSp add mod modCm modNotesTx">
        <pc:chgData name="Jana Lu" userId="76d7ce9a-58f9-4227-9ce6-18dcc353422d" providerId="ADAL" clId="{14C4AC6D-46F8-48BE-AE8C-CB880EDC397C}" dt="2025-03-05T17:58:22.964" v="2249" actId="1076"/>
        <pc:sldMkLst>
          <pc:docMk/>
          <pc:sldMk cId="3819762880" sldId="1114"/>
        </pc:sldMkLst>
        <pc:extLst>
          <p:ext xmlns:p="http://schemas.openxmlformats.org/presentationml/2006/main" uri="{D6D511B9-2390-475A-947B-AFAB55BFBCF1}">
            <pc226:cmChg xmlns:pc226="http://schemas.microsoft.com/office/powerpoint/2022/06/main/command" chg="mod">
              <pc226:chgData name="Jana Lu" userId="76d7ce9a-58f9-4227-9ce6-18dcc353422d" providerId="ADAL" clId="{14C4AC6D-46F8-48BE-AE8C-CB880EDC397C}" dt="2025-03-05T17:56:59.587" v="2230"/>
              <pc2:cmMkLst xmlns:pc2="http://schemas.microsoft.com/office/powerpoint/2019/9/main/command">
                <pc:docMk/>
                <pc:sldMk cId="3819762880" sldId="1114"/>
                <pc2:cmMk id="{1935AA10-C10D-4BD0-8195-684728432749}"/>
              </pc2:cmMkLst>
            </pc226:cmChg>
            <pc226:cmChg xmlns:pc226="http://schemas.microsoft.com/office/powerpoint/2022/06/main/command" chg="mod">
              <pc226:chgData name="Jana Lu" userId="76d7ce9a-58f9-4227-9ce6-18dcc353422d" providerId="ADAL" clId="{14C4AC6D-46F8-48BE-AE8C-CB880EDC397C}" dt="2025-03-05T17:57:31.653" v="2240" actId="20577"/>
              <pc2:cmMkLst xmlns:pc2="http://schemas.microsoft.com/office/powerpoint/2019/9/main/command">
                <pc:docMk/>
                <pc:sldMk cId="3819762880" sldId="1114"/>
                <pc2:cmMk id="{0395C510-793C-4B26-8051-24410D3D66D3}"/>
              </pc2:cmMkLst>
            </pc226:cmChg>
            <pc226:cmChg xmlns:pc226="http://schemas.microsoft.com/office/powerpoint/2022/06/main/command" chg="mod">
              <pc226:chgData name="Jana Lu" userId="76d7ce9a-58f9-4227-9ce6-18dcc353422d" providerId="ADAL" clId="{14C4AC6D-46F8-48BE-AE8C-CB880EDC397C}" dt="2025-03-05T17:56:59.587" v="2230"/>
              <pc2:cmMkLst xmlns:pc2="http://schemas.microsoft.com/office/powerpoint/2019/9/main/command">
                <pc:docMk/>
                <pc:sldMk cId="3819762880" sldId="1114"/>
                <pc2:cmMk id="{8D0D1C27-3B3D-436A-AA56-424096EBFDC6}"/>
              </pc2:cmMkLst>
            </pc226:cmChg>
            <pc226:cmChg xmlns:pc226="http://schemas.microsoft.com/office/powerpoint/2022/06/main/command" chg="mod">
              <pc226:chgData name="Jana Lu" userId="76d7ce9a-58f9-4227-9ce6-18dcc353422d" providerId="ADAL" clId="{14C4AC6D-46F8-48BE-AE8C-CB880EDC397C}" dt="2025-03-05T17:56:59.587" v="2230"/>
              <pc2:cmMkLst xmlns:pc2="http://schemas.microsoft.com/office/powerpoint/2019/9/main/command">
                <pc:docMk/>
                <pc:sldMk cId="3819762880" sldId="1114"/>
                <pc2:cmMk id="{E8AEE836-3C46-4408-B25C-BE9B89CE8A04}"/>
              </pc2:cmMkLst>
            </pc226:cmChg>
            <pc226:cmChg xmlns:pc226="http://schemas.microsoft.com/office/powerpoint/2022/06/main/command" chg="mod">
              <pc226:chgData name="Jana Lu" userId="76d7ce9a-58f9-4227-9ce6-18dcc353422d" providerId="ADAL" clId="{14C4AC6D-46F8-48BE-AE8C-CB880EDC397C}" dt="2025-03-05T17:56:59.587" v="2230"/>
              <pc2:cmMkLst xmlns:pc2="http://schemas.microsoft.com/office/powerpoint/2019/9/main/command">
                <pc:docMk/>
                <pc:sldMk cId="3819762880" sldId="1114"/>
                <pc2:cmMk id="{3B3A8150-44EE-4D9D-AA1B-1D700252CB06}"/>
              </pc2:cmMkLst>
            </pc226:cmChg>
            <pc226:cmChg xmlns:pc226="http://schemas.microsoft.com/office/powerpoint/2022/06/main/command" chg="mod">
              <pc226:chgData name="Jana Lu" userId="76d7ce9a-58f9-4227-9ce6-18dcc353422d" providerId="ADAL" clId="{14C4AC6D-46F8-48BE-AE8C-CB880EDC397C}" dt="2025-03-05T17:57:31.653" v="2240" actId="20577"/>
              <pc2:cmMkLst xmlns:pc2="http://schemas.microsoft.com/office/powerpoint/2019/9/main/command">
                <pc:docMk/>
                <pc:sldMk cId="3819762880" sldId="1114"/>
                <pc2:cmMk id="{681C6AB6-D897-46C5-AAA2-4450CA709925}"/>
              </pc2:cmMkLst>
            </pc226:cmChg>
            <pc226:cmChg xmlns:pc226="http://schemas.microsoft.com/office/powerpoint/2022/06/main/command" chg="mod">
              <pc226:chgData name="Jana Lu" userId="76d7ce9a-58f9-4227-9ce6-18dcc353422d" providerId="ADAL" clId="{14C4AC6D-46F8-48BE-AE8C-CB880EDC397C}" dt="2025-03-05T17:56:59.587" v="2230"/>
              <pc2:cmMkLst xmlns:pc2="http://schemas.microsoft.com/office/powerpoint/2019/9/main/command">
                <pc:docMk/>
                <pc:sldMk cId="3819762880" sldId="1114"/>
                <pc2:cmMk id="{41291BC0-6242-45B3-9EC6-D1B848A74EEF}"/>
              </pc2:cmMkLst>
            </pc226:cmChg>
          </p:ext>
        </pc:extLst>
      </pc:sldChg>
      <pc:sldMasterChg chg="modSp mod">
        <pc:chgData name="Jana Lu" userId="76d7ce9a-58f9-4227-9ce6-18dcc353422d" providerId="ADAL" clId="{14C4AC6D-46F8-48BE-AE8C-CB880EDC397C}" dt="2025-03-05T16:40:39.281" v="550" actId="20577"/>
        <pc:sldMasterMkLst>
          <pc:docMk/>
          <pc:sldMasterMk cId="2910674328" sldId="2147483679"/>
        </pc:sldMasterMkLst>
      </pc:sldMasterChg>
    </pc:docChg>
  </pc:docChgLst>
  <pc:docChgLst>
    <pc:chgData name="Kathleen Speck" userId="1c3bee05-3f30-471c-9c5c-6f1d82c4dd7a" providerId="ADAL" clId="{FAF8B9C3-589B-4524-841E-5E3A3A0D0244}"/>
    <pc:docChg chg="undo custSel modSld">
      <pc:chgData name="Kathleen Speck" userId="1c3bee05-3f30-471c-9c5c-6f1d82c4dd7a" providerId="ADAL" clId="{FAF8B9C3-589B-4524-841E-5E3A3A0D0244}" dt="2025-07-29T18:18:15.478" v="173" actId="700"/>
      <pc:docMkLst>
        <pc:docMk/>
      </pc:docMkLst>
      <pc:sldChg chg="modSp mod">
        <pc:chgData name="Kathleen Speck" userId="1c3bee05-3f30-471c-9c5c-6f1d82c4dd7a" providerId="ADAL" clId="{FAF8B9C3-589B-4524-841E-5E3A3A0D0244}" dt="2025-07-29T18:14:56.187" v="128" actId="962"/>
        <pc:sldMkLst>
          <pc:docMk/>
          <pc:sldMk cId="2500993172" sldId="1104"/>
        </pc:sldMkLst>
        <pc:picChg chg="mod">
          <ac:chgData name="Kathleen Speck" userId="1c3bee05-3f30-471c-9c5c-6f1d82c4dd7a" providerId="ADAL" clId="{FAF8B9C3-589B-4524-841E-5E3A3A0D0244}" dt="2025-07-29T18:14:56.187" v="128" actId="962"/>
          <ac:picMkLst>
            <pc:docMk/>
            <pc:sldMk cId="2500993172" sldId="1104"/>
            <ac:picMk id="25" creationId="{86347CA8-EE8D-6BF0-A25D-1139979FC305}"/>
          </ac:picMkLst>
        </pc:picChg>
      </pc:sldChg>
      <pc:sldChg chg="addSp delSp modSp mod chgLayout">
        <pc:chgData name="Kathleen Speck" userId="1c3bee05-3f30-471c-9c5c-6f1d82c4dd7a" providerId="ADAL" clId="{FAF8B9C3-589B-4524-841E-5E3A3A0D0244}" dt="2025-07-29T18:18:15.478" v="173" actId="700"/>
        <pc:sldMkLst>
          <pc:docMk/>
          <pc:sldMk cId="3270973703" sldId="1110"/>
        </pc:sldMkLst>
        <pc:spChg chg="mod ord">
          <ac:chgData name="Kathleen Speck" userId="1c3bee05-3f30-471c-9c5c-6f1d82c4dd7a" providerId="ADAL" clId="{FAF8B9C3-589B-4524-841E-5E3A3A0D0244}" dt="2025-07-29T18:18:15.478" v="173" actId="700"/>
          <ac:spMkLst>
            <pc:docMk/>
            <pc:sldMk cId="3270973703" sldId="1110"/>
            <ac:spMk id="6" creationId="{5DBDEEFF-9F3A-678C-1906-79F6F1CC864F}"/>
          </ac:spMkLst>
        </pc:spChg>
      </pc:sldChg>
    </pc:docChg>
  </pc:docChgLst>
  <pc:docChgLst>
    <pc:chgData name="Caylin Andrews" userId="b39fd84c-a637-463b-ba38-8685eda9252a" providerId="ADAL" clId="{6082DBF7-C20A-4BF7-BDCF-A836DA5F84E4}"/>
    <pc:docChg chg="custSel addSld delSld modSld">
      <pc:chgData name="Caylin Andrews" userId="b39fd84c-a637-463b-ba38-8685eda9252a" providerId="ADAL" clId="{6082DBF7-C20A-4BF7-BDCF-A836DA5F84E4}" dt="2025-07-16T12:58:27.728" v="188" actId="20577"/>
      <pc:docMkLst>
        <pc:docMk/>
      </pc:docMkLst>
      <pc:sldChg chg="modSp mod">
        <pc:chgData name="Caylin Andrews" userId="b39fd84c-a637-463b-ba38-8685eda9252a" providerId="ADAL" clId="{6082DBF7-C20A-4BF7-BDCF-A836DA5F84E4}" dt="2025-07-16T12:58:27.728" v="188" actId="20577"/>
        <pc:sldMkLst>
          <pc:docMk/>
          <pc:sldMk cId="3278746886" sldId="1097"/>
        </pc:sldMkLst>
        <pc:spChg chg="mod">
          <ac:chgData name="Caylin Andrews" userId="b39fd84c-a637-463b-ba38-8685eda9252a" providerId="ADAL" clId="{6082DBF7-C20A-4BF7-BDCF-A836DA5F84E4}" dt="2025-07-16T12:58:27.728" v="188" actId="20577"/>
          <ac:spMkLst>
            <pc:docMk/>
            <pc:sldMk cId="3278746886" sldId="1097"/>
            <ac:spMk id="3" creationId="{E842EC41-3DB2-DD44-46E5-38EF65C430C9}"/>
          </ac:spMkLst>
        </pc:spChg>
      </pc:sldChg>
      <pc:sldChg chg="modSp mod">
        <pc:chgData name="Caylin Andrews" userId="b39fd84c-a637-463b-ba38-8685eda9252a" providerId="ADAL" clId="{6082DBF7-C20A-4BF7-BDCF-A836DA5F84E4}" dt="2025-07-16T12:47:42.083" v="122"/>
        <pc:sldMkLst>
          <pc:docMk/>
          <pc:sldMk cId="3270973703" sldId="1110"/>
        </pc:sldMkLst>
        <pc:spChg chg="mod">
          <ac:chgData name="Caylin Andrews" userId="b39fd84c-a637-463b-ba38-8685eda9252a" providerId="ADAL" clId="{6082DBF7-C20A-4BF7-BDCF-A836DA5F84E4}" dt="2025-07-16T12:47:42.083" v="122"/>
          <ac:spMkLst>
            <pc:docMk/>
            <pc:sldMk cId="3270973703" sldId="1110"/>
            <ac:spMk id="6" creationId="{5DBDEEFF-9F3A-678C-1906-79F6F1CC864F}"/>
          </ac:spMkLst>
        </pc:spChg>
      </pc:sldChg>
      <pc:sldChg chg="modSp del mod">
        <pc:chgData name="Caylin Andrews" userId="b39fd84c-a637-463b-ba38-8685eda9252a" providerId="ADAL" clId="{6082DBF7-C20A-4BF7-BDCF-A836DA5F84E4}" dt="2025-07-16T12:45:05.513" v="8" actId="47"/>
        <pc:sldMkLst>
          <pc:docMk/>
          <pc:sldMk cId="3819762880" sldId="1114"/>
        </pc:sldMkLst>
      </pc:sldChg>
      <pc:sldChg chg="del">
        <pc:chgData name="Caylin Andrews" userId="b39fd84c-a637-463b-ba38-8685eda9252a" providerId="ADAL" clId="{6082DBF7-C20A-4BF7-BDCF-A836DA5F84E4}" dt="2025-07-16T12:41:35.337" v="1" actId="47"/>
        <pc:sldMkLst>
          <pc:docMk/>
          <pc:sldMk cId="4220027466" sldId="1115"/>
        </pc:sldMkLst>
      </pc:sldChg>
      <pc:sldChg chg="add">
        <pc:chgData name="Caylin Andrews" userId="b39fd84c-a637-463b-ba38-8685eda9252a" providerId="ADAL" clId="{6082DBF7-C20A-4BF7-BDCF-A836DA5F84E4}" dt="2025-07-16T12:41:33.450" v="0"/>
        <pc:sldMkLst>
          <pc:docMk/>
          <pc:sldMk cId="893874427" sldId="1117"/>
        </pc:sldMkLst>
      </pc:sldChg>
      <pc:sldChg chg="modSp add mod modCm">
        <pc:chgData name="Caylin Andrews" userId="b39fd84c-a637-463b-ba38-8685eda9252a" providerId="ADAL" clId="{6082DBF7-C20A-4BF7-BDCF-A836DA5F84E4}" dt="2025-07-16T12:46:08.571" v="57" actId="20577"/>
        <pc:sldMkLst>
          <pc:docMk/>
          <pc:sldMk cId="3561466761" sldId="1118"/>
        </pc:sldMkLst>
        <pc:spChg chg="mod">
          <ac:chgData name="Caylin Andrews" userId="b39fd84c-a637-463b-ba38-8685eda9252a" providerId="ADAL" clId="{6082DBF7-C20A-4BF7-BDCF-A836DA5F84E4}" dt="2025-07-16T12:46:08.571" v="57" actId="20577"/>
          <ac:spMkLst>
            <pc:docMk/>
            <pc:sldMk cId="3561466761" sldId="1118"/>
            <ac:spMk id="26" creationId="{29FEC902-703C-9C83-73C7-F160669BDC3B}"/>
          </ac:spMkLst>
        </pc:spChg>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6082DBF7-C20A-4BF7-BDCF-A836DA5F84E4}" dt="2025-07-16T12:46:08.571" v="57" actId="20577"/>
              <pc2:cmMkLst xmlns:pc2="http://schemas.microsoft.com/office/powerpoint/2019/9/main/command">
                <pc:docMk/>
                <pc:sldMk cId="3561466761" sldId="1118"/>
                <pc2:cmMk id="{DD83F82E-FA07-4744-A5A5-7876BCEFC16D}"/>
              </pc2:cmMkLst>
            </pc226:cmChg>
            <pc226:cmChg xmlns:pc226="http://schemas.microsoft.com/office/powerpoint/2022/06/main/command" chg="mod">
              <pc226:chgData name="Caylin Andrews" userId="b39fd84c-a637-463b-ba38-8685eda9252a" providerId="ADAL" clId="{6082DBF7-C20A-4BF7-BDCF-A836DA5F84E4}" dt="2025-07-16T12:46:08.571" v="57" actId="20577"/>
              <pc2:cmMkLst xmlns:pc2="http://schemas.microsoft.com/office/powerpoint/2019/9/main/command">
                <pc:docMk/>
                <pc:sldMk cId="3561466761" sldId="1118"/>
                <pc2:cmMk id="{6A2CDB3D-6307-4040-AFCC-5153FB89B392}"/>
              </pc2:cmMkLst>
            </pc226:cmChg>
            <pc226:cmChg xmlns:pc226="http://schemas.microsoft.com/office/powerpoint/2022/06/main/command" chg="mod">
              <pc226:chgData name="Caylin Andrews" userId="b39fd84c-a637-463b-ba38-8685eda9252a" providerId="ADAL" clId="{6082DBF7-C20A-4BF7-BDCF-A836DA5F84E4}" dt="2025-07-16T12:46:08.571" v="57" actId="20577"/>
              <pc2:cmMkLst xmlns:pc2="http://schemas.microsoft.com/office/powerpoint/2019/9/main/command">
                <pc:docMk/>
                <pc:sldMk cId="3561466761" sldId="1118"/>
                <pc2:cmMk id="{01513257-634F-48BB-942B-45C96884D631}"/>
              </pc2:cmMkLst>
            </pc226:cmChg>
            <pc226:cmChg xmlns:pc226="http://schemas.microsoft.com/office/powerpoint/2022/06/main/command" chg="mod">
              <pc226:chgData name="Caylin Andrews" userId="b39fd84c-a637-463b-ba38-8685eda9252a" providerId="ADAL" clId="{6082DBF7-C20A-4BF7-BDCF-A836DA5F84E4}" dt="2025-07-16T12:46:08.571" v="57" actId="20577"/>
              <pc2:cmMkLst xmlns:pc2="http://schemas.microsoft.com/office/powerpoint/2019/9/main/command">
                <pc:docMk/>
                <pc:sldMk cId="3561466761" sldId="1118"/>
                <pc2:cmMk id="{0DC70968-B1C2-436A-999E-A5DF6754C867}"/>
              </pc2:cmMkLst>
            </pc226:cmChg>
            <pc226:cmChg xmlns:pc226="http://schemas.microsoft.com/office/powerpoint/2022/06/main/command" chg="mod">
              <pc226:chgData name="Caylin Andrews" userId="b39fd84c-a637-463b-ba38-8685eda9252a" providerId="ADAL" clId="{6082DBF7-C20A-4BF7-BDCF-A836DA5F84E4}" dt="2025-07-16T12:46:08.571" v="57" actId="20577"/>
              <pc2:cmMkLst xmlns:pc2="http://schemas.microsoft.com/office/powerpoint/2019/9/main/command">
                <pc:docMk/>
                <pc:sldMk cId="3561466761" sldId="1118"/>
                <pc2:cmMk id="{2D1E3E7E-4CB2-44C3-A8D4-75209FFBC6C0}"/>
              </pc2:cmMkLst>
            </pc226:cmChg>
            <pc226:cmChg xmlns:pc226="http://schemas.microsoft.com/office/powerpoint/2022/06/main/command" chg="mod">
              <pc226:chgData name="Caylin Andrews" userId="b39fd84c-a637-463b-ba38-8685eda9252a" providerId="ADAL" clId="{6082DBF7-C20A-4BF7-BDCF-A836DA5F84E4}" dt="2025-07-16T12:46:08.571" v="57" actId="20577"/>
              <pc2:cmMkLst xmlns:pc2="http://schemas.microsoft.com/office/powerpoint/2019/9/main/command">
                <pc:docMk/>
                <pc:sldMk cId="3561466761" sldId="1118"/>
                <pc2:cmMk id="{CF3FB790-5A24-417E-A37F-EC04831784ED}"/>
              </pc2:cmMkLst>
            </pc226:cmChg>
            <pc226:cmChg xmlns:pc226="http://schemas.microsoft.com/office/powerpoint/2022/06/main/command" chg="mod">
              <pc226:chgData name="Caylin Andrews" userId="b39fd84c-a637-463b-ba38-8685eda9252a" providerId="ADAL" clId="{6082DBF7-C20A-4BF7-BDCF-A836DA5F84E4}" dt="2025-07-16T12:46:08.571" v="57" actId="20577"/>
              <pc2:cmMkLst xmlns:pc2="http://schemas.microsoft.com/office/powerpoint/2019/9/main/command">
                <pc:docMk/>
                <pc:sldMk cId="3561466761" sldId="1118"/>
                <pc2:cmMk id="{3F9B25BF-EA59-4934-BBDD-5258430257B5}"/>
              </pc2:cmMkLst>
            </pc226:cmChg>
          </p:ext>
        </pc:extLst>
      </pc:sldChg>
      <pc:sldChg chg="add del">
        <pc:chgData name="Caylin Andrews" userId="b39fd84c-a637-463b-ba38-8685eda9252a" providerId="ADAL" clId="{6082DBF7-C20A-4BF7-BDCF-A836DA5F84E4}" dt="2025-07-16T12:44:47.636" v="4"/>
        <pc:sldMkLst>
          <pc:docMk/>
          <pc:sldMk cId="4220027466" sldId="1118"/>
        </pc:sldMkLst>
      </pc:sldChg>
    </pc:docChg>
  </pc:docChgLst>
  <pc:docChgLst>
    <pc:chgData name="Caylin Andrews" userId="b39fd84c-a637-463b-ba38-8685eda9252a" providerId="ADAL" clId="{027BB2DD-A88A-4180-B20A-52F68794CBB6}"/>
    <pc:docChg chg="custSel addSld delSld modSld modMainMaster">
      <pc:chgData name="Caylin Andrews" userId="b39fd84c-a637-463b-ba38-8685eda9252a" providerId="ADAL" clId="{027BB2DD-A88A-4180-B20A-52F68794CBB6}" dt="2025-02-10T13:38:05.727" v="104" actId="14100"/>
      <pc:docMkLst>
        <pc:docMk/>
      </pc:docMkLst>
      <pc:sldChg chg="addSp delSp modSp mod">
        <pc:chgData name="Caylin Andrews" userId="b39fd84c-a637-463b-ba38-8685eda9252a" providerId="ADAL" clId="{027BB2DD-A88A-4180-B20A-52F68794CBB6}" dt="2025-02-10T13:38:05.727" v="104" actId="14100"/>
        <pc:sldMkLst>
          <pc:docMk/>
          <pc:sldMk cId="1450091703" sldId="259"/>
        </pc:sldMkLst>
      </pc:sldChg>
      <pc:sldChg chg="modSp mod">
        <pc:chgData name="Caylin Andrews" userId="b39fd84c-a637-463b-ba38-8685eda9252a" providerId="ADAL" clId="{027BB2DD-A88A-4180-B20A-52F68794CBB6}" dt="2025-01-28T17:12:25.124" v="29" actId="20577"/>
        <pc:sldMkLst>
          <pc:docMk/>
          <pc:sldMk cId="1192451559" sldId="1084"/>
        </pc:sldMkLst>
      </pc:sldChg>
      <pc:sldChg chg="modSp add del mod">
        <pc:chgData name="Caylin Andrews" userId="b39fd84c-a637-463b-ba38-8685eda9252a" providerId="ADAL" clId="{027BB2DD-A88A-4180-B20A-52F68794CBB6}" dt="2025-01-28T17:14:15.592" v="78" actId="47"/>
        <pc:sldMkLst>
          <pc:docMk/>
          <pc:sldMk cId="1657464425" sldId="1094"/>
        </pc:sldMkLst>
      </pc:sldChg>
      <pc:sldChg chg="modSp add del mod">
        <pc:chgData name="Caylin Andrews" userId="b39fd84c-a637-463b-ba38-8685eda9252a" providerId="ADAL" clId="{027BB2DD-A88A-4180-B20A-52F68794CBB6}" dt="2025-01-28T17:13:39.304" v="64" actId="47"/>
        <pc:sldMkLst>
          <pc:docMk/>
          <pc:sldMk cId="176283774" sldId="1095"/>
        </pc:sldMkLst>
      </pc:sldChg>
      <pc:sldChg chg="modSp add del mod">
        <pc:chgData name="Caylin Andrews" userId="b39fd84c-a637-463b-ba38-8685eda9252a" providerId="ADAL" clId="{027BB2DD-A88A-4180-B20A-52F68794CBB6}" dt="2025-01-28T17:14:11.478" v="76" actId="47"/>
        <pc:sldMkLst>
          <pc:docMk/>
          <pc:sldMk cId="2093982114" sldId="1096"/>
        </pc:sldMkLst>
      </pc:sldChg>
      <pc:sldChg chg="modSp new del mod">
        <pc:chgData name="Caylin Andrews" userId="b39fd84c-a637-463b-ba38-8685eda9252a" providerId="ADAL" clId="{027BB2DD-A88A-4180-B20A-52F68794CBB6}" dt="2025-01-28T17:14:13.551" v="77" actId="47"/>
        <pc:sldMkLst>
          <pc:docMk/>
          <pc:sldMk cId="1692854323" sldId="1097"/>
        </pc:sldMkLst>
      </pc:sldChg>
      <pc:sldMasterChg chg="addSp delSp modSp mod modSldLayout">
        <pc:chgData name="Caylin Andrews" userId="b39fd84c-a637-463b-ba38-8685eda9252a" providerId="ADAL" clId="{027BB2DD-A88A-4180-B20A-52F68794CBB6}" dt="2025-01-28T17:10:46.693" v="21" actId="1076"/>
        <pc:sldMasterMkLst>
          <pc:docMk/>
          <pc:sldMasterMk cId="2910674328" sldId="2147483679"/>
        </pc:sldMasterMkLst>
        <pc:sldLayoutChg chg="modSp mod">
          <pc:chgData name="Caylin Andrews" userId="b39fd84c-a637-463b-ba38-8685eda9252a" providerId="ADAL" clId="{027BB2DD-A88A-4180-B20A-52F68794CBB6}" dt="2025-01-28T17:09:58.053" v="20" actId="404"/>
          <pc:sldLayoutMkLst>
            <pc:docMk/>
            <pc:sldMasterMk cId="2910674328" sldId="2147483679"/>
            <pc:sldLayoutMk cId="4245282507" sldId="2147483680"/>
          </pc:sldLayoutMkLst>
        </pc:sldLayoutChg>
      </pc:sldMasterChg>
    </pc:docChg>
  </pc:docChgLst>
  <pc:docChgLst>
    <pc:chgData name="Kathleen Speck" userId="S::kspeck2@jh.edu::1c3bee05-3f30-471c-9c5c-6f1d82c4dd7a" providerId="AD" clId="Web-{7CFD3684-C2F2-1158-0C9D-E4ED02FEA1D8}"/>
    <pc:docChg chg="modSld">
      <pc:chgData name="Kathleen Speck" userId="S::kspeck2@jh.edu::1c3bee05-3f30-471c-9c5c-6f1d82c4dd7a" providerId="AD" clId="Web-{7CFD3684-C2F2-1158-0C9D-E4ED02FEA1D8}" dt="2025-02-11T13:54:27.128" v="3" actId="20577"/>
      <pc:docMkLst>
        <pc:docMk/>
      </pc:docMkLst>
      <pc:sldChg chg="modSp">
        <pc:chgData name="Kathleen Speck" userId="S::kspeck2@jh.edu::1c3bee05-3f30-471c-9c5c-6f1d82c4dd7a" providerId="AD" clId="Web-{7CFD3684-C2F2-1158-0C9D-E4ED02FEA1D8}" dt="2025-02-11T13:54:27.128" v="3" actId="20577"/>
        <pc:sldMkLst>
          <pc:docMk/>
          <pc:sldMk cId="1915019779" sldId="10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8/29/2025</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8/29/2025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AEC31F21-2349-457A-A31A-9930FFB708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06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spcAft>
                <a:spcPts val="1800"/>
              </a:spcAft>
              <a:buFont typeface="Arial"/>
              <a:buNone/>
            </a:pPr>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a:p>
        </p:txBody>
      </p:sp>
    </p:spTree>
    <p:extLst>
      <p:ext uri="{BB962C8B-B14F-4D97-AF65-F5344CB8AC3E}">
        <p14:creationId xmlns:p14="http://schemas.microsoft.com/office/powerpoint/2010/main" val="159155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a:p>
        </p:txBody>
      </p:sp>
    </p:spTree>
    <p:extLst>
      <p:ext uri="{BB962C8B-B14F-4D97-AF65-F5344CB8AC3E}">
        <p14:creationId xmlns:p14="http://schemas.microsoft.com/office/powerpoint/2010/main" val="172101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7</a:t>
            </a:fld>
            <a:endParaRPr lang="en-US"/>
          </a:p>
        </p:txBody>
      </p:sp>
    </p:spTree>
    <p:extLst>
      <p:ext uri="{BB962C8B-B14F-4D97-AF65-F5344CB8AC3E}">
        <p14:creationId xmlns:p14="http://schemas.microsoft.com/office/powerpoint/2010/main" val="368972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a:p>
        </p:txBody>
      </p:sp>
    </p:spTree>
    <p:extLst>
      <p:ext uri="{BB962C8B-B14F-4D97-AF65-F5344CB8AC3E}">
        <p14:creationId xmlns:p14="http://schemas.microsoft.com/office/powerpoint/2010/main" val="2378151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EF754-8978-FBA1-E3E6-11F6C81ED4D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Title 2">
            <a:extLst>
              <a:ext uri="{FF2B5EF4-FFF2-40B4-BE49-F238E27FC236}">
                <a16:creationId xmlns:a16="http://schemas.microsoft.com/office/drawing/2014/main" id="{B8691252-D578-BCBF-E249-9CCA5EE26A82}"/>
              </a:ext>
            </a:extLst>
          </p:cNvPr>
          <p:cNvSpPr>
            <a:spLocks noGrp="1"/>
          </p:cNvSpPr>
          <p:nvPr>
            <p:ph type="title"/>
          </p:nvPr>
        </p:nvSpPr>
        <p:spPr>
          <a:xfrm>
            <a:off x="1293876" y="246888"/>
            <a:ext cx="6556248" cy="978408"/>
          </a:xfrm>
        </p:spPr>
        <p:txBody>
          <a:bodyPr>
            <a:normAutofit/>
          </a:bodyPr>
          <a:lstStyle>
            <a:lvl1pPr algn="ctr">
              <a:defRPr sz="3600"/>
            </a:lvl1pPr>
          </a:lstStyle>
          <a:p>
            <a:r>
              <a:rPr lang="en-US"/>
              <a:t>Click to edit Master title style</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4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hasCustomPrompt="1"/>
          </p:nvPr>
        </p:nvSpPr>
        <p:spPr>
          <a:xfrm>
            <a:off x="1051560" y="4156586"/>
            <a:ext cx="7040880" cy="1005840"/>
          </a:xfrm>
        </p:spPr>
        <p:txBody>
          <a:bodyPr anchor="t">
            <a:normAutofit/>
          </a:bodyPr>
          <a:lstStyle>
            <a:lvl1pPr marL="0" indent="0" algn="ctr">
              <a:buFont typeface="Arial" panose="020B0604020202020204" pitchFamily="34" charset="0"/>
              <a:buNone/>
              <a:defRPr sz="2800">
                <a:solidFill>
                  <a:schemeClr val="tx1"/>
                </a:solidFill>
                <a:latin typeface="+mn-lt"/>
                <a:cs typeface="Arial" panose="020B0604020202020204" pitchFamily="34" charset="0"/>
              </a:defRPr>
            </a:lvl1pPr>
          </a:lstStyle>
          <a:p>
            <a:pPr lvl="0"/>
            <a:r>
              <a:rPr lang="en-US"/>
              <a:t>AHRQ Safety Program for MRSA Prevention</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 uri="{C183D7F6-B498-43B3-948B-1728B52AA6E4}">
                <adec:decorative xmlns:adec="http://schemas.microsoft.com/office/drawing/2017/decorative" val="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a:t>Click to add Title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Click to add text. If unneeded, then delete this box.</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a:t>Click icon to add picture</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247412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bg>
      <p:bgPr>
        <a:solidFill>
          <a:srgbClr val="53BED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rect">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7550423" cy="914400"/>
          </a:xfrm>
        </p:spPr>
        <p:txBody>
          <a:bodyPr>
            <a:normAutofit/>
          </a:bodyPr>
          <a:lstStyle/>
          <a:p>
            <a:r>
              <a:rPr lang="en-US"/>
              <a:t>Click to edit Master title style</a:t>
            </a:r>
          </a:p>
        </p:txBody>
      </p:sp>
      <p:pic>
        <p:nvPicPr>
          <p:cNvPr id="13" name="Picture 2">
            <a:extLst>
              <a:ext uri="{FF2B5EF4-FFF2-40B4-BE49-F238E27FC236}">
                <a16:creationId xmlns:a16="http://schemas.microsoft.com/office/drawing/2014/main" id="{F60B8BAF-4D62-5CE0-14BA-1F2B199F2BBF}"/>
              </a:ext>
              <a:ext uri="{C183D7F6-B498-43B3-948B-1728B52AA6E4}">
                <adec:decorative xmlns:adec="http://schemas.microsoft.com/office/drawing/2017/decorative" val="1"/>
              </a:ext>
            </a:extLst>
          </p:cNvPr>
          <p:cNvPicPr>
            <a:picLocks noChangeAspect="1" noChangeArrowheads="1"/>
          </p:cNvPicPr>
          <p:nvPr userDrawn="1"/>
        </p:nvPicPr>
        <p:blipFill rotWithShape="1">
          <a:blip r:embed="rId3" cstate="hqprint">
            <a:extLst>
              <a:ext uri="{28A0092B-C50C-407E-A947-70E740481C1C}">
                <a14:useLocalDpi xmlns:a14="http://schemas.microsoft.com/office/drawing/2010/main"/>
              </a:ext>
            </a:extLst>
          </a:blip>
          <a:srcRect l="14614" r="18280"/>
          <a:stretch/>
        </p:blipFill>
        <p:spPr bwMode="auto">
          <a:xfrm>
            <a:off x="7955280" y="45720"/>
            <a:ext cx="822960" cy="822960"/>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cxnSp>
        <p:nvCxnSpPr>
          <p:cNvPr id="12" name="Straight Connector 11">
            <a:extLst>
              <a:ext uri="{FF2B5EF4-FFF2-40B4-BE49-F238E27FC236}">
                <a16:creationId xmlns:a16="http://schemas.microsoft.com/office/drawing/2014/main" id="{6CACD0E3-5715-B286-85C0-87F6FFD7A158}"/>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5B44E993-A104-1C8D-E5D3-DAC2BC0B9C25}"/>
              </a:ext>
              <a:ext uri="{C183D7F6-B498-43B3-948B-1728B52AA6E4}">
                <adec:decorative xmlns:adec="http://schemas.microsoft.com/office/drawing/2017/decorative" val="1"/>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1"/>
              <a:t>AHRQ Safety Program for MRSA Prevention</a:t>
            </a:r>
          </a:p>
          <a:p>
            <a:pPr lvl="0"/>
            <a:r>
              <a:rPr lang="en-US"/>
              <a:t>Improving Skin Care and MDRO Prevention in Long-Term Care </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7"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laceholder 1"/>
          <p:cNvSpPr>
            <a:spLocks noGrp="1"/>
          </p:cNvSpPr>
          <p:nvPr>
            <p:ph type="title"/>
          </p:nvPr>
        </p:nvSpPr>
        <p:spPr>
          <a:xfrm>
            <a:off x="457200" y="0"/>
            <a:ext cx="8229600" cy="86868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5" name="Text Box 2">
            <a:extLst>
              <a:ext uri="{FF2B5EF4-FFF2-40B4-BE49-F238E27FC236}">
                <a16:creationId xmlns:a16="http://schemas.microsoft.com/office/drawing/2014/main" id="{C5E41954-7618-D964-643C-70DFB596FD60}"/>
              </a:ext>
              <a:ext uri="{C183D7F6-B498-43B3-948B-1728B52AA6E4}">
                <adec:decorative xmlns:adec="http://schemas.microsoft.com/office/drawing/2017/decorative" val="1"/>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1"/>
              <a:t>AHRQ Safety Program for MRSA Prevention</a:t>
            </a:r>
          </a:p>
          <a:p>
            <a:pPr lvl="0"/>
            <a:r>
              <a:rPr lang="en-US"/>
              <a:t>Improving Skin Care and MDRO Prevention in Long-Term Care </a:t>
            </a: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a:solidFill>
                  <a:prstClr val="black"/>
                </a:solidFill>
              </a:rPr>
              <a:t>The 3 Cs of Healthcare</a:t>
            </a:r>
            <a:endParaRPr lang="en-US" sz="900" b="1"/>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1" r:id="rId3"/>
    <p:sldLayoutId id="2147483685" r:id="rId4"/>
    <p:sldLayoutId id="2147483683"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ahrq.gov/sites/default/files/wysiwyg/hai/tools/mdro-ltc/095-case-inappropriate-communication-teachable-moment.pdf" TargetMode="External"/><Relationship Id="rId2" Type="http://schemas.openxmlformats.org/officeDocument/2006/relationships/hyperlink" Target="https://www.ahrq.gov/sites/default/files/wysiwyg/hai/tools/mdro-ltc/092-communication-collaboration-connection-healthcare-teachable-moment.docx" TargetMode="Externa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aacnnursing.org/essentials/tool-kit/domains-concepts/communication" TargetMode="External"/><Relationship Id="rId2" Type="http://schemas.openxmlformats.org/officeDocument/2006/relationships/hyperlink" Target="https://www.infectioncontroltoday.com/view/the-3-c-s-connection" TargetMode="External"/><Relationship Id="rId1" Type="http://schemas.openxmlformats.org/officeDocument/2006/relationships/slideLayout" Target="../slideLayouts/slideLayout3.xml"/><Relationship Id="rId5" Type="http://schemas.openxmlformats.org/officeDocument/2006/relationships/hyperlink" Target="https://dictionary.cambridge.org/us/dictionary/english/connection" TargetMode="External"/><Relationship Id="rId4" Type="http://schemas.openxmlformats.org/officeDocument/2006/relationships/hyperlink" Target="https://online.regiscollege.edu/online-masters-degrees/online-master-science-nursing/resources/the-importance-of-teamwork-and-collaboration-in-nurs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0A028F-8821-C638-F579-2906586BBD1D}"/>
              </a:ext>
            </a:extLst>
          </p:cNvPr>
          <p:cNvSpPr>
            <a:spLocks noGrp="1"/>
          </p:cNvSpPr>
          <p:nvPr>
            <p:ph type="title"/>
          </p:nvPr>
        </p:nvSpPr>
        <p:spPr>
          <a:xfrm>
            <a:off x="1293876" y="246888"/>
            <a:ext cx="6556248" cy="978408"/>
          </a:xfrm>
        </p:spPr>
        <p:txBody>
          <a:bodyPr>
            <a:noAutofit/>
          </a:bodyPr>
          <a:lstStyle/>
          <a:p>
            <a:r>
              <a:rPr lang="en-US"/>
              <a:t>Improving Skin Care and MDRO Prevention in Long-Term Care</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1560" y="1870742"/>
            <a:ext cx="7040880" cy="2150362"/>
          </a:xfrm>
        </p:spPr>
        <p:txBody>
          <a:bodyPr>
            <a:normAutofit/>
          </a:bodyPr>
          <a:lstStyle/>
          <a:p>
            <a:r>
              <a:rPr lang="en-US"/>
              <a:t>The 3 Cs of Healthcare: Working Together To Prevent Infection</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156586"/>
            <a:ext cx="7040880" cy="1005840"/>
          </a:xfrm>
        </p:spPr>
        <p:txBody>
          <a:bodyPr>
            <a:normAutofit/>
          </a:bodyPr>
          <a:lstStyle/>
          <a:p>
            <a:r>
              <a:rPr lang="en-US"/>
              <a:t>AHRQ Safety Program for MRSA Prevention</a:t>
            </a:r>
          </a:p>
        </p:txBody>
      </p:sp>
      <p:sp>
        <p:nvSpPr>
          <p:cNvPr id="2" name="TextBox 1">
            <a:extLst>
              <a:ext uri="{FF2B5EF4-FFF2-40B4-BE49-F238E27FC236}">
                <a16:creationId xmlns:a16="http://schemas.microsoft.com/office/drawing/2014/main" id="{80D00F21-C80F-E3E9-A13F-403C39766849}"/>
              </a:ext>
            </a:extLst>
          </p:cNvPr>
          <p:cNvSpPr txBox="1"/>
          <p:nvPr/>
        </p:nvSpPr>
        <p:spPr>
          <a:xfrm>
            <a:off x="6781800" y="6364733"/>
            <a:ext cx="2362200" cy="523220"/>
          </a:xfrm>
          <a:prstGeom prst="rect">
            <a:avLst/>
          </a:prstGeom>
          <a:noFill/>
        </p:spPr>
        <p:txBody>
          <a:bodyPr wrap="square" rtlCol="0">
            <a:spAutoFit/>
          </a:bodyPr>
          <a:lstStyle/>
          <a:p>
            <a:pPr algn="r"/>
            <a:r>
              <a:rPr lang="en-US" sz="1400" dirty="0"/>
              <a:t>AHRQ Pub. No. 25(26)-0066</a:t>
            </a:r>
          </a:p>
          <a:p>
            <a:pPr algn="r"/>
            <a:r>
              <a:rPr lang="en-US" sz="1400" dirty="0"/>
              <a:t>October 2025</a:t>
            </a:r>
          </a:p>
        </p:txBody>
      </p:sp>
    </p:spTree>
    <p:extLst>
      <p:ext uri="{BB962C8B-B14F-4D97-AF65-F5344CB8AC3E}">
        <p14:creationId xmlns:p14="http://schemas.microsoft.com/office/powerpoint/2010/main" val="191501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74F9-46AC-B394-ACC5-54E04DBA189E}"/>
              </a:ext>
            </a:extLst>
          </p:cNvPr>
          <p:cNvSpPr>
            <a:spLocks noGrp="1"/>
          </p:cNvSpPr>
          <p:nvPr>
            <p:ph type="title"/>
          </p:nvPr>
        </p:nvSpPr>
        <p:spPr/>
        <p:txBody>
          <a:bodyPr/>
          <a:lstStyle/>
          <a:p>
            <a:r>
              <a:rPr lang="en-US"/>
              <a:t>Overcoming Barriers</a:t>
            </a:r>
          </a:p>
        </p:txBody>
      </p:sp>
      <p:sp>
        <p:nvSpPr>
          <p:cNvPr id="3" name="Content Placeholder 2">
            <a:extLst>
              <a:ext uri="{FF2B5EF4-FFF2-40B4-BE49-F238E27FC236}">
                <a16:creationId xmlns:a16="http://schemas.microsoft.com/office/drawing/2014/main" id="{AD25F9AF-CCD6-5CC9-248A-20477DBE8EBA}"/>
              </a:ext>
            </a:extLst>
          </p:cNvPr>
          <p:cNvSpPr>
            <a:spLocks noGrp="1"/>
          </p:cNvSpPr>
          <p:nvPr>
            <p:ph idx="1"/>
          </p:nvPr>
        </p:nvSpPr>
        <p:spPr>
          <a:xfrm>
            <a:off x="457201" y="1097279"/>
            <a:ext cx="4292840" cy="3617940"/>
          </a:xfrm>
        </p:spPr>
        <p:txBody>
          <a:bodyPr>
            <a:noAutofit/>
          </a:bodyPr>
          <a:lstStyle/>
          <a:p>
            <a:pPr>
              <a:spcBef>
                <a:spcPts val="1800"/>
              </a:spcBef>
            </a:pPr>
            <a:r>
              <a:rPr lang="en-US" sz="2700"/>
              <a:t>Training and education on teamwork skills, such as the 3 Cs</a:t>
            </a:r>
          </a:p>
          <a:p>
            <a:pPr>
              <a:spcBef>
                <a:spcPts val="1800"/>
              </a:spcBef>
            </a:pPr>
            <a:r>
              <a:rPr lang="en-US" sz="2700"/>
              <a:t>Promoting cultural competence and language support to the healthcare team</a:t>
            </a:r>
            <a:endParaRPr lang="en-US"/>
          </a:p>
        </p:txBody>
      </p:sp>
      <p:sp>
        <p:nvSpPr>
          <p:cNvPr id="4" name="Text Placeholder 3">
            <a:extLst>
              <a:ext uri="{FF2B5EF4-FFF2-40B4-BE49-F238E27FC236}">
                <a16:creationId xmlns:a16="http://schemas.microsoft.com/office/drawing/2014/main" id="{519D2452-916B-A6FB-B9EB-D3259D40FDF7}"/>
              </a:ext>
            </a:extLst>
          </p:cNvPr>
          <p:cNvSpPr>
            <a:spLocks noGrp="1"/>
          </p:cNvSpPr>
          <p:nvPr>
            <p:ph type="body" sz="quarter" idx="11"/>
          </p:nvPr>
        </p:nvSpPr>
        <p:spPr>
          <a:xfrm>
            <a:off x="457199" y="4431227"/>
            <a:ext cx="8146973" cy="2393504"/>
          </a:xfrm>
        </p:spPr>
        <p:txBody>
          <a:bodyPr>
            <a:noAutofit/>
          </a:bodyPr>
          <a:lstStyle/>
          <a:p>
            <a:pPr marL="365760" indent="-365760">
              <a:spcBef>
                <a:spcPts val="1800"/>
              </a:spcBef>
            </a:pPr>
            <a:r>
              <a:rPr lang="en-US" sz="2700"/>
              <a:t>Modeling healthy communication, collaboration, and connection</a:t>
            </a:r>
          </a:p>
          <a:p>
            <a:pPr marL="365760" indent="-365760">
              <a:spcBef>
                <a:spcPts val="1800"/>
              </a:spcBef>
            </a:pPr>
            <a:r>
              <a:rPr lang="en-US" sz="2700"/>
              <a:t>Identifying and addressing problematic employees </a:t>
            </a:r>
          </a:p>
        </p:txBody>
      </p:sp>
      <p:pic>
        <p:nvPicPr>
          <p:cNvPr id="25" name="Picture 24">
            <a:extLst>
              <a:ext uri="{FF2B5EF4-FFF2-40B4-BE49-F238E27FC236}">
                <a16:creationId xmlns:a16="http://schemas.microsoft.com/office/drawing/2014/main" id="{2089A7E8-7D61-2AD6-D123-C242CA0335F9}"/>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88586" y="1315292"/>
            <a:ext cx="3894760" cy="2911338"/>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D4749AD1-3A45-C6FF-AED7-F1391EDF900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6558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2D4F-FC97-445F-F2A4-2EB2CECA59F5}"/>
              </a:ext>
            </a:extLst>
          </p:cNvPr>
          <p:cNvSpPr>
            <a:spLocks noGrp="1"/>
          </p:cNvSpPr>
          <p:nvPr>
            <p:ph type="title"/>
          </p:nvPr>
        </p:nvSpPr>
        <p:spPr/>
        <p:txBody>
          <a:bodyPr/>
          <a:lstStyle/>
          <a:p>
            <a:r>
              <a:rPr lang="en-US"/>
              <a:t>3 Cs Tools and Resources</a:t>
            </a:r>
          </a:p>
        </p:txBody>
      </p:sp>
      <p:pic>
        <p:nvPicPr>
          <p:cNvPr id="25" name="Picture 24">
            <a:extLst>
              <a:ext uri="{FF2B5EF4-FFF2-40B4-BE49-F238E27FC236}">
                <a16:creationId xmlns:a16="http://schemas.microsoft.com/office/drawing/2014/main" id="{915F5686-0553-B4A1-823D-566042AE2D4D}"/>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57200" y="1525401"/>
            <a:ext cx="4232663" cy="3919199"/>
          </a:xfrm>
          <a:prstGeom prst="rect">
            <a:avLst/>
          </a:prstGeom>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ADB64904-320D-C95F-F949-D0F4CBCC6C1E}"/>
              </a:ext>
            </a:extLst>
          </p:cNvPr>
          <p:cNvSpPr>
            <a:spLocks noGrp="1"/>
          </p:cNvSpPr>
          <p:nvPr>
            <p:ph idx="1"/>
          </p:nvPr>
        </p:nvSpPr>
        <p:spPr>
          <a:xfrm>
            <a:off x="4968607" y="1097279"/>
            <a:ext cx="3944046" cy="5212080"/>
          </a:xfrm>
        </p:spPr>
        <p:txBody>
          <a:bodyPr>
            <a:noAutofit/>
          </a:bodyPr>
          <a:lstStyle/>
          <a:p>
            <a:pPr>
              <a:spcBef>
                <a:spcPts val="1400"/>
              </a:spcBef>
            </a:pPr>
            <a:r>
              <a:rPr lang="en-US" sz="3300"/>
              <a:t>Checklists and goal worksheets</a:t>
            </a:r>
          </a:p>
          <a:p>
            <a:pPr>
              <a:spcBef>
                <a:spcPts val="1400"/>
              </a:spcBef>
            </a:pPr>
            <a:r>
              <a:rPr lang="en-US" sz="3300"/>
              <a:t>Communication aids</a:t>
            </a:r>
          </a:p>
          <a:p>
            <a:pPr>
              <a:spcBef>
                <a:spcPts val="1400"/>
              </a:spcBef>
            </a:pPr>
            <a:r>
              <a:rPr lang="en-US" sz="3300"/>
              <a:t>Daily huddles </a:t>
            </a:r>
          </a:p>
          <a:p>
            <a:pPr>
              <a:spcBef>
                <a:spcPts val="1400"/>
              </a:spcBef>
            </a:pPr>
            <a:r>
              <a:rPr lang="en-US" sz="3300"/>
              <a:t>Safety teams </a:t>
            </a:r>
          </a:p>
          <a:p>
            <a:pPr>
              <a:spcBef>
                <a:spcPts val="1400"/>
              </a:spcBef>
            </a:pPr>
            <a:r>
              <a:rPr lang="en-US" sz="3300"/>
              <a:t>Use of shared technologies (e.g., SharePoint)</a:t>
            </a:r>
          </a:p>
        </p:txBody>
      </p:sp>
      <p:sp>
        <p:nvSpPr>
          <p:cNvPr id="24" name="Slide Number Placeholder 23">
            <a:extLst>
              <a:ext uri="{FF2B5EF4-FFF2-40B4-BE49-F238E27FC236}">
                <a16:creationId xmlns:a16="http://schemas.microsoft.com/office/drawing/2014/main" id="{92FD2C58-6F4D-218F-FF4B-F96027103EA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330486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DC79-A228-6804-E81A-55CA9125D684}"/>
              </a:ext>
            </a:extLst>
          </p:cNvPr>
          <p:cNvSpPr>
            <a:spLocks noGrp="1"/>
          </p:cNvSpPr>
          <p:nvPr>
            <p:ph type="title"/>
          </p:nvPr>
        </p:nvSpPr>
        <p:spPr/>
        <p:txBody>
          <a:bodyPr/>
          <a:lstStyle/>
          <a:p>
            <a:r>
              <a:rPr lang="en-US"/>
              <a:t>Team Member Shadowing</a:t>
            </a:r>
          </a:p>
        </p:txBody>
      </p:sp>
      <p:sp>
        <p:nvSpPr>
          <p:cNvPr id="3" name="Content Placeholder 2">
            <a:extLst>
              <a:ext uri="{FF2B5EF4-FFF2-40B4-BE49-F238E27FC236}">
                <a16:creationId xmlns:a16="http://schemas.microsoft.com/office/drawing/2014/main" id="{E8917A47-C247-E5DD-8356-484442449B70}"/>
              </a:ext>
            </a:extLst>
          </p:cNvPr>
          <p:cNvSpPr>
            <a:spLocks noGrp="1"/>
          </p:cNvSpPr>
          <p:nvPr>
            <p:ph idx="1"/>
          </p:nvPr>
        </p:nvSpPr>
        <p:spPr>
          <a:xfrm>
            <a:off x="457200" y="1097279"/>
            <a:ext cx="7978439" cy="2331720"/>
          </a:xfrm>
        </p:spPr>
        <p:txBody>
          <a:bodyPr>
            <a:noAutofit/>
          </a:bodyPr>
          <a:lstStyle/>
          <a:p>
            <a:pPr>
              <a:spcBef>
                <a:spcPts val="1000"/>
              </a:spcBef>
            </a:pPr>
            <a:r>
              <a:rPr lang="en-US" sz="2800"/>
              <a:t>Fosters empathy by helping team members understand other roles</a:t>
            </a:r>
          </a:p>
          <a:p>
            <a:pPr>
              <a:spcBef>
                <a:spcPts val="1000"/>
              </a:spcBef>
            </a:pPr>
            <a:r>
              <a:rPr lang="en-US" sz="2800"/>
              <a:t>Assists in the identification of barriers and solutions to challenges in the workplace</a:t>
            </a:r>
          </a:p>
        </p:txBody>
      </p:sp>
      <p:sp>
        <p:nvSpPr>
          <p:cNvPr id="4" name="Text Placeholder 3">
            <a:extLst>
              <a:ext uri="{FF2B5EF4-FFF2-40B4-BE49-F238E27FC236}">
                <a16:creationId xmlns:a16="http://schemas.microsoft.com/office/drawing/2014/main" id="{C69F306A-3C8B-4DBB-1E44-9B0E16A56643}"/>
              </a:ext>
            </a:extLst>
          </p:cNvPr>
          <p:cNvSpPr>
            <a:spLocks noGrp="1"/>
          </p:cNvSpPr>
          <p:nvPr>
            <p:ph type="body" sz="quarter" idx="11"/>
          </p:nvPr>
        </p:nvSpPr>
        <p:spPr>
          <a:xfrm>
            <a:off x="457200" y="3065439"/>
            <a:ext cx="4904142" cy="3426801"/>
          </a:xfrm>
        </p:spPr>
        <p:txBody>
          <a:bodyPr>
            <a:noAutofit/>
          </a:bodyPr>
          <a:lstStyle/>
          <a:p>
            <a:pPr marL="365760" indent="-365760"/>
            <a:r>
              <a:rPr lang="en-US" sz="2800"/>
              <a:t>Who should shadow?</a:t>
            </a:r>
          </a:p>
          <a:p>
            <a:pPr marL="880110" lvl="1" indent="-365760"/>
            <a:r>
              <a:rPr lang="en-US" sz="2400"/>
              <a:t>Nursing shadowing environmental services (EVS)</a:t>
            </a:r>
          </a:p>
          <a:p>
            <a:pPr marL="880110" lvl="1" indent="-365760"/>
            <a:r>
              <a:rPr lang="en-US" sz="2400"/>
              <a:t>Certified nursing assistants (CNAs) shadowing nursing</a:t>
            </a:r>
          </a:p>
          <a:p>
            <a:pPr marL="880110" lvl="1" indent="-365760"/>
            <a:r>
              <a:rPr lang="en-US" sz="2400"/>
              <a:t>Any role with poor collaboration between disciplines</a:t>
            </a:r>
          </a:p>
        </p:txBody>
      </p:sp>
      <p:pic>
        <p:nvPicPr>
          <p:cNvPr id="25" name="Picture 24">
            <a:extLst>
              <a:ext uri="{FF2B5EF4-FFF2-40B4-BE49-F238E27FC236}">
                <a16:creationId xmlns:a16="http://schemas.microsoft.com/office/drawing/2014/main" id="{D9D83911-6C27-61CC-EDD6-6761BECF86C2}"/>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364"/>
          <a:stretch/>
        </p:blipFill>
        <p:spPr>
          <a:xfrm>
            <a:off x="5361342" y="3139048"/>
            <a:ext cx="3074297" cy="3108580"/>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25B758B0-515E-FBF4-4DE5-A1A00D8F777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57002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9CB1EF-5ACC-C27C-C049-3CE6E75370ED}"/>
              </a:ext>
            </a:extLst>
          </p:cNvPr>
          <p:cNvSpPr>
            <a:spLocks noGrp="1"/>
          </p:cNvSpPr>
          <p:nvPr>
            <p:ph type="title"/>
          </p:nvPr>
        </p:nvSpPr>
        <p:spPr/>
        <p:txBody>
          <a:bodyPr/>
          <a:lstStyle/>
          <a:p>
            <a:r>
              <a:rPr lang="en-US"/>
              <a:t>Teachable Moment</a:t>
            </a:r>
          </a:p>
        </p:txBody>
      </p:sp>
      <p:sp>
        <p:nvSpPr>
          <p:cNvPr id="2" name="Content Placeholder 5">
            <a:extLst>
              <a:ext uri="{FF2B5EF4-FFF2-40B4-BE49-F238E27FC236}">
                <a16:creationId xmlns:a16="http://schemas.microsoft.com/office/drawing/2014/main" id="{B8F56349-20F6-43B7-9B07-67415566E7F0}"/>
              </a:ext>
            </a:extLst>
          </p:cNvPr>
          <p:cNvSpPr txBox="1">
            <a:spLocks noGrp="1"/>
          </p:cNvSpPr>
          <p:nvPr>
            <p:ph type="body" idx="1"/>
          </p:nvPr>
        </p:nvSpPr>
        <p:spPr>
          <a:xfrm>
            <a:off x="365760" y="2147777"/>
            <a:ext cx="4114800" cy="3704383"/>
          </a:xfrm>
          <a:prstGeom prst="rect">
            <a:avLst/>
          </a:prstGeom>
          <a:ln w="57150">
            <a:solidFill>
              <a:schemeClr val="accent1"/>
            </a:solidFill>
          </a:ln>
        </p:spPr>
        <p:txBody>
          <a:bodyPr vert="horz" lIns="91440" tIns="45720" rIns="91440" bIns="45720" rtlCol="0" anchor="t">
            <a:normAutofit fontScale="77500" lnSpcReduction="20000"/>
          </a:bodyPr>
          <a:lstStyle>
            <a:defPPr>
              <a:defRPr lang="en-US"/>
            </a:defPPr>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960120" indent="-457200" algn="l" defTabSz="1005840" rtl="0" eaLnBrk="1" latinLnBrk="0" hangingPunct="1">
              <a:lnSpc>
                <a:spcPct val="90000"/>
              </a:lnSpc>
              <a:spcBef>
                <a:spcPts val="550"/>
              </a:spcBef>
              <a:buFont typeface="Calibri" panose="020F0502020204030204" pitchFamily="34" charset="0"/>
              <a:buChar char="ꟷ"/>
              <a:defRPr lang="en-US"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Wingdings" panose="05000000000000000000" pitchFamily="2" charset="2"/>
              <a:buChar char="§"/>
              <a:defRPr lang="en-US"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Wingdings" panose="05000000000000000000" pitchFamily="2" charset="2"/>
              <a:buChar char="ü"/>
              <a:defRPr lang="en-US"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229870" indent="0">
              <a:lnSpc>
                <a:spcPct val="120000"/>
              </a:lnSpc>
              <a:spcBef>
                <a:spcPts val="1600"/>
              </a:spcBef>
              <a:buFont typeface="Arial" panose="020B0604020202020204" pitchFamily="34" charset="0"/>
              <a:buNone/>
            </a:pPr>
            <a:r>
              <a:rPr lang="en-US" sz="3600" b="1"/>
              <a:t>Questions </a:t>
            </a:r>
            <a:r>
              <a:rPr lang="en-US" sz="3600"/>
              <a:t>T</a:t>
            </a:r>
            <a:r>
              <a:rPr lang="en-US" sz="3600" b="1"/>
              <a:t>o Consider</a:t>
            </a:r>
            <a:endParaRPr lang="en-US" sz="3600" b="1">
              <a:ea typeface="Calibri"/>
              <a:cs typeface="Calibri"/>
            </a:endParaRPr>
          </a:p>
          <a:p>
            <a:pPr marL="365760" indent="-365760">
              <a:lnSpc>
                <a:spcPct val="120000"/>
              </a:lnSpc>
              <a:spcBef>
                <a:spcPts val="1600"/>
              </a:spcBef>
              <a:buFont typeface="Arial" panose="020B0604020202020204" pitchFamily="34" charset="0"/>
              <a:buAutoNum type="arabicPeriod"/>
            </a:pPr>
            <a:r>
              <a:rPr lang="en-US" sz="3400"/>
              <a:t>Where are opportunities for each of the 3 Cs? </a:t>
            </a:r>
          </a:p>
          <a:p>
            <a:pPr marL="365760" indent="-365760">
              <a:lnSpc>
                <a:spcPct val="120000"/>
              </a:lnSpc>
              <a:spcBef>
                <a:spcPts val="1600"/>
              </a:spcBef>
              <a:buFont typeface="Arial" panose="020B0604020202020204" pitchFamily="34" charset="0"/>
              <a:buAutoNum type="arabicPeriod"/>
            </a:pPr>
            <a:r>
              <a:rPr lang="en-US" sz="3400"/>
              <a:t>How could staff have better communicated, collaborated, or connected to improve resident outcomes? </a:t>
            </a:r>
          </a:p>
        </p:txBody>
      </p:sp>
      <p:pic>
        <p:nvPicPr>
          <p:cNvPr id="1026" name="Picture 2" descr="Teachable Moment Logo">
            <a:extLst>
              <a:ext uri="{FF2B5EF4-FFF2-40B4-BE49-F238E27FC236}">
                <a16:creationId xmlns:a16="http://schemas.microsoft.com/office/drawing/2014/main" id="{D9FEBBA7-A156-34A7-8F97-66917F57C7B1}"/>
              </a:ext>
            </a:extLst>
          </p:cNvPr>
          <p:cNvPicPr>
            <a:picLocks noGrp="1" noChangeAspect="1" noChangeArrowheads="1"/>
          </p:cNvPicPr>
          <p:nvPr>
            <p:ph type="pic" sz="quarter" idx="10"/>
          </p:nvPr>
        </p:nvPicPr>
        <p:blipFill>
          <a:blip r:embed="rId2" cstate="hqprint">
            <a:extLst>
              <a:ext uri="{28A0092B-C50C-407E-A947-70E740481C1C}">
                <a14:useLocalDpi xmlns:a14="http://schemas.microsoft.com/office/drawing/2010/main"/>
              </a:ext>
            </a:extLst>
          </a:blip>
          <a:srcRect l="16447" r="1644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7331A79F-15E2-810B-5F3A-05DF2BD64715}"/>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13</a:t>
            </a:fld>
            <a:endParaRPr lang="en-US"/>
          </a:p>
        </p:txBody>
      </p:sp>
    </p:spTree>
    <p:extLst>
      <p:ext uri="{BB962C8B-B14F-4D97-AF65-F5344CB8AC3E}">
        <p14:creationId xmlns:p14="http://schemas.microsoft.com/office/powerpoint/2010/main" val="127916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21E4-1309-4847-0713-CF35C3E03D50}"/>
              </a:ext>
            </a:extLst>
          </p:cNvPr>
          <p:cNvSpPr>
            <a:spLocks noGrp="1"/>
          </p:cNvSpPr>
          <p:nvPr>
            <p:ph type="title"/>
          </p:nvPr>
        </p:nvSpPr>
        <p:spPr/>
        <p:txBody>
          <a:bodyPr/>
          <a:lstStyle/>
          <a:p>
            <a:r>
              <a:rPr lang="en-US"/>
              <a:t>The Case</a:t>
            </a:r>
          </a:p>
        </p:txBody>
      </p:sp>
      <p:sp>
        <p:nvSpPr>
          <p:cNvPr id="3" name="Content Placeholder 2">
            <a:extLst>
              <a:ext uri="{FF2B5EF4-FFF2-40B4-BE49-F238E27FC236}">
                <a16:creationId xmlns:a16="http://schemas.microsoft.com/office/drawing/2014/main" id="{D7F22B2C-5E76-676C-78AF-11BC58D81F7B}"/>
              </a:ext>
            </a:extLst>
          </p:cNvPr>
          <p:cNvSpPr>
            <a:spLocks noGrp="1"/>
          </p:cNvSpPr>
          <p:nvPr>
            <p:ph idx="1"/>
          </p:nvPr>
        </p:nvSpPr>
        <p:spPr>
          <a:xfrm>
            <a:off x="701021" y="1180821"/>
            <a:ext cx="8192459" cy="5000904"/>
          </a:xfrm>
        </p:spPr>
        <p:txBody>
          <a:bodyPr>
            <a:noAutofit/>
          </a:bodyPr>
          <a:lstStyle/>
          <a:p>
            <a:r>
              <a:rPr lang="en-US"/>
              <a:t>Ms. Daniels is a 65-year-old postoperative admission.</a:t>
            </a:r>
          </a:p>
          <a:p>
            <a:r>
              <a:rPr lang="en-US"/>
              <a:t>She was discharged to the facility with a wound vacuum-assisted closure postoperative dressing.</a:t>
            </a:r>
          </a:p>
        </p:txBody>
      </p:sp>
      <p:pic>
        <p:nvPicPr>
          <p:cNvPr id="25" name="Picture 24" descr="An image of a resident laying in a hospital bed.">
            <a:extLst>
              <a:ext uri="{FF2B5EF4-FFF2-40B4-BE49-F238E27FC236}">
                <a16:creationId xmlns:a16="http://schemas.microsoft.com/office/drawing/2014/main" id="{86347CA8-EE8D-6BF0-A25D-1139979FC305}"/>
              </a:ext>
              <a:ext uri="{C183D7F6-B498-43B3-948B-1728B52AA6E4}">
                <adec:decorative xmlns:adec="http://schemas.microsoft.com/office/drawing/2017/decorative" val="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694151" y="3681273"/>
            <a:ext cx="3494960" cy="2329816"/>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537F3417-9BA7-2906-4D63-E3B178ADF29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500993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C16B70-C5E2-7237-B573-65F652B78393}"/>
              </a:ext>
            </a:extLst>
          </p:cNvPr>
          <p:cNvSpPr>
            <a:spLocks noGrp="1"/>
          </p:cNvSpPr>
          <p:nvPr>
            <p:ph type="title"/>
          </p:nvPr>
        </p:nvSpPr>
        <p:spPr/>
        <p:txBody>
          <a:bodyPr/>
          <a:lstStyle/>
          <a:p>
            <a:r>
              <a:rPr lang="en-US"/>
              <a:t>The Challenge</a:t>
            </a:r>
          </a:p>
        </p:txBody>
      </p:sp>
      <p:sp>
        <p:nvSpPr>
          <p:cNvPr id="5" name="Content Placeholder 4">
            <a:extLst>
              <a:ext uri="{FF2B5EF4-FFF2-40B4-BE49-F238E27FC236}">
                <a16:creationId xmlns:a16="http://schemas.microsoft.com/office/drawing/2014/main" id="{CA915173-1E25-5722-4AEA-7768813B1929}"/>
              </a:ext>
            </a:extLst>
          </p:cNvPr>
          <p:cNvSpPr>
            <a:spLocks noGrp="1"/>
          </p:cNvSpPr>
          <p:nvPr>
            <p:ph idx="1"/>
          </p:nvPr>
        </p:nvSpPr>
        <p:spPr>
          <a:xfrm>
            <a:off x="801229" y="1180821"/>
            <a:ext cx="7971295" cy="2092698"/>
          </a:xfrm>
        </p:spPr>
        <p:txBody>
          <a:bodyPr>
            <a:noAutofit/>
          </a:bodyPr>
          <a:lstStyle/>
          <a:p>
            <a:r>
              <a:rPr lang="en-US"/>
              <a:t>The resident needs frequent nursing checks and dressing changes that disrupt environmental cleaning. </a:t>
            </a:r>
          </a:p>
        </p:txBody>
      </p:sp>
      <p:pic>
        <p:nvPicPr>
          <p:cNvPr id="3" name="Picture 2">
            <a:extLst>
              <a:ext uri="{FF2B5EF4-FFF2-40B4-BE49-F238E27FC236}">
                <a16:creationId xmlns:a16="http://schemas.microsoft.com/office/drawing/2014/main" id="{40391654-ECF4-7E6E-FDEA-F72B5D0C57D7}"/>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587360" y="3413246"/>
            <a:ext cx="3610732" cy="2406991"/>
          </a:xfrm>
          <a:prstGeom prst="rect">
            <a:avLst/>
          </a:prstGeom>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4389262B-1D32-7A71-CD1B-84DA10E8C91F}"/>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84222" y="2525527"/>
            <a:ext cx="2292978" cy="3434437"/>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15</a:t>
            </a:fld>
            <a:endParaRPr lang="en-US"/>
          </a:p>
        </p:txBody>
      </p:sp>
    </p:spTree>
    <p:extLst>
      <p:ext uri="{BB962C8B-B14F-4D97-AF65-F5344CB8AC3E}">
        <p14:creationId xmlns:p14="http://schemas.microsoft.com/office/powerpoint/2010/main" val="119245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4E1F-63F5-8AA2-696A-330D31318DF5}"/>
              </a:ext>
            </a:extLst>
          </p:cNvPr>
          <p:cNvSpPr>
            <a:spLocks noGrp="1"/>
          </p:cNvSpPr>
          <p:nvPr>
            <p:ph type="title"/>
          </p:nvPr>
        </p:nvSpPr>
        <p:spPr/>
        <p:txBody>
          <a:bodyPr/>
          <a:lstStyle/>
          <a:p>
            <a:r>
              <a:rPr lang="en-US"/>
              <a:t>Knowledge Check</a:t>
            </a:r>
          </a:p>
        </p:txBody>
      </p:sp>
      <p:sp>
        <p:nvSpPr>
          <p:cNvPr id="3" name="Content Placeholder 2">
            <a:extLst>
              <a:ext uri="{FF2B5EF4-FFF2-40B4-BE49-F238E27FC236}">
                <a16:creationId xmlns:a16="http://schemas.microsoft.com/office/drawing/2014/main" id="{688172DE-4B02-8F81-A9AB-C01ED91CC6AA}"/>
              </a:ext>
            </a:extLst>
          </p:cNvPr>
          <p:cNvSpPr>
            <a:spLocks noGrp="1"/>
          </p:cNvSpPr>
          <p:nvPr>
            <p:ph idx="1"/>
          </p:nvPr>
        </p:nvSpPr>
        <p:spPr>
          <a:xfrm>
            <a:off x="801229" y="2174806"/>
            <a:ext cx="4319529" cy="3056413"/>
          </a:xfrm>
        </p:spPr>
        <p:txBody>
          <a:bodyPr>
            <a:noAutofit/>
          </a:bodyPr>
          <a:lstStyle/>
          <a:p>
            <a:pPr marL="0" indent="0" algn="ctr">
              <a:lnSpc>
                <a:spcPct val="110000"/>
              </a:lnSpc>
              <a:buNone/>
            </a:pPr>
            <a:r>
              <a:rPr lang="en-US"/>
              <a:t>How might EVS and nursing work together to ensure daily cleaning is taking place as well as proper wound care?</a:t>
            </a:r>
          </a:p>
        </p:txBody>
      </p:sp>
      <p:pic>
        <p:nvPicPr>
          <p:cNvPr id="25" name="Picture 24">
            <a:extLst>
              <a:ext uri="{FF2B5EF4-FFF2-40B4-BE49-F238E27FC236}">
                <a16:creationId xmlns:a16="http://schemas.microsoft.com/office/drawing/2014/main" id="{E8222733-05E7-D16B-1980-683E28A2FDCC}"/>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347297" y="1337870"/>
            <a:ext cx="3382613" cy="4926468"/>
          </a:xfrm>
          <a:prstGeom prst="rect">
            <a:avLst/>
          </a:prstGeom>
        </p:spPr>
      </p:pic>
      <p:sp>
        <p:nvSpPr>
          <p:cNvPr id="24" name="Slide Number Placeholder 23">
            <a:extLst>
              <a:ext uri="{FF2B5EF4-FFF2-40B4-BE49-F238E27FC236}">
                <a16:creationId xmlns:a16="http://schemas.microsoft.com/office/drawing/2014/main" id="{0AD136F8-F03D-205E-3C0C-49D01851B2F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441242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7EAF-1E1F-2024-8BDC-E6E9AA962C4B}"/>
              </a:ext>
            </a:extLst>
          </p:cNvPr>
          <p:cNvSpPr>
            <a:spLocks noGrp="1"/>
          </p:cNvSpPr>
          <p:nvPr>
            <p:ph type="title"/>
          </p:nvPr>
        </p:nvSpPr>
        <p:spPr/>
        <p:txBody>
          <a:bodyPr/>
          <a:lstStyle/>
          <a:p>
            <a:r>
              <a:rPr lang="en-US"/>
              <a:t>The Error</a:t>
            </a:r>
          </a:p>
        </p:txBody>
      </p:sp>
      <p:sp>
        <p:nvSpPr>
          <p:cNvPr id="3" name="Content Placeholder 2">
            <a:extLst>
              <a:ext uri="{FF2B5EF4-FFF2-40B4-BE49-F238E27FC236}">
                <a16:creationId xmlns:a16="http://schemas.microsoft.com/office/drawing/2014/main" id="{4F10A74D-EC55-5C58-90D3-E28B10819F0B}"/>
              </a:ext>
            </a:extLst>
          </p:cNvPr>
          <p:cNvSpPr>
            <a:spLocks noGrp="1"/>
          </p:cNvSpPr>
          <p:nvPr>
            <p:ph idx="1"/>
          </p:nvPr>
        </p:nvSpPr>
        <p:spPr>
          <a:xfrm>
            <a:off x="763651" y="1180821"/>
            <a:ext cx="8179933" cy="2248179"/>
          </a:xfrm>
        </p:spPr>
        <p:txBody>
          <a:bodyPr>
            <a:noAutofit/>
          </a:bodyPr>
          <a:lstStyle/>
          <a:p>
            <a:r>
              <a:rPr lang="en-US" sz="2800"/>
              <a:t>Nursing continues to tell EVS to come back later, and the resident’s room doesn’t get its daily cleaning. </a:t>
            </a:r>
          </a:p>
          <a:p>
            <a:pPr>
              <a:spcBef>
                <a:spcPts val="1200"/>
              </a:spcBef>
            </a:pPr>
            <a:r>
              <a:rPr lang="en-US" sz="2800"/>
              <a:t>As a result, methicillin-resistant </a:t>
            </a:r>
            <a:r>
              <a:rPr lang="en-US" sz="2800" i="1"/>
              <a:t>Staphylococcus aureus</a:t>
            </a:r>
            <a:r>
              <a:rPr lang="en-US" sz="2800"/>
              <a:t> lingers on the surfaces of the bedside table, resulting in a hip wound infection. </a:t>
            </a:r>
          </a:p>
        </p:txBody>
      </p:sp>
      <p:sp>
        <p:nvSpPr>
          <p:cNvPr id="4" name="Text Placeholder 3">
            <a:extLst>
              <a:ext uri="{FF2B5EF4-FFF2-40B4-BE49-F238E27FC236}">
                <a16:creationId xmlns:a16="http://schemas.microsoft.com/office/drawing/2014/main" id="{58D3BE70-823A-42C2-BA67-2496858422D2}"/>
              </a:ext>
            </a:extLst>
          </p:cNvPr>
          <p:cNvSpPr>
            <a:spLocks noGrp="1"/>
          </p:cNvSpPr>
          <p:nvPr>
            <p:ph type="body" sz="quarter" idx="11"/>
          </p:nvPr>
        </p:nvSpPr>
        <p:spPr>
          <a:xfrm>
            <a:off x="763650" y="3619588"/>
            <a:ext cx="3671619" cy="2586210"/>
          </a:xfrm>
        </p:spPr>
        <p:txBody>
          <a:bodyPr>
            <a:noAutofit/>
          </a:bodyPr>
          <a:lstStyle/>
          <a:p>
            <a:pPr marL="365760" indent="-365760"/>
            <a:r>
              <a:rPr lang="en-US" sz="2800"/>
              <a:t>Nursing and EVS should have worked together to accomplish the daily clean. </a:t>
            </a:r>
          </a:p>
        </p:txBody>
      </p:sp>
      <p:pic>
        <p:nvPicPr>
          <p:cNvPr id="25" name="Picture 24">
            <a:extLst>
              <a:ext uri="{FF2B5EF4-FFF2-40B4-BE49-F238E27FC236}">
                <a16:creationId xmlns:a16="http://schemas.microsoft.com/office/drawing/2014/main" id="{BA92F488-3134-D9C6-307E-4D297F063EA3}"/>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008804" y="3717446"/>
            <a:ext cx="3333968" cy="2248179"/>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8D5EDAAB-16B6-FD00-359D-5A7036A49F7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3693323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0E32-8955-9A0D-43EE-F570579152E3}"/>
              </a:ext>
            </a:extLst>
          </p:cNvPr>
          <p:cNvSpPr>
            <a:spLocks noGrp="1"/>
          </p:cNvSpPr>
          <p:nvPr>
            <p:ph type="title"/>
          </p:nvPr>
        </p:nvSpPr>
        <p:spPr/>
        <p:txBody>
          <a:bodyPr/>
          <a:lstStyle/>
          <a:p>
            <a:r>
              <a:rPr lang="en-US"/>
              <a:t>The Consequence</a:t>
            </a:r>
          </a:p>
        </p:txBody>
      </p:sp>
      <p:sp>
        <p:nvSpPr>
          <p:cNvPr id="3" name="Content Placeholder 2">
            <a:extLst>
              <a:ext uri="{FF2B5EF4-FFF2-40B4-BE49-F238E27FC236}">
                <a16:creationId xmlns:a16="http://schemas.microsoft.com/office/drawing/2014/main" id="{F97E4C52-4EB3-CD9E-5FA8-776631C70167}"/>
              </a:ext>
            </a:extLst>
          </p:cNvPr>
          <p:cNvSpPr>
            <a:spLocks noGrp="1"/>
          </p:cNvSpPr>
          <p:nvPr>
            <p:ph idx="1"/>
          </p:nvPr>
        </p:nvSpPr>
        <p:spPr>
          <a:xfrm>
            <a:off x="1580445" y="2689621"/>
            <a:ext cx="5702442" cy="1814645"/>
          </a:xfrm>
        </p:spPr>
        <p:txBody>
          <a:bodyPr>
            <a:normAutofit/>
          </a:bodyPr>
          <a:lstStyle/>
          <a:p>
            <a:pPr marL="0" indent="0" algn="ctr">
              <a:buNone/>
            </a:pPr>
            <a:r>
              <a:rPr lang="en-US" sz="4000" b="1"/>
              <a:t>What challenges might this lead to in the future?</a:t>
            </a:r>
          </a:p>
        </p:txBody>
      </p:sp>
      <p:pic>
        <p:nvPicPr>
          <p:cNvPr id="25" name="Picture 24">
            <a:extLst>
              <a:ext uri="{FF2B5EF4-FFF2-40B4-BE49-F238E27FC236}">
                <a16:creationId xmlns:a16="http://schemas.microsoft.com/office/drawing/2014/main" id="{8107C351-2903-7354-C919-4A282AEBCE6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96474" y="1335287"/>
            <a:ext cx="1562930" cy="1562930"/>
          </a:xfrm>
          <a:prstGeom prst="rect">
            <a:avLst/>
          </a:prstGeom>
        </p:spPr>
      </p:pic>
      <p:pic>
        <p:nvPicPr>
          <p:cNvPr id="27" name="Picture 26">
            <a:extLst>
              <a:ext uri="{FF2B5EF4-FFF2-40B4-BE49-F238E27FC236}">
                <a16:creationId xmlns:a16="http://schemas.microsoft.com/office/drawing/2014/main" id="{B8A2B390-63DB-6EBC-B4E4-CA82AEA34C90}"/>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824349" y="3898512"/>
            <a:ext cx="2676618" cy="2271464"/>
          </a:xfrm>
          <a:prstGeom prst="rect">
            <a:avLst/>
          </a:prstGeom>
        </p:spPr>
      </p:pic>
      <p:sp>
        <p:nvSpPr>
          <p:cNvPr id="24" name="Slide Number Placeholder 23">
            <a:extLst>
              <a:ext uri="{FF2B5EF4-FFF2-40B4-BE49-F238E27FC236}">
                <a16:creationId xmlns:a16="http://schemas.microsoft.com/office/drawing/2014/main" id="{B37D0D19-288F-C74A-8F37-98C7FDEB068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99449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778D-3F6F-4711-6718-E20871A5CDAF}"/>
              </a:ext>
            </a:extLst>
          </p:cNvPr>
          <p:cNvSpPr>
            <a:spLocks noGrp="1"/>
          </p:cNvSpPr>
          <p:nvPr>
            <p:ph type="title"/>
          </p:nvPr>
        </p:nvSpPr>
        <p:spPr/>
        <p:txBody>
          <a:bodyPr/>
          <a:lstStyle/>
          <a:p>
            <a:r>
              <a:rPr lang="en-US"/>
              <a:t>Patient Safety in the Moment</a:t>
            </a:r>
          </a:p>
        </p:txBody>
      </p:sp>
      <p:sp>
        <p:nvSpPr>
          <p:cNvPr id="3" name="Content Placeholder 2">
            <a:extLst>
              <a:ext uri="{FF2B5EF4-FFF2-40B4-BE49-F238E27FC236}">
                <a16:creationId xmlns:a16="http://schemas.microsoft.com/office/drawing/2014/main" id="{65D22543-0531-7780-B50F-DA9BDF704F6E}"/>
              </a:ext>
            </a:extLst>
          </p:cNvPr>
          <p:cNvSpPr>
            <a:spLocks noGrp="1"/>
          </p:cNvSpPr>
          <p:nvPr>
            <p:ph idx="1"/>
          </p:nvPr>
        </p:nvSpPr>
        <p:spPr>
          <a:xfrm>
            <a:off x="801229" y="1180821"/>
            <a:ext cx="8078879" cy="1613647"/>
          </a:xfrm>
        </p:spPr>
        <p:txBody>
          <a:bodyPr>
            <a:noAutofit/>
          </a:bodyPr>
          <a:lstStyle/>
          <a:p>
            <a:pPr>
              <a:spcBef>
                <a:spcPts val="1600"/>
              </a:spcBef>
            </a:pPr>
            <a:r>
              <a:rPr lang="en-US" sz="2900"/>
              <a:t>What could nursing and EVS have done to accomplish resident care and keep the room clean?</a:t>
            </a:r>
          </a:p>
        </p:txBody>
      </p:sp>
      <p:sp>
        <p:nvSpPr>
          <p:cNvPr id="4" name="Text Placeholder 3">
            <a:extLst>
              <a:ext uri="{FF2B5EF4-FFF2-40B4-BE49-F238E27FC236}">
                <a16:creationId xmlns:a16="http://schemas.microsoft.com/office/drawing/2014/main" id="{0C58D1B9-ECD0-485A-9E1D-F8E6A00C8319}"/>
              </a:ext>
            </a:extLst>
          </p:cNvPr>
          <p:cNvSpPr>
            <a:spLocks noGrp="1"/>
          </p:cNvSpPr>
          <p:nvPr>
            <p:ph type="body" sz="quarter" idx="11"/>
          </p:nvPr>
        </p:nvSpPr>
        <p:spPr>
          <a:xfrm>
            <a:off x="4220534" y="2375097"/>
            <a:ext cx="4638308" cy="3898112"/>
          </a:xfrm>
        </p:spPr>
        <p:txBody>
          <a:bodyPr>
            <a:noAutofit/>
          </a:bodyPr>
          <a:lstStyle/>
          <a:p>
            <a:pPr marL="365760" indent="-365760">
              <a:buFont typeface="Courier New" panose="02070309020205020404" pitchFamily="49" charset="0"/>
              <a:buChar char="o"/>
            </a:pPr>
            <a:r>
              <a:rPr lang="en-US" sz="2600"/>
              <a:t>Could have understood the importance of each other’s roles in providing care to the resident</a:t>
            </a:r>
          </a:p>
          <a:p>
            <a:pPr marL="365760" indent="-365760">
              <a:buFont typeface="Courier New" panose="02070309020205020404" pitchFamily="49" charset="0"/>
              <a:buChar char="o"/>
            </a:pPr>
            <a:r>
              <a:rPr lang="en-US" sz="2600"/>
              <a:t>Could have worked together to develop a schedule for the day that allowed for both the dressing changes and the room cleaning </a:t>
            </a:r>
          </a:p>
        </p:txBody>
      </p:sp>
      <p:pic>
        <p:nvPicPr>
          <p:cNvPr id="25" name="Picture 24">
            <a:extLst>
              <a:ext uri="{FF2B5EF4-FFF2-40B4-BE49-F238E27FC236}">
                <a16:creationId xmlns:a16="http://schemas.microsoft.com/office/drawing/2014/main" id="{5905F95B-4E6E-4E4C-CC79-CB183ED3F7D6}"/>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rcRect t="-1" b="-309"/>
          <a:stretch/>
        </p:blipFill>
        <p:spPr>
          <a:xfrm>
            <a:off x="1062125" y="3228872"/>
            <a:ext cx="2897514" cy="2268331"/>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2BC8263C-BA0F-D1D7-0BAD-601CE141E661}"/>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32987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Autofit/>
          </a:bodyPr>
          <a:lstStyle/>
          <a:p>
            <a:pPr algn="l" rtl="0" fontAlgn="base"/>
            <a:r>
              <a:rPr lang="en-US" sz="3600"/>
              <a:t>All Staff Support Resident Care and Safety</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0" y="1097278"/>
            <a:ext cx="5432208" cy="5569336"/>
          </a:xfrm>
        </p:spPr>
        <p:txBody>
          <a:bodyPr vert="horz" lIns="91440" tIns="45720" rIns="91440" bIns="45720" rtlCol="0" anchor="t">
            <a:normAutofit lnSpcReduction="10000"/>
          </a:bodyPr>
          <a:lstStyle/>
          <a:p>
            <a:pPr marL="457200" indent="-457200">
              <a:spcAft>
                <a:spcPts val="1800"/>
              </a:spcAft>
              <a:buFont typeface="Arial"/>
              <a:buChar char="•"/>
            </a:pPr>
            <a:r>
              <a:rPr lang="en-US" sz="2800">
                <a:solidFill>
                  <a:srgbClr val="000000"/>
                </a:solidFill>
              </a:rPr>
              <a:t>T</a:t>
            </a:r>
            <a:r>
              <a:rPr lang="en-US" sz="2800" b="0" i="0">
                <a:solidFill>
                  <a:srgbClr val="000000"/>
                </a:solidFill>
                <a:effectLst/>
              </a:rPr>
              <a:t>he information provided in this presentation is important in the care of l</a:t>
            </a:r>
            <a:r>
              <a:rPr lang="en-US" sz="2800">
                <a:solidFill>
                  <a:srgbClr val="000000"/>
                </a:solidFill>
              </a:rPr>
              <a:t>ong-term care (LTC) </a:t>
            </a:r>
            <a:r>
              <a:rPr lang="en-US" sz="2800" b="0" i="0">
                <a:solidFill>
                  <a:srgbClr val="000000"/>
                </a:solidFill>
                <a:effectLst/>
              </a:rPr>
              <a:t>residents. In LTC facilities, each member of the </a:t>
            </a:r>
            <a:r>
              <a:rPr lang="en-US" sz="2800">
                <a:solidFill>
                  <a:srgbClr val="000000"/>
                </a:solidFill>
              </a:rPr>
              <a:t>facility’s staff </a:t>
            </a:r>
            <a:r>
              <a:rPr lang="en-US" sz="2800" b="0" i="0">
                <a:solidFill>
                  <a:srgbClr val="000000"/>
                </a:solidFill>
                <a:effectLst/>
              </a:rPr>
              <a:t>supports resident care and safety.</a:t>
            </a:r>
          </a:p>
          <a:p>
            <a:pPr marL="457200" indent="-457200">
              <a:buFont typeface="Arial"/>
              <a:buChar char="•"/>
            </a:pPr>
            <a:r>
              <a:rPr lang="en-US" sz="2800" b="0" i="0">
                <a:solidFill>
                  <a:srgbClr val="000000"/>
                </a:solidFill>
                <a:effectLst/>
              </a:rPr>
              <a:t>Some actions described in these presentations may not be in your scope of practice, but it is important to learn how all staff </a:t>
            </a:r>
            <a:r>
              <a:rPr lang="en-US" sz="2800">
                <a:solidFill>
                  <a:srgbClr val="000000"/>
                </a:solidFill>
              </a:rPr>
              <a:t>contribute to</a:t>
            </a:r>
            <a:r>
              <a:rPr lang="en-US" sz="2800" b="0" i="0">
                <a:solidFill>
                  <a:srgbClr val="000000"/>
                </a:solidFill>
                <a:effectLst/>
              </a:rPr>
              <a:t> resident care and safety. </a:t>
            </a:r>
            <a:endParaRPr lang="en-US" sz="2800">
              <a:ea typeface="+mn-lt"/>
              <a:cs typeface="+mn-lt"/>
            </a:endParaRPr>
          </a:p>
        </p:txBody>
      </p:sp>
      <p:pic>
        <p:nvPicPr>
          <p:cNvPr id="3" name="Picture 2" descr="Healthcare workers standing arm in arm.">
            <a:extLst>
              <a:ext uri="{FF2B5EF4-FFF2-40B4-BE49-F238E27FC236}">
                <a16:creationId xmlns:a16="http://schemas.microsoft.com/office/drawing/2014/main" id="{26B6B424-B080-F020-CA80-69F1017B1337}"/>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683827" y="2567241"/>
            <a:ext cx="3185853" cy="1790303"/>
          </a:xfrm>
          <a:prstGeom prst="rect">
            <a:avLst/>
          </a:prstGeom>
          <a:effectLst>
            <a:outerShdw blurRad="50800" dist="38100" dir="2700000" algn="tl" rotWithShape="0">
              <a:prstClr val="black">
                <a:alpha val="40000"/>
              </a:prstClr>
            </a:outerShdw>
          </a:effec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a:t>
            </a:fld>
            <a:endParaRPr lang="en-US"/>
          </a:p>
        </p:txBody>
      </p:sp>
    </p:spTree>
    <p:extLst>
      <p:ext uri="{BB962C8B-B14F-4D97-AF65-F5344CB8AC3E}">
        <p14:creationId xmlns:p14="http://schemas.microsoft.com/office/powerpoint/2010/main" val="89387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CD6C6-7DF6-383C-930B-F3B69C72E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C85CD-925F-C7A1-1D8F-CF5E4D1F290A}"/>
              </a:ext>
            </a:extLst>
          </p:cNvPr>
          <p:cNvSpPr>
            <a:spLocks noGrp="1"/>
          </p:cNvSpPr>
          <p:nvPr>
            <p:ph type="title"/>
          </p:nvPr>
        </p:nvSpPr>
        <p:spPr/>
        <p:txBody>
          <a:bodyPr/>
          <a:lstStyle/>
          <a:p>
            <a:r>
              <a:rPr lang="en-US"/>
              <a:t>Preventing The Next Harm</a:t>
            </a:r>
          </a:p>
        </p:txBody>
      </p:sp>
      <p:sp>
        <p:nvSpPr>
          <p:cNvPr id="3" name="Content Placeholder 2">
            <a:extLst>
              <a:ext uri="{FF2B5EF4-FFF2-40B4-BE49-F238E27FC236}">
                <a16:creationId xmlns:a16="http://schemas.microsoft.com/office/drawing/2014/main" id="{40FF476A-1FBF-514E-A2F4-A016B10F0CAD}"/>
              </a:ext>
            </a:extLst>
          </p:cNvPr>
          <p:cNvSpPr>
            <a:spLocks noGrp="1"/>
          </p:cNvSpPr>
          <p:nvPr>
            <p:ph idx="1"/>
          </p:nvPr>
        </p:nvSpPr>
        <p:spPr>
          <a:xfrm>
            <a:off x="801229" y="1180821"/>
            <a:ext cx="7971295" cy="1613647"/>
          </a:xfrm>
        </p:spPr>
        <p:txBody>
          <a:bodyPr>
            <a:noAutofit/>
          </a:bodyPr>
          <a:lstStyle/>
          <a:p>
            <a:r>
              <a:rPr lang="en-US" sz="2900"/>
              <a:t>What can be done to keep the same error from happening again?</a:t>
            </a:r>
            <a:endParaRPr lang="en-US" sz="2700"/>
          </a:p>
        </p:txBody>
      </p:sp>
      <p:sp>
        <p:nvSpPr>
          <p:cNvPr id="4" name="Text Placeholder 3">
            <a:extLst>
              <a:ext uri="{FF2B5EF4-FFF2-40B4-BE49-F238E27FC236}">
                <a16:creationId xmlns:a16="http://schemas.microsoft.com/office/drawing/2014/main" id="{E397082F-0B8E-A720-E63F-78E11ECA3CB2}"/>
              </a:ext>
            </a:extLst>
          </p:cNvPr>
          <p:cNvSpPr>
            <a:spLocks noGrp="1"/>
          </p:cNvSpPr>
          <p:nvPr>
            <p:ph type="body" sz="quarter" idx="11"/>
          </p:nvPr>
        </p:nvSpPr>
        <p:spPr>
          <a:xfrm>
            <a:off x="1257300" y="2256461"/>
            <a:ext cx="4384514" cy="3687141"/>
          </a:xfrm>
        </p:spPr>
        <p:txBody>
          <a:bodyPr>
            <a:noAutofit/>
          </a:bodyPr>
          <a:lstStyle/>
          <a:p>
            <a:pPr marL="365760" indent="-365760">
              <a:spcBef>
                <a:spcPts val="1600"/>
              </a:spcBef>
              <a:buFont typeface="Courier New" panose="02070309020205020404" pitchFamily="49" charset="0"/>
              <a:buChar char="o"/>
            </a:pPr>
            <a:r>
              <a:rPr lang="en-US" sz="2700"/>
              <a:t>Scheduled daily cleanings</a:t>
            </a:r>
          </a:p>
          <a:p>
            <a:pPr marL="365760" indent="-365760">
              <a:spcBef>
                <a:spcPts val="1600"/>
              </a:spcBef>
              <a:buFont typeface="Courier New" panose="02070309020205020404" pitchFamily="49" charset="0"/>
              <a:buChar char="o"/>
            </a:pPr>
            <a:r>
              <a:rPr lang="en-US" sz="2700"/>
              <a:t>Education on the 3 Cs with the healthcare team</a:t>
            </a:r>
          </a:p>
          <a:p>
            <a:pPr marL="365760" indent="-365760">
              <a:spcBef>
                <a:spcPts val="1600"/>
              </a:spcBef>
              <a:buFont typeface="Courier New" panose="02070309020205020404" pitchFamily="49" charset="0"/>
              <a:buChar char="o"/>
            </a:pPr>
            <a:r>
              <a:rPr lang="en-US" sz="2700"/>
              <a:t>Use of checklists and daily goals sheets</a:t>
            </a:r>
          </a:p>
          <a:p>
            <a:pPr marL="365760" indent="-365760">
              <a:spcBef>
                <a:spcPts val="1600"/>
              </a:spcBef>
              <a:buFont typeface="Courier New" panose="02070309020205020404" pitchFamily="49" charset="0"/>
              <a:buChar char="o"/>
            </a:pPr>
            <a:r>
              <a:rPr lang="en-US" sz="2700"/>
              <a:t>Including EVS in daily huddle</a:t>
            </a:r>
          </a:p>
        </p:txBody>
      </p:sp>
      <p:pic>
        <p:nvPicPr>
          <p:cNvPr id="26" name="Picture 25">
            <a:extLst>
              <a:ext uri="{FF2B5EF4-FFF2-40B4-BE49-F238E27FC236}">
                <a16:creationId xmlns:a16="http://schemas.microsoft.com/office/drawing/2014/main" id="{17097735-6F80-F321-E855-77B2525E7D8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0360" y="2466696"/>
            <a:ext cx="3036887" cy="3036887"/>
          </a:xfrm>
          <a:prstGeom prst="rect">
            <a:avLst/>
          </a:prstGeom>
        </p:spPr>
      </p:pic>
      <p:sp>
        <p:nvSpPr>
          <p:cNvPr id="24" name="Slide Number Placeholder 23">
            <a:extLst>
              <a:ext uri="{FF2B5EF4-FFF2-40B4-BE49-F238E27FC236}">
                <a16:creationId xmlns:a16="http://schemas.microsoft.com/office/drawing/2014/main" id="{72D786DA-C0B8-86E0-D6DD-88820489D177}"/>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775743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BF0C-D6B1-1EF6-FF39-2F5748FA21ED}"/>
              </a:ext>
            </a:extLst>
          </p:cNvPr>
          <p:cNvSpPr>
            <a:spLocks noGrp="1"/>
          </p:cNvSpPr>
          <p:nvPr>
            <p:ph type="title"/>
          </p:nvPr>
        </p:nvSpPr>
        <p:spPr/>
        <p:txBody>
          <a:bodyPr/>
          <a:lstStyle/>
          <a:p>
            <a:r>
              <a:rPr lang="en-US"/>
              <a:t>System-Based Safety Changes</a:t>
            </a:r>
          </a:p>
        </p:txBody>
      </p:sp>
      <p:sp>
        <p:nvSpPr>
          <p:cNvPr id="3" name="Content Placeholder 2">
            <a:extLst>
              <a:ext uri="{FF2B5EF4-FFF2-40B4-BE49-F238E27FC236}">
                <a16:creationId xmlns:a16="http://schemas.microsoft.com/office/drawing/2014/main" id="{AD3D8B39-27A6-E7BA-A19A-D27EBA200526}"/>
              </a:ext>
            </a:extLst>
          </p:cNvPr>
          <p:cNvSpPr>
            <a:spLocks noGrp="1"/>
          </p:cNvSpPr>
          <p:nvPr>
            <p:ph idx="1"/>
          </p:nvPr>
        </p:nvSpPr>
        <p:spPr>
          <a:xfrm>
            <a:off x="801229" y="1180821"/>
            <a:ext cx="3770771" cy="4006260"/>
          </a:xfrm>
        </p:spPr>
        <p:txBody>
          <a:bodyPr>
            <a:noAutofit/>
          </a:bodyPr>
          <a:lstStyle/>
          <a:p>
            <a:pPr>
              <a:spcBef>
                <a:spcPts val="1200"/>
              </a:spcBef>
            </a:pPr>
            <a:r>
              <a:rPr lang="en-US" sz="3000"/>
              <a:t>Create EVS and nursing shadow days to foster empathy for each other’s roles.</a:t>
            </a:r>
          </a:p>
          <a:p>
            <a:pPr>
              <a:spcBef>
                <a:spcPts val="1200"/>
              </a:spcBef>
            </a:pPr>
            <a:r>
              <a:rPr lang="en-US" sz="3000"/>
              <a:t>Engage a culture that adopts the 3 Cs.</a:t>
            </a:r>
          </a:p>
        </p:txBody>
      </p:sp>
      <p:sp>
        <p:nvSpPr>
          <p:cNvPr id="4" name="Text Placeholder 3">
            <a:extLst>
              <a:ext uri="{FF2B5EF4-FFF2-40B4-BE49-F238E27FC236}">
                <a16:creationId xmlns:a16="http://schemas.microsoft.com/office/drawing/2014/main" id="{F77FE435-1F54-E73B-C9CB-44F9894442D9}"/>
              </a:ext>
            </a:extLst>
          </p:cNvPr>
          <p:cNvSpPr>
            <a:spLocks noGrp="1"/>
          </p:cNvSpPr>
          <p:nvPr>
            <p:ph type="body" sz="quarter" idx="11"/>
          </p:nvPr>
        </p:nvSpPr>
        <p:spPr>
          <a:xfrm>
            <a:off x="801229" y="4774342"/>
            <a:ext cx="8068450" cy="1136601"/>
          </a:xfrm>
        </p:spPr>
        <p:txBody>
          <a:bodyPr>
            <a:noAutofit/>
          </a:bodyPr>
          <a:lstStyle/>
          <a:p>
            <a:pPr marL="365760" indent="-365760"/>
            <a:r>
              <a:rPr lang="en-US" sz="3000">
                <a:ea typeface="+mn-lt"/>
                <a:cs typeface="+mn-lt"/>
              </a:rPr>
              <a:t>Model healthy communication, collaboration, and connection for the healthcare team.</a:t>
            </a:r>
          </a:p>
        </p:txBody>
      </p:sp>
      <p:pic>
        <p:nvPicPr>
          <p:cNvPr id="26" name="Picture 25">
            <a:extLst>
              <a:ext uri="{FF2B5EF4-FFF2-40B4-BE49-F238E27FC236}">
                <a16:creationId xmlns:a16="http://schemas.microsoft.com/office/drawing/2014/main" id="{9A518AF9-8C09-E8E2-7245-D9357A55387A}"/>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4975914" y="1651312"/>
            <a:ext cx="3489850" cy="2423323"/>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56A070C1-1B3D-D54B-BC31-DC92796907F2}"/>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782291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04FCA60-03CB-EFE7-5FFD-D71BCBECF029}"/>
              </a:ext>
            </a:extLst>
          </p:cNvPr>
          <p:cNvSpPr>
            <a:spLocks noGrp="1"/>
          </p:cNvSpPr>
          <p:nvPr>
            <p:ph type="title"/>
          </p:nvPr>
        </p:nvSpPr>
        <p:spPr/>
        <p:txBody>
          <a:bodyPr/>
          <a:lstStyle/>
          <a:p>
            <a:r>
              <a:rPr lang="en-US"/>
              <a:t>Supporting Materials</a:t>
            </a:r>
          </a:p>
        </p:txBody>
      </p:sp>
      <p:sp>
        <p:nvSpPr>
          <p:cNvPr id="26" name="Content Placeholder 25">
            <a:extLst>
              <a:ext uri="{FF2B5EF4-FFF2-40B4-BE49-F238E27FC236}">
                <a16:creationId xmlns:a16="http://schemas.microsoft.com/office/drawing/2014/main" id="{29FEC902-703C-9C83-73C7-F160669BDC3B}"/>
              </a:ext>
            </a:extLst>
          </p:cNvPr>
          <p:cNvSpPr>
            <a:spLocks noGrp="1"/>
          </p:cNvSpPr>
          <p:nvPr>
            <p:ph idx="1"/>
          </p:nvPr>
        </p:nvSpPr>
        <p:spPr>
          <a:xfrm>
            <a:off x="457199" y="1097278"/>
            <a:ext cx="3813717" cy="5537437"/>
          </a:xfrm>
        </p:spPr>
        <p:txBody>
          <a:bodyPr>
            <a:normAutofit/>
          </a:bodyPr>
          <a:lstStyle/>
          <a:p>
            <a:pPr>
              <a:spcBef>
                <a:spcPts val="1800"/>
              </a:spcBef>
              <a:buClr>
                <a:schemeClr val="tx1"/>
              </a:buClr>
            </a:pPr>
            <a:r>
              <a:rPr lang="en-US" sz="3200" dirty="0">
                <a:hlinkClick r:id="rId2"/>
              </a:rPr>
              <a:t>Communication, Collaboration, and Connection in Healthcare Teachable Moment</a:t>
            </a:r>
            <a:endParaRPr lang="en-US" sz="3200" dirty="0"/>
          </a:p>
          <a:p>
            <a:pPr>
              <a:spcBef>
                <a:spcPts val="1800"/>
              </a:spcBef>
              <a:buClr>
                <a:schemeClr val="tx1"/>
              </a:buClr>
            </a:pPr>
            <a:r>
              <a:rPr lang="en-US" sz="3200" dirty="0">
                <a:hlinkClick r:id="rId3"/>
              </a:rPr>
              <a:t>The Case of the Inappropriate Communication Between Care Teams</a:t>
            </a:r>
            <a:endParaRPr lang="en-US" sz="3200" dirty="0"/>
          </a:p>
        </p:txBody>
      </p:sp>
      <p:pic>
        <p:nvPicPr>
          <p:cNvPr id="2" name="Picture 4" descr="AHRQ Safety Program for MRSA Long-term care four key strategies graphic. The four key strategies are keep skin clean and safe, reduce MDRO transmission, use antibiotics wisely, and clean high touch surfaces.">
            <a:extLst>
              <a:ext uri="{FF2B5EF4-FFF2-40B4-BE49-F238E27FC236}">
                <a16:creationId xmlns:a16="http://schemas.microsoft.com/office/drawing/2014/main" id="{952307C6-CECF-EBCE-1F13-05AF9BC5C3C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11662" y="1315292"/>
            <a:ext cx="5683589" cy="4237761"/>
          </a:xfrm>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4A5D47B0-64A8-A0B1-2D87-4A905DDFEED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561466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5F765-F983-3F50-DC45-4CEE04C83FA6}"/>
              </a:ext>
            </a:extLst>
          </p:cNvPr>
          <p:cNvSpPr>
            <a:spLocks noGrp="1"/>
          </p:cNvSpPr>
          <p:nvPr>
            <p:ph type="title"/>
          </p:nvPr>
        </p:nvSpPr>
        <p:spPr>
          <a:xfrm>
            <a:off x="457200" y="0"/>
            <a:ext cx="8229600" cy="914400"/>
          </a:xfrm>
        </p:spPr>
        <p:txBody>
          <a:bodyPr/>
          <a:lstStyle/>
          <a:p>
            <a:r>
              <a:rPr lang="en-US"/>
              <a:t>Key Takeaways</a:t>
            </a:r>
          </a:p>
        </p:txBody>
      </p:sp>
      <p:sp>
        <p:nvSpPr>
          <p:cNvPr id="6" name="Content Placeholder 5">
            <a:extLst>
              <a:ext uri="{FF2B5EF4-FFF2-40B4-BE49-F238E27FC236}">
                <a16:creationId xmlns:a16="http://schemas.microsoft.com/office/drawing/2014/main" id="{46890966-39CE-16FA-B0AF-6C442C9546B8}"/>
              </a:ext>
            </a:extLst>
          </p:cNvPr>
          <p:cNvSpPr>
            <a:spLocks noGrp="1"/>
          </p:cNvSpPr>
          <p:nvPr>
            <p:ph idx="1"/>
          </p:nvPr>
        </p:nvSpPr>
        <p:spPr/>
        <p:txBody>
          <a:bodyPr>
            <a:normAutofit/>
          </a:bodyPr>
          <a:lstStyle/>
          <a:p>
            <a:pPr>
              <a:spcBef>
                <a:spcPts val="2600"/>
              </a:spcBef>
            </a:pPr>
            <a:r>
              <a:rPr lang="en-US" sz="3000"/>
              <a:t>Communication, collaboration, and connection (3 Cs) are important to the implementation of safe healthcare practices. </a:t>
            </a:r>
          </a:p>
          <a:p>
            <a:pPr>
              <a:spcBef>
                <a:spcPts val="2600"/>
              </a:spcBef>
            </a:pPr>
            <a:r>
              <a:rPr lang="en-US" sz="3000"/>
              <a:t>The healthcare environment contains barriers to the adoption of the 3 Cs.</a:t>
            </a:r>
          </a:p>
          <a:p>
            <a:pPr>
              <a:spcBef>
                <a:spcPts val="2600"/>
              </a:spcBef>
            </a:pPr>
            <a:r>
              <a:rPr lang="en-US" sz="3000"/>
              <a:t>Leadership should create an environment that supports and encourages the 3 Cs.</a:t>
            </a:r>
          </a:p>
        </p:txBody>
      </p:sp>
      <p:sp>
        <p:nvSpPr>
          <p:cNvPr id="4" name="Slide Number Placeholder 3">
            <a:extLst>
              <a:ext uri="{FF2B5EF4-FFF2-40B4-BE49-F238E27FC236}">
                <a16:creationId xmlns:a16="http://schemas.microsoft.com/office/drawing/2014/main" id="{85CD4787-5662-BE96-BADA-6E67B57F55A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23</a:t>
            </a:fld>
            <a:endParaRPr lang="en-US"/>
          </a:p>
        </p:txBody>
      </p:sp>
    </p:spTree>
    <p:extLst>
      <p:ext uri="{BB962C8B-B14F-4D97-AF65-F5344CB8AC3E}">
        <p14:creationId xmlns:p14="http://schemas.microsoft.com/office/powerpoint/2010/main" val="214662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p:txBody>
          <a:bodyPr/>
          <a:lstStyle/>
          <a:p>
            <a:r>
              <a:rPr lang="en-US"/>
              <a:t>Disclaimer</a:t>
            </a:r>
          </a:p>
        </p:txBody>
      </p:sp>
      <p:sp>
        <p:nvSpPr>
          <p:cNvPr id="7" name="Content Placeholder 6">
            <a:extLst>
              <a:ext uri="{FF2B5EF4-FFF2-40B4-BE49-F238E27FC236}">
                <a16:creationId xmlns:a16="http://schemas.microsoft.com/office/drawing/2014/main" id="{07566B40-2960-5555-5F32-A6855EA6A2EC}"/>
              </a:ext>
            </a:extLst>
          </p:cNvPr>
          <p:cNvSpPr>
            <a:spLocks noGrp="1"/>
          </p:cNvSpPr>
          <p:nvPr>
            <p:ph idx="1"/>
          </p:nvPr>
        </p:nvSpPr>
        <p:spPr/>
        <p:txBody>
          <a:bodyPr>
            <a:normAutofit/>
          </a:bodyPr>
          <a:lstStyle/>
          <a:p>
            <a:pPr lvl="0">
              <a:spcBef>
                <a:spcPts val="1800"/>
              </a:spcBef>
            </a:pPr>
            <a:r>
              <a:rPr lang="en-US" sz="24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lvl="0">
              <a:spcBef>
                <a:spcPts val="1800"/>
              </a:spcBef>
            </a:pPr>
            <a:r>
              <a:rPr lang="en-US" sz="240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p:txBody>
          <a:bodyPr/>
          <a:lstStyle/>
          <a:p>
            <a:r>
              <a:rPr lang="en-US"/>
              <a:t> | </a:t>
            </a:r>
            <a:fld id="{3EAF645E-7E2B-4792-90B1-7B7BA0A8390A}" type="slidenum">
              <a:rPr lang="en-US" smtClean="0"/>
              <a:pPr/>
              <a:t>24</a:t>
            </a:fld>
            <a:endParaRPr lang="en-US"/>
          </a:p>
        </p:txBody>
      </p:sp>
    </p:spTree>
    <p:extLst>
      <p:ext uri="{BB962C8B-B14F-4D97-AF65-F5344CB8AC3E}">
        <p14:creationId xmlns:p14="http://schemas.microsoft.com/office/powerpoint/2010/main" val="2175414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a:t>References</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a:xfrm>
            <a:off x="457200" y="1097279"/>
            <a:ext cx="8229600" cy="5087622"/>
          </a:xfrm>
        </p:spPr>
        <p:txBody>
          <a:bodyPr>
            <a:normAutofit/>
          </a:bodyPr>
          <a:lstStyle/>
          <a:p>
            <a:pPr>
              <a:buFont typeface="+mj-lt"/>
              <a:buAutoNum type="arabicPeriod"/>
            </a:pPr>
            <a:r>
              <a:rPr lang="en-US" sz="1600"/>
              <a:t>American Society for Quality. What Is a Team? https://asq.org/quality-resources/teams. Accessed July 16, 2025. </a:t>
            </a:r>
          </a:p>
          <a:p>
            <a:pPr>
              <a:buFont typeface="+mj-lt"/>
              <a:buAutoNum type="arabicPeriod"/>
            </a:pPr>
            <a:r>
              <a:rPr lang="en-US" sz="1600"/>
              <a:t>Saunders, H. The 3 C’s: Connection. </a:t>
            </a:r>
            <a:r>
              <a:rPr lang="en-US" sz="1600">
                <a:hlinkClick r:id="rId2"/>
              </a:rPr>
              <a:t>https://www.infectioncontroltoday.com/view/the-3-c-s-connection</a:t>
            </a:r>
            <a:r>
              <a:rPr lang="en-US" sz="1600"/>
              <a:t>. Accessed July 16, 2025. </a:t>
            </a:r>
          </a:p>
          <a:p>
            <a:pPr>
              <a:buFont typeface="+mj-lt"/>
              <a:buAutoNum type="arabicPeriod"/>
            </a:pPr>
            <a:r>
              <a:rPr lang="en-US" sz="1600"/>
              <a:t>American Association of Colleges of Nursing. Communication Concept. </a:t>
            </a:r>
            <a:r>
              <a:rPr lang="en-US" sz="1600">
                <a:hlinkClick r:id="rId3"/>
              </a:rPr>
              <a:t>https://www.aacnnursing.org/essentials/tool-kit/domains-concepts/communication</a:t>
            </a:r>
            <a:r>
              <a:rPr lang="en-US" sz="1600"/>
              <a:t>. Accessed July 16, 2025. </a:t>
            </a:r>
          </a:p>
          <a:p>
            <a:pPr>
              <a:buFont typeface="+mj-lt"/>
              <a:buAutoNum type="arabicPeriod"/>
            </a:pPr>
            <a:r>
              <a:rPr lang="en-US" sz="1600"/>
              <a:t>Regis College. The Importance of Teamwork and Collaboration in Nursing. </a:t>
            </a:r>
            <a:r>
              <a:rPr lang="en-US" sz="1600">
                <a:hlinkClick r:id="rId4"/>
              </a:rPr>
              <a:t>https://online.regiscollege.edu/online-masters-degrees/online-master-science-nursing/resources/the-importance-of-teamwork-and-collaboration-in-nursing/</a:t>
            </a:r>
            <a:r>
              <a:rPr lang="en-US" sz="1600"/>
              <a:t>. Accessed July 16, 2025. </a:t>
            </a:r>
          </a:p>
          <a:p>
            <a:pPr>
              <a:buFont typeface="+mj-lt"/>
              <a:buAutoNum type="arabicPeriod"/>
            </a:pPr>
            <a:r>
              <a:rPr lang="en-US" sz="1600"/>
              <a:t>Cambridge Dictionary. Connection. </a:t>
            </a:r>
            <a:r>
              <a:rPr lang="en-US" sz="1600">
                <a:hlinkClick r:id="rId5"/>
              </a:rPr>
              <a:t>https://dictionary.cambridge.org/us/dictionary/english/connection</a:t>
            </a:r>
            <a:r>
              <a:rPr lang="en-US" sz="1600"/>
              <a:t>. Accessed July 16, 2025. </a:t>
            </a:r>
          </a:p>
          <a:p>
            <a:pPr marL="0" indent="0">
              <a:buNone/>
            </a:pPr>
            <a:endParaRPr lang="en-US" sz="1600"/>
          </a:p>
        </p:txBody>
      </p:sp>
      <p:sp>
        <p:nvSpPr>
          <p:cNvPr id="3" name="Slide Number Placeholder 26">
            <a:extLst>
              <a:ext uri="{FF2B5EF4-FFF2-40B4-BE49-F238E27FC236}">
                <a16:creationId xmlns:a16="http://schemas.microsoft.com/office/drawing/2014/main" id="{4A1CA3F9-492E-3EB9-816C-30C195CA3718}"/>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25</a:t>
            </a:fld>
            <a:endParaRPr lang="en-US"/>
          </a:p>
        </p:txBody>
      </p:sp>
    </p:spTree>
    <p:extLst>
      <p:ext uri="{BB962C8B-B14F-4D97-AF65-F5344CB8AC3E}">
        <p14:creationId xmlns:p14="http://schemas.microsoft.com/office/powerpoint/2010/main" val="327097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a:t>Educational Objectives</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0" y="1097279"/>
            <a:ext cx="3749040" cy="5212080"/>
          </a:xfrm>
        </p:spPr>
        <p:txBody>
          <a:bodyPr>
            <a:noAutofit/>
          </a:bodyPr>
          <a:lstStyle/>
          <a:p>
            <a:pPr>
              <a:spcBef>
                <a:spcPts val="1000"/>
              </a:spcBef>
            </a:pPr>
            <a:r>
              <a:rPr lang="en-US" sz="2400"/>
              <a:t>Discuss the importance of communication, collaboration, and connection (3 Cs) in providing safe, quality healthcare</a:t>
            </a:r>
          </a:p>
          <a:p>
            <a:pPr>
              <a:spcBef>
                <a:spcPts val="1000"/>
              </a:spcBef>
            </a:pPr>
            <a:r>
              <a:rPr lang="en-US" sz="2400"/>
              <a:t>Promote strategies for using the 3 Cs in the care of residents</a:t>
            </a:r>
          </a:p>
          <a:p>
            <a:pPr>
              <a:spcBef>
                <a:spcPts val="1000"/>
              </a:spcBef>
            </a:pPr>
            <a:r>
              <a:rPr lang="en-US" sz="2400"/>
              <a:t>Review a case that uses the 3 Cs to facilitate safe, quality resident care</a:t>
            </a:r>
          </a:p>
        </p:txBody>
      </p:sp>
      <p:pic>
        <p:nvPicPr>
          <p:cNvPr id="3" name="Picture 4" descr="AHRQ Safety Program for MRSA Long-term care four key strategies graphic. The four key strategies are keep skin clean and safe, reduce MDRO transmission, use antibiotics wisely, and clean high touch surfaces.">
            <a:extLst>
              <a:ext uri="{FF2B5EF4-FFF2-40B4-BE49-F238E27FC236}">
                <a16:creationId xmlns:a16="http://schemas.microsoft.com/office/drawing/2014/main" id="{7EBB020F-1A98-970E-0FD5-F6BE43142A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48371" y="1315292"/>
            <a:ext cx="5683589" cy="4237761"/>
          </a:xfrm>
          <a:prstGeom prst="rect">
            <a:avLst/>
          </a:prstGeom>
          <a:noFill/>
          <a:extLst>
            <a:ext uri="{909E8E84-426E-40DD-AFC4-6F175D3DCCD1}">
              <a14:hiddenFill xmlns:a14="http://schemas.microsoft.com/office/drawing/2010/main">
                <a:solidFill>
                  <a:srgbClr val="FFFFFF"/>
                </a:solidFill>
              </a14:hiddenFill>
            </a:ext>
          </a:ex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a:t>
            </a:fld>
            <a:endParaRPr lang="en-US"/>
          </a:p>
        </p:txBody>
      </p:sp>
    </p:spTree>
    <p:extLst>
      <p:ext uri="{BB962C8B-B14F-4D97-AF65-F5344CB8AC3E}">
        <p14:creationId xmlns:p14="http://schemas.microsoft.com/office/powerpoint/2010/main" val="145009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AA84D3C-6713-82F3-F269-F7930F150B43}"/>
              </a:ext>
            </a:extLst>
          </p:cNvPr>
          <p:cNvSpPr>
            <a:spLocks noGrp="1"/>
          </p:cNvSpPr>
          <p:nvPr>
            <p:ph type="title"/>
          </p:nvPr>
        </p:nvSpPr>
        <p:spPr/>
        <p:txBody>
          <a:bodyPr/>
          <a:lstStyle/>
          <a:p>
            <a:r>
              <a:rPr lang="en-US"/>
              <a:t>What Are the 3 Cs of Healthcare?</a:t>
            </a:r>
          </a:p>
        </p:txBody>
      </p:sp>
      <p:sp>
        <p:nvSpPr>
          <p:cNvPr id="27" name="Content Placeholder 26">
            <a:extLst>
              <a:ext uri="{FF2B5EF4-FFF2-40B4-BE49-F238E27FC236}">
                <a16:creationId xmlns:a16="http://schemas.microsoft.com/office/drawing/2014/main" id="{221F7597-7043-B807-1D93-2C17E1FBEF39}"/>
              </a:ext>
            </a:extLst>
          </p:cNvPr>
          <p:cNvSpPr>
            <a:spLocks noGrp="1"/>
          </p:cNvSpPr>
          <p:nvPr>
            <p:ph idx="1"/>
          </p:nvPr>
        </p:nvSpPr>
        <p:spPr>
          <a:xfrm>
            <a:off x="457200" y="1097279"/>
            <a:ext cx="8229600" cy="2735019"/>
          </a:xfrm>
        </p:spPr>
        <p:txBody>
          <a:bodyPr>
            <a:noAutofit/>
          </a:bodyPr>
          <a:lstStyle/>
          <a:p>
            <a:pPr>
              <a:spcBef>
                <a:spcPts val="3000"/>
              </a:spcBef>
            </a:pPr>
            <a:r>
              <a:rPr lang="en-US" sz="2800"/>
              <a:t>“A team is defined as a group of people who perform interdependent tasks to work toward accomplishing a common mission or specific objective.”</a:t>
            </a:r>
            <a:r>
              <a:rPr lang="en-US" sz="2800" baseline="30000"/>
              <a:t>1</a:t>
            </a:r>
          </a:p>
          <a:p>
            <a:pPr>
              <a:spcBef>
                <a:spcPts val="3000"/>
              </a:spcBef>
            </a:pPr>
            <a:r>
              <a:rPr lang="en-US" sz="2800"/>
              <a:t>The interpersonal relationships of the healthcare team influence the care provided to residents.</a:t>
            </a:r>
          </a:p>
        </p:txBody>
      </p:sp>
      <p:sp>
        <p:nvSpPr>
          <p:cNvPr id="28" name="Text Placeholder 27">
            <a:extLst>
              <a:ext uri="{FF2B5EF4-FFF2-40B4-BE49-F238E27FC236}">
                <a16:creationId xmlns:a16="http://schemas.microsoft.com/office/drawing/2014/main" id="{6371E7E5-3078-12C6-C266-40F04CE4A469}"/>
              </a:ext>
            </a:extLst>
          </p:cNvPr>
          <p:cNvSpPr>
            <a:spLocks noGrp="1"/>
          </p:cNvSpPr>
          <p:nvPr>
            <p:ph type="body" sz="quarter" idx="11"/>
          </p:nvPr>
        </p:nvSpPr>
        <p:spPr>
          <a:xfrm>
            <a:off x="457836" y="3996276"/>
            <a:ext cx="4709075" cy="2239272"/>
          </a:xfrm>
        </p:spPr>
        <p:txBody>
          <a:bodyPr>
            <a:noAutofit/>
          </a:bodyPr>
          <a:lstStyle/>
          <a:p>
            <a:pPr marL="365760" indent="-365760"/>
            <a:r>
              <a:rPr lang="en-US" sz="2800"/>
              <a:t>The 3 Cs:</a:t>
            </a:r>
            <a:r>
              <a:rPr lang="en-US" sz="2800" baseline="30000"/>
              <a:t>2</a:t>
            </a:r>
          </a:p>
          <a:p>
            <a:pPr marL="880110" lvl="1" indent="-365760"/>
            <a:r>
              <a:rPr lang="en-US" sz="2600"/>
              <a:t>Connection</a:t>
            </a:r>
          </a:p>
          <a:p>
            <a:pPr marL="880110" lvl="1" indent="-365760"/>
            <a:r>
              <a:rPr lang="en-US" sz="2600"/>
              <a:t>Communication</a:t>
            </a:r>
          </a:p>
          <a:p>
            <a:pPr marL="880110" lvl="1" indent="-365760"/>
            <a:r>
              <a:rPr lang="en-US" sz="2600"/>
              <a:t>Collaboration</a:t>
            </a:r>
          </a:p>
        </p:txBody>
      </p:sp>
      <p:pic>
        <p:nvPicPr>
          <p:cNvPr id="3" name="Picture 2">
            <a:extLst>
              <a:ext uri="{FF2B5EF4-FFF2-40B4-BE49-F238E27FC236}">
                <a16:creationId xmlns:a16="http://schemas.microsoft.com/office/drawing/2014/main" id="{B3C25A27-9B85-F141-C62B-FD9079D38665}"/>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72000" y="3832298"/>
            <a:ext cx="3063452" cy="2403250"/>
          </a:xfrm>
          <a:prstGeom prst="rect">
            <a:avLst/>
          </a:prstGeom>
          <a:effectLst>
            <a:outerShdw blurRad="50800" dist="38100" dir="2700000" algn="tl" rotWithShape="0">
              <a:prstClr val="black">
                <a:alpha val="40000"/>
              </a:prstClr>
            </a:outerShdw>
          </a:effectLst>
        </p:spPr>
      </p:pic>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4</a:t>
            </a:fld>
            <a:endParaRPr lang="en-US"/>
          </a:p>
        </p:txBody>
      </p:sp>
    </p:spTree>
    <p:extLst>
      <p:ext uri="{BB962C8B-B14F-4D97-AF65-F5344CB8AC3E}">
        <p14:creationId xmlns:p14="http://schemas.microsoft.com/office/powerpoint/2010/main" val="35719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BFB8-55FA-6486-8783-F6EFD3B6F7FE}"/>
              </a:ext>
            </a:extLst>
          </p:cNvPr>
          <p:cNvSpPr>
            <a:spLocks noGrp="1"/>
          </p:cNvSpPr>
          <p:nvPr>
            <p:ph type="title"/>
          </p:nvPr>
        </p:nvSpPr>
        <p:spPr/>
        <p:txBody>
          <a:bodyPr/>
          <a:lstStyle/>
          <a:p>
            <a:r>
              <a:rPr lang="en-US"/>
              <a:t>Triangle Of Transmission</a:t>
            </a:r>
          </a:p>
        </p:txBody>
      </p:sp>
      <p:pic>
        <p:nvPicPr>
          <p:cNvPr id="30" name="Content Placeholder 29" descr="The triangle of transmission graphic which shows how the pathogens can be transferred between residents, the environment, and direct care staff. The 3 Cs can break the chain of transmission between residents and the environment, between residents and direct care staff, and between direct care staff and the environment.">
            <a:extLst>
              <a:ext uri="{FF2B5EF4-FFF2-40B4-BE49-F238E27FC236}">
                <a16:creationId xmlns:a16="http://schemas.microsoft.com/office/drawing/2014/main" id="{093C8594-5E8C-9254-674A-918AD566D841}"/>
              </a:ext>
            </a:extLst>
          </p:cNvPr>
          <p:cNvPicPr>
            <a:picLocks noGrp="1" noChangeAspect="1"/>
          </p:cNvPicPr>
          <p:nvPr>
            <p:ph idx="1"/>
          </p:nvPr>
        </p:nvPicPr>
        <p:blipFill rotWithShape="1">
          <a:blip r:embed="rId2" cstate="hqprint">
            <a:extLst>
              <a:ext uri="{28A0092B-C50C-407E-A947-70E740481C1C}">
                <a14:useLocalDpi xmlns:a14="http://schemas.microsoft.com/office/drawing/2010/main"/>
              </a:ext>
            </a:extLst>
          </a:blip>
          <a:srcRect/>
          <a:stretch>
            <a:fillRect/>
          </a:stretch>
        </p:blipFill>
        <p:spPr>
          <a:xfrm>
            <a:off x="550984" y="987519"/>
            <a:ext cx="8229600" cy="5372827"/>
          </a:xfrm>
        </p:spPr>
      </p:pic>
      <p:sp>
        <p:nvSpPr>
          <p:cNvPr id="24" name="Slide Number Placeholder 23">
            <a:extLst>
              <a:ext uri="{FF2B5EF4-FFF2-40B4-BE49-F238E27FC236}">
                <a16:creationId xmlns:a16="http://schemas.microsoft.com/office/drawing/2014/main" id="{5B101A62-164A-9D55-81E9-3853A55F63E1}"/>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76637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56E93-B7A0-3A80-F8E8-4749CB8B1518}"/>
              </a:ext>
            </a:extLst>
          </p:cNvPr>
          <p:cNvSpPr>
            <a:spLocks noGrp="1"/>
          </p:cNvSpPr>
          <p:nvPr>
            <p:ph type="title"/>
          </p:nvPr>
        </p:nvSpPr>
        <p:spPr>
          <a:xfrm>
            <a:off x="457200" y="-22034"/>
            <a:ext cx="8229600" cy="914400"/>
          </a:xfrm>
        </p:spPr>
        <p:txBody>
          <a:bodyPr>
            <a:noAutofit/>
          </a:bodyPr>
          <a:lstStyle/>
          <a:p>
            <a:r>
              <a:rPr lang="en-US" sz="3300"/>
              <a:t>Communication: An Exchange of Information</a:t>
            </a:r>
            <a:r>
              <a:rPr lang="en-US" sz="3300" baseline="30000"/>
              <a:t>2</a:t>
            </a:r>
            <a:endParaRPr lang="en-US" sz="3300"/>
          </a:p>
        </p:txBody>
      </p:sp>
      <p:pic>
        <p:nvPicPr>
          <p:cNvPr id="25" name="Picture 24">
            <a:extLst>
              <a:ext uri="{FF2B5EF4-FFF2-40B4-BE49-F238E27FC236}">
                <a16:creationId xmlns:a16="http://schemas.microsoft.com/office/drawing/2014/main" id="{E957D93A-71E0-8AF4-8A90-43A4DACDD039}"/>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1229" y="1180821"/>
            <a:ext cx="4115138" cy="4747303"/>
          </a:xfrm>
          <a:prstGeom prst="rect">
            <a:avLst/>
          </a:prstGeom>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31A2B2AE-001D-24C6-0954-1470664AA060}"/>
              </a:ext>
            </a:extLst>
          </p:cNvPr>
          <p:cNvSpPr>
            <a:spLocks noGrp="1"/>
          </p:cNvSpPr>
          <p:nvPr>
            <p:ph idx="1"/>
          </p:nvPr>
        </p:nvSpPr>
        <p:spPr>
          <a:xfrm>
            <a:off x="4709160" y="1064227"/>
            <a:ext cx="3993611" cy="5394961"/>
          </a:xfrm>
        </p:spPr>
        <p:txBody>
          <a:bodyPr>
            <a:noAutofit/>
          </a:bodyPr>
          <a:lstStyle/>
          <a:p>
            <a:pPr>
              <a:spcBef>
                <a:spcPts val="1200"/>
              </a:spcBef>
            </a:pPr>
            <a:r>
              <a:rPr lang="en-US" sz="2300"/>
              <a:t>Communication: “an exchange of information, thoughts, and feelings through a variety of mechanisms”</a:t>
            </a:r>
            <a:r>
              <a:rPr lang="en-US" sz="2300" baseline="30000"/>
              <a:t>3</a:t>
            </a:r>
            <a:endParaRPr lang="en-US" sz="2300"/>
          </a:p>
          <a:p>
            <a:pPr>
              <a:spcBef>
                <a:spcPts val="1200"/>
              </a:spcBef>
            </a:pPr>
            <a:r>
              <a:rPr lang="en-US" sz="2300"/>
              <a:t>Different routes of communication</a:t>
            </a:r>
          </a:p>
          <a:p>
            <a:pPr lvl="1"/>
            <a:r>
              <a:rPr lang="en-US" sz="2000"/>
              <a:t>Verbal</a:t>
            </a:r>
          </a:p>
          <a:p>
            <a:pPr lvl="1"/>
            <a:r>
              <a:rPr lang="en-US" sz="2000"/>
              <a:t>Nonverbal</a:t>
            </a:r>
          </a:p>
          <a:p>
            <a:pPr lvl="1"/>
            <a:r>
              <a:rPr lang="en-US" sz="2000"/>
              <a:t>Remote</a:t>
            </a:r>
          </a:p>
          <a:p>
            <a:pPr>
              <a:spcBef>
                <a:spcPts val="1200"/>
              </a:spcBef>
            </a:pPr>
            <a:r>
              <a:rPr lang="en-US" sz="2300"/>
              <a:t>Healthy communication versus unhealthy communication</a:t>
            </a:r>
          </a:p>
        </p:txBody>
      </p:sp>
      <p:sp>
        <p:nvSpPr>
          <p:cNvPr id="24" name="Slide Number Placeholder 23">
            <a:extLst>
              <a:ext uri="{FF2B5EF4-FFF2-40B4-BE49-F238E27FC236}">
                <a16:creationId xmlns:a16="http://schemas.microsoft.com/office/drawing/2014/main" id="{2403F4B3-B6B0-7AEB-6AC0-87C0E2DE08A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96556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F5A8-4A4D-7DC0-F9D4-CEE38FF798D7}"/>
              </a:ext>
            </a:extLst>
          </p:cNvPr>
          <p:cNvSpPr>
            <a:spLocks noGrp="1"/>
          </p:cNvSpPr>
          <p:nvPr>
            <p:ph type="title"/>
          </p:nvPr>
        </p:nvSpPr>
        <p:spPr>
          <a:xfrm>
            <a:off x="457200" y="-22034"/>
            <a:ext cx="8412480" cy="914400"/>
          </a:xfrm>
        </p:spPr>
        <p:txBody>
          <a:bodyPr>
            <a:noAutofit/>
          </a:bodyPr>
          <a:lstStyle/>
          <a:p>
            <a:r>
              <a:rPr lang="en-US" sz="3200"/>
              <a:t>Collaboration: Reaching Toward a Common Goal</a:t>
            </a:r>
          </a:p>
        </p:txBody>
      </p:sp>
      <p:sp>
        <p:nvSpPr>
          <p:cNvPr id="3" name="Content Placeholder 2">
            <a:extLst>
              <a:ext uri="{FF2B5EF4-FFF2-40B4-BE49-F238E27FC236}">
                <a16:creationId xmlns:a16="http://schemas.microsoft.com/office/drawing/2014/main" id="{DBF7C5E8-BF0A-250F-CDA0-A7A2701516DC}"/>
              </a:ext>
            </a:extLst>
          </p:cNvPr>
          <p:cNvSpPr>
            <a:spLocks noGrp="1"/>
          </p:cNvSpPr>
          <p:nvPr>
            <p:ph idx="1"/>
          </p:nvPr>
        </p:nvSpPr>
        <p:spPr>
          <a:xfrm>
            <a:off x="457200" y="1097279"/>
            <a:ext cx="3872429" cy="5212080"/>
          </a:xfrm>
        </p:spPr>
        <p:txBody>
          <a:bodyPr>
            <a:noAutofit/>
          </a:bodyPr>
          <a:lstStyle/>
          <a:p>
            <a:r>
              <a:rPr lang="en-US" sz="2600"/>
              <a:t>Collaboration: “efforts between various independent teams or groups” to achieve a goal</a:t>
            </a:r>
            <a:r>
              <a:rPr lang="en-US" sz="2600" baseline="30000"/>
              <a:t>4</a:t>
            </a:r>
          </a:p>
          <a:p>
            <a:pPr>
              <a:spcBef>
                <a:spcPts val="2600"/>
              </a:spcBef>
            </a:pPr>
            <a:r>
              <a:rPr lang="en-US" sz="2600"/>
              <a:t>Benefits of collaboration </a:t>
            </a:r>
          </a:p>
          <a:p>
            <a:pPr lvl="1"/>
            <a:r>
              <a:rPr lang="en-US" sz="2300"/>
              <a:t>Increased assistance and resources</a:t>
            </a:r>
          </a:p>
          <a:p>
            <a:pPr lvl="1"/>
            <a:r>
              <a:rPr lang="en-US" sz="2300"/>
              <a:t>Safer, higher quality care</a:t>
            </a:r>
          </a:p>
        </p:txBody>
      </p:sp>
      <p:pic>
        <p:nvPicPr>
          <p:cNvPr id="25" name="Picture 24">
            <a:extLst>
              <a:ext uri="{FF2B5EF4-FFF2-40B4-BE49-F238E27FC236}">
                <a16:creationId xmlns:a16="http://schemas.microsoft.com/office/drawing/2014/main" id="{9EB78D4A-FE30-57E5-4CF0-DB0B815EB2EF}"/>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45369" y="1121990"/>
            <a:ext cx="4274820" cy="5069472"/>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E998641A-059C-DB05-4D6C-BB0FA23BF37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011562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A8A9C-EE76-5413-70A9-A9C95AAF1D45}"/>
              </a:ext>
            </a:extLst>
          </p:cNvPr>
          <p:cNvSpPr>
            <a:spLocks noGrp="1"/>
          </p:cNvSpPr>
          <p:nvPr>
            <p:ph type="title"/>
          </p:nvPr>
        </p:nvSpPr>
        <p:spPr/>
        <p:txBody>
          <a:bodyPr>
            <a:normAutofit fontScale="90000"/>
          </a:bodyPr>
          <a:lstStyle/>
          <a:p>
            <a:r>
              <a:rPr lang="en-US"/>
              <a:t>Connection: Bringing It All Together</a:t>
            </a:r>
          </a:p>
        </p:txBody>
      </p:sp>
      <p:pic>
        <p:nvPicPr>
          <p:cNvPr id="25" name="Picture 24">
            <a:extLst>
              <a:ext uri="{FF2B5EF4-FFF2-40B4-BE49-F238E27FC236}">
                <a16:creationId xmlns:a16="http://schemas.microsoft.com/office/drawing/2014/main" id="{8F09CC4C-D41B-65CF-424D-A4C9AF1D3109}"/>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808"/>
          <a:stretch/>
        </p:blipFill>
        <p:spPr>
          <a:xfrm>
            <a:off x="386498" y="1659872"/>
            <a:ext cx="4114800" cy="3746118"/>
          </a:xfrm>
          <a:prstGeom prst="rect">
            <a:avLst/>
          </a:prstGeom>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E842EC41-3DB2-DD44-46E5-38EF65C430C9}"/>
              </a:ext>
            </a:extLst>
          </p:cNvPr>
          <p:cNvSpPr>
            <a:spLocks noGrp="1"/>
          </p:cNvSpPr>
          <p:nvPr>
            <p:ph idx="1"/>
          </p:nvPr>
        </p:nvSpPr>
        <p:spPr>
          <a:xfrm>
            <a:off x="4704204" y="1097279"/>
            <a:ext cx="4114800" cy="5212080"/>
          </a:xfrm>
        </p:spPr>
        <p:txBody>
          <a:bodyPr>
            <a:noAutofit/>
          </a:bodyPr>
          <a:lstStyle/>
          <a:p>
            <a:r>
              <a:rPr lang="en-US" sz="2800"/>
              <a:t>Connection: “the state of being related to someone or something”</a:t>
            </a:r>
            <a:r>
              <a:rPr lang="en-US" sz="2800" baseline="30000"/>
              <a:t>5</a:t>
            </a:r>
            <a:endParaRPr lang="en-US" sz="2800"/>
          </a:p>
          <a:p>
            <a:pPr>
              <a:spcBef>
                <a:spcPts val="2600"/>
              </a:spcBef>
            </a:pPr>
            <a:r>
              <a:rPr lang="en-US" sz="2800"/>
              <a:t>Ways of establishing connection, in person or remotely</a:t>
            </a:r>
          </a:p>
          <a:p>
            <a:pPr lvl="1"/>
            <a:r>
              <a:rPr lang="en-US" sz="2600"/>
              <a:t>Team-building exercises</a:t>
            </a:r>
          </a:p>
          <a:p>
            <a:pPr lvl="1"/>
            <a:r>
              <a:rPr lang="en-US" sz="2600"/>
              <a:t>Personal highlights</a:t>
            </a:r>
          </a:p>
        </p:txBody>
      </p:sp>
      <p:sp>
        <p:nvSpPr>
          <p:cNvPr id="24" name="Slide Number Placeholder 23">
            <a:extLst>
              <a:ext uri="{FF2B5EF4-FFF2-40B4-BE49-F238E27FC236}">
                <a16:creationId xmlns:a16="http://schemas.microsoft.com/office/drawing/2014/main" id="{ECFED8A7-34CB-1AFB-EA19-57FB985DCCF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27874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BA42-853D-828B-0E51-E24EB2ABB5A3}"/>
              </a:ext>
            </a:extLst>
          </p:cNvPr>
          <p:cNvSpPr>
            <a:spLocks noGrp="1"/>
          </p:cNvSpPr>
          <p:nvPr>
            <p:ph type="title"/>
          </p:nvPr>
        </p:nvSpPr>
        <p:spPr/>
        <p:txBody>
          <a:bodyPr/>
          <a:lstStyle/>
          <a:p>
            <a:r>
              <a:rPr lang="en-US"/>
              <a:t>Barriers to the 3 Cs</a:t>
            </a:r>
          </a:p>
        </p:txBody>
      </p:sp>
      <p:sp>
        <p:nvSpPr>
          <p:cNvPr id="3" name="Content Placeholder 2">
            <a:extLst>
              <a:ext uri="{FF2B5EF4-FFF2-40B4-BE49-F238E27FC236}">
                <a16:creationId xmlns:a16="http://schemas.microsoft.com/office/drawing/2014/main" id="{526BD249-B5EF-7D06-7961-ED7948479A53}"/>
              </a:ext>
            </a:extLst>
          </p:cNvPr>
          <p:cNvSpPr>
            <a:spLocks noGrp="1"/>
          </p:cNvSpPr>
          <p:nvPr>
            <p:ph idx="1"/>
          </p:nvPr>
        </p:nvSpPr>
        <p:spPr/>
        <p:txBody>
          <a:bodyPr>
            <a:noAutofit/>
          </a:bodyPr>
          <a:lstStyle/>
          <a:p>
            <a:pPr marL="341313" indent="-341313">
              <a:spcBef>
                <a:spcPts val="2600"/>
              </a:spcBef>
            </a:pPr>
            <a:r>
              <a:rPr lang="en-US" sz="3000"/>
              <a:t>Unclear, incomplete, or untimely communication</a:t>
            </a:r>
          </a:p>
          <a:p>
            <a:pPr marL="341313" indent="-341313">
              <a:spcBef>
                <a:spcPts val="2600"/>
              </a:spcBef>
            </a:pPr>
            <a:r>
              <a:rPr lang="en-US" sz="3000"/>
              <a:t>Cultural or language barriers </a:t>
            </a:r>
          </a:p>
          <a:p>
            <a:pPr marL="341313" indent="-341313">
              <a:spcBef>
                <a:spcPts val="2600"/>
              </a:spcBef>
            </a:pPr>
            <a:r>
              <a:rPr lang="en-US" sz="3000"/>
              <a:t>Lack of training or education on teamwork in the healthcare environment </a:t>
            </a:r>
          </a:p>
        </p:txBody>
      </p:sp>
      <p:sp>
        <p:nvSpPr>
          <p:cNvPr id="4" name="Text Placeholder 3">
            <a:extLst>
              <a:ext uri="{FF2B5EF4-FFF2-40B4-BE49-F238E27FC236}">
                <a16:creationId xmlns:a16="http://schemas.microsoft.com/office/drawing/2014/main" id="{14BA7C9E-0FDC-E8CA-1BC1-E21E8565B6D6}"/>
              </a:ext>
            </a:extLst>
          </p:cNvPr>
          <p:cNvSpPr>
            <a:spLocks noGrp="1"/>
          </p:cNvSpPr>
          <p:nvPr>
            <p:ph type="body" sz="quarter" idx="11"/>
          </p:nvPr>
        </p:nvSpPr>
        <p:spPr>
          <a:xfrm>
            <a:off x="457200" y="3917530"/>
            <a:ext cx="3937010" cy="2446914"/>
          </a:xfrm>
        </p:spPr>
        <p:txBody>
          <a:bodyPr>
            <a:noAutofit/>
          </a:bodyPr>
          <a:lstStyle/>
          <a:p>
            <a:pPr marL="365760" indent="-365760">
              <a:spcBef>
                <a:spcPts val="2600"/>
              </a:spcBef>
            </a:pPr>
            <a:r>
              <a:rPr lang="en-US" sz="3000"/>
              <a:t>Staffing ratios and turnover</a:t>
            </a:r>
          </a:p>
          <a:p>
            <a:pPr marL="365760" indent="-365760">
              <a:spcBef>
                <a:spcPts val="2600"/>
              </a:spcBef>
            </a:pPr>
            <a:r>
              <a:rPr lang="en-US" sz="3000"/>
              <a:t>Poor organizational culture</a:t>
            </a:r>
          </a:p>
        </p:txBody>
      </p:sp>
      <p:pic>
        <p:nvPicPr>
          <p:cNvPr id="25" name="Picture 24">
            <a:extLst>
              <a:ext uri="{FF2B5EF4-FFF2-40B4-BE49-F238E27FC236}">
                <a16:creationId xmlns:a16="http://schemas.microsoft.com/office/drawing/2014/main" id="{33781425-C3BC-F824-F680-C46436713C5B}"/>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902506" y="3605884"/>
            <a:ext cx="3784294" cy="2515566"/>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FE30944E-85B7-4073-91AA-323B44E5DA8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238567881"/>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2.xml><?xml version="1.0" encoding="utf-8"?>
<ds:datastoreItem xmlns:ds="http://schemas.openxmlformats.org/officeDocument/2006/customXml" ds:itemID="{654A4051-5181-487D-A39A-F4E1E77BC14A}">
  <ds:schemaRefs>
    <ds:schemaRef ds:uri="5d14f105-b512-4c58-b648-3bdda2cf581d"/>
    <ds:schemaRef ds:uri="931aec66-2863-455c-9bb0-8c99df0ac3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53A4563-F5FB-44C0-9C42-6C4053040538}">
  <ds:schemaRefs>
    <ds:schemaRef ds:uri="5d14f105-b512-4c58-b648-3bdda2cf581d"/>
    <ds:schemaRef ds:uri="931aec66-2863-455c-9bb0-8c99df0ac3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TotalTime>
  <Words>1181</Words>
  <Application>Microsoft Office PowerPoint</Application>
  <PresentationFormat>Letter Paper (8.5x11 in)</PresentationFormat>
  <Paragraphs>139</Paragraphs>
  <Slides>25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Courier New</vt:lpstr>
      <vt:lpstr>Wingdings</vt:lpstr>
      <vt:lpstr>1_AHRQ MRSA</vt:lpstr>
      <vt:lpstr>Improving Skin Care and MDRO Prevention in Long-Term Care</vt:lpstr>
      <vt:lpstr>All Staff Support Resident Care and Safety</vt:lpstr>
      <vt:lpstr>Educational Objectives</vt:lpstr>
      <vt:lpstr>What Are the 3 Cs of Healthcare?</vt:lpstr>
      <vt:lpstr>Triangle Of Transmission</vt:lpstr>
      <vt:lpstr>Communication: An Exchange of Information2</vt:lpstr>
      <vt:lpstr>Collaboration: Reaching Toward a Common Goal</vt:lpstr>
      <vt:lpstr>Connection: Bringing It All Together</vt:lpstr>
      <vt:lpstr>Barriers to the 3 Cs</vt:lpstr>
      <vt:lpstr>Overcoming Barriers</vt:lpstr>
      <vt:lpstr>3 Cs Tools and Resources</vt:lpstr>
      <vt:lpstr>Team Member Shadowing</vt:lpstr>
      <vt:lpstr>Teachable Moment</vt:lpstr>
      <vt:lpstr>The Case</vt:lpstr>
      <vt:lpstr>The Challenge</vt:lpstr>
      <vt:lpstr>Knowledge Check</vt:lpstr>
      <vt:lpstr>The Error</vt:lpstr>
      <vt:lpstr>The Consequence</vt:lpstr>
      <vt:lpstr>Patient Safety in the Moment</vt:lpstr>
      <vt:lpstr>Preventing The Next Harm</vt:lpstr>
      <vt:lpstr>System-Based Safety Changes</vt:lpstr>
      <vt:lpstr>Supporting Materials</vt:lpstr>
      <vt:lpstr>Key Takeaways</vt:lpstr>
      <vt:lpstr>Disclaimer</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Agency for Healthcare Research &amp; Quality</dc:creator>
  <cp:lastModifiedBy>Heidenrich, Christine (AHRQ/OC) (CTR)</cp:lastModifiedBy>
  <cp:revision>3</cp:revision>
  <dcterms:created xsi:type="dcterms:W3CDTF">2021-06-25T18:34:07Z</dcterms:created>
  <dcterms:modified xsi:type="dcterms:W3CDTF">2025-08-29T20:48:00Z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